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1"/>
  </p:notesMasterIdLst>
  <p:sldIdLst>
    <p:sldId id="256" r:id="rId2"/>
    <p:sldId id="257" r:id="rId3"/>
    <p:sldId id="350" r:id="rId4"/>
    <p:sldId id="262" r:id="rId5"/>
    <p:sldId id="364" r:id="rId6"/>
    <p:sldId id="359" r:id="rId7"/>
    <p:sldId id="366" r:id="rId8"/>
    <p:sldId id="370" r:id="rId9"/>
    <p:sldId id="371" r:id="rId10"/>
    <p:sldId id="372" r:id="rId11"/>
    <p:sldId id="365" r:id="rId12"/>
    <p:sldId id="373" r:id="rId13"/>
    <p:sldId id="356" r:id="rId14"/>
    <p:sldId id="363" r:id="rId15"/>
    <p:sldId id="369" r:id="rId16"/>
    <p:sldId id="367" r:id="rId17"/>
    <p:sldId id="368" r:id="rId18"/>
    <p:sldId id="374" r:id="rId19"/>
    <p:sldId id="375"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93A3CF-8ABA-4EC6-A43E-0D879B3A2863}" v="1688" dt="2022-10-05T11:43:31.9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608" autoAdjust="0"/>
  </p:normalViewPr>
  <p:slideViewPr>
    <p:cSldViewPr snapToGrid="0">
      <p:cViewPr varScale="1">
        <p:scale>
          <a:sx n="61" d="100"/>
          <a:sy n="61" d="100"/>
        </p:scale>
        <p:origin x="149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9893A3CF-8ABA-4EC6-A43E-0D879B3A2863}"/>
    <pc:docChg chg="undo custSel addSld delSld modSld sldOrd">
      <pc:chgData name="Gerjan de Ruiter" userId="5d7c516b-9dcd-41a8-99d3-54425d29895b" providerId="ADAL" clId="{9893A3CF-8ABA-4EC6-A43E-0D879B3A2863}" dt="2022-10-05T14:21:55.290" v="4292" actId="47"/>
      <pc:docMkLst>
        <pc:docMk/>
      </pc:docMkLst>
      <pc:sldChg chg="modSp mod">
        <pc:chgData name="Gerjan de Ruiter" userId="5d7c516b-9dcd-41a8-99d3-54425d29895b" providerId="ADAL" clId="{9893A3CF-8ABA-4EC6-A43E-0D879B3A2863}" dt="2021-09-29T13:32:31.693" v="1" actId="20577"/>
        <pc:sldMkLst>
          <pc:docMk/>
          <pc:sldMk cId="200866383" sldId="256"/>
        </pc:sldMkLst>
        <pc:spChg chg="mod">
          <ac:chgData name="Gerjan de Ruiter" userId="5d7c516b-9dcd-41a8-99d3-54425d29895b" providerId="ADAL" clId="{9893A3CF-8ABA-4EC6-A43E-0D879B3A2863}" dt="2021-09-29T13:32:31.693" v="1" actId="20577"/>
          <ac:spMkLst>
            <pc:docMk/>
            <pc:sldMk cId="200866383" sldId="256"/>
            <ac:spMk id="5" creationId="{538B7CFB-4F26-45F6-ABA0-08102D02EE93}"/>
          </ac:spMkLst>
        </pc:spChg>
      </pc:sldChg>
      <pc:sldChg chg="modSp mod">
        <pc:chgData name="Gerjan de Ruiter" userId="5d7c516b-9dcd-41a8-99d3-54425d29895b" providerId="ADAL" clId="{9893A3CF-8ABA-4EC6-A43E-0D879B3A2863}" dt="2022-10-05T11:21:20.854" v="3390" actId="20577"/>
        <pc:sldMkLst>
          <pc:docMk/>
          <pc:sldMk cId="4095784694" sldId="257"/>
        </pc:sldMkLst>
        <pc:spChg chg="mod">
          <ac:chgData name="Gerjan de Ruiter" userId="5d7c516b-9dcd-41a8-99d3-54425d29895b" providerId="ADAL" clId="{9893A3CF-8ABA-4EC6-A43E-0D879B3A2863}" dt="2022-10-05T11:21:20.854" v="3390" actId="20577"/>
          <ac:spMkLst>
            <pc:docMk/>
            <pc:sldMk cId="4095784694" sldId="257"/>
            <ac:spMk id="7" creationId="{0E5CB83B-4C45-4CEC-8902-166BADEC3923}"/>
          </ac:spMkLst>
        </pc:spChg>
      </pc:sldChg>
      <pc:sldChg chg="addSp modSp del mod modAnim">
        <pc:chgData name="Gerjan de Ruiter" userId="5d7c516b-9dcd-41a8-99d3-54425d29895b" providerId="ADAL" clId="{9893A3CF-8ABA-4EC6-A43E-0D879B3A2863}" dt="2022-10-03T11:46:23.377" v="2041" actId="47"/>
        <pc:sldMkLst>
          <pc:docMk/>
          <pc:sldMk cId="3784983294" sldId="259"/>
        </pc:sldMkLst>
        <pc:spChg chg="mod">
          <ac:chgData name="Gerjan de Ruiter" userId="5d7c516b-9dcd-41a8-99d3-54425d29895b" providerId="ADAL" clId="{9893A3CF-8ABA-4EC6-A43E-0D879B3A2863}" dt="2021-09-30T07:26:24.784" v="1154" actId="20577"/>
          <ac:spMkLst>
            <pc:docMk/>
            <pc:sldMk cId="3784983294" sldId="259"/>
            <ac:spMk id="3" creationId="{A483C98A-770E-45DA-904F-1CA2C1F1E15F}"/>
          </ac:spMkLst>
        </pc:spChg>
        <pc:spChg chg="add mod">
          <ac:chgData name="Gerjan de Ruiter" userId="5d7c516b-9dcd-41a8-99d3-54425d29895b" providerId="ADAL" clId="{9893A3CF-8ABA-4EC6-A43E-0D879B3A2863}" dt="2021-09-29T13:36:23.085" v="205" actId="1076"/>
          <ac:spMkLst>
            <pc:docMk/>
            <pc:sldMk cId="3784983294" sldId="259"/>
            <ac:spMk id="4" creationId="{2070E91E-8BDC-44FF-ADC3-624A62379B88}"/>
          </ac:spMkLst>
        </pc:spChg>
        <pc:graphicFrameChg chg="modGraphic">
          <ac:chgData name="Gerjan de Ruiter" userId="5d7c516b-9dcd-41a8-99d3-54425d29895b" providerId="ADAL" clId="{9893A3CF-8ABA-4EC6-A43E-0D879B3A2863}" dt="2021-09-29T13:36:25.361" v="206" actId="113"/>
          <ac:graphicFrameMkLst>
            <pc:docMk/>
            <pc:sldMk cId="3784983294" sldId="259"/>
            <ac:graphicFrameMk id="7" creationId="{876E751A-54C1-4D0B-961B-0B4263E99FF0}"/>
          </ac:graphicFrameMkLst>
        </pc:graphicFrameChg>
      </pc:sldChg>
      <pc:sldChg chg="addSp delSp modSp mod delAnim modAnim">
        <pc:chgData name="Gerjan de Ruiter" userId="5d7c516b-9dcd-41a8-99d3-54425d29895b" providerId="ADAL" clId="{9893A3CF-8ABA-4EC6-A43E-0D879B3A2863}" dt="2022-10-03T11:52:00.211" v="2228"/>
        <pc:sldMkLst>
          <pc:docMk/>
          <pc:sldMk cId="4153102314" sldId="262"/>
        </pc:sldMkLst>
        <pc:spChg chg="add del mod">
          <ac:chgData name="Gerjan de Ruiter" userId="5d7c516b-9dcd-41a8-99d3-54425d29895b" providerId="ADAL" clId="{9893A3CF-8ABA-4EC6-A43E-0D879B3A2863}" dt="2021-09-29T13:33:11.066" v="7"/>
          <ac:spMkLst>
            <pc:docMk/>
            <pc:sldMk cId="4153102314" sldId="262"/>
            <ac:spMk id="3" creationId="{D79CF2B3-8FFF-4168-B5FE-9A68A4981758}"/>
          </ac:spMkLst>
        </pc:spChg>
        <pc:spChg chg="add del mod">
          <ac:chgData name="Gerjan de Ruiter" userId="5d7c516b-9dcd-41a8-99d3-54425d29895b" providerId="ADAL" clId="{9893A3CF-8ABA-4EC6-A43E-0D879B3A2863}" dt="2022-10-03T11:50:19.008" v="2208"/>
          <ac:spMkLst>
            <pc:docMk/>
            <pc:sldMk cId="4153102314" sldId="262"/>
            <ac:spMk id="3" creationId="{EB078D90-ADE9-9075-B9F3-0BB0C6F1A465}"/>
          </ac:spMkLst>
        </pc:spChg>
        <pc:spChg chg="add del mod">
          <ac:chgData name="Gerjan de Ruiter" userId="5d7c516b-9dcd-41a8-99d3-54425d29895b" providerId="ADAL" clId="{9893A3CF-8ABA-4EC6-A43E-0D879B3A2863}" dt="2022-10-03T11:50:57.478" v="2217" actId="478"/>
          <ac:spMkLst>
            <pc:docMk/>
            <pc:sldMk cId="4153102314" sldId="262"/>
            <ac:spMk id="5" creationId="{71FED062-47B5-133C-C75A-5AFBB72915EB}"/>
          </ac:spMkLst>
        </pc:spChg>
        <pc:spChg chg="mod">
          <ac:chgData name="Gerjan de Ruiter" userId="5d7c516b-9dcd-41a8-99d3-54425d29895b" providerId="ADAL" clId="{9893A3CF-8ABA-4EC6-A43E-0D879B3A2863}" dt="2022-10-03T11:45:26.931" v="1979" actId="20577"/>
          <ac:spMkLst>
            <pc:docMk/>
            <pc:sldMk cId="4153102314" sldId="262"/>
            <ac:spMk id="6" creationId="{EE08209F-5900-4FA8-8686-A949224C30E6}"/>
          </ac:spMkLst>
        </pc:spChg>
        <pc:spChg chg="mod">
          <ac:chgData name="Gerjan de Ruiter" userId="5d7c516b-9dcd-41a8-99d3-54425d29895b" providerId="ADAL" clId="{9893A3CF-8ABA-4EC6-A43E-0D879B3A2863}" dt="2022-10-03T11:49:23.756" v="2204" actId="313"/>
          <ac:spMkLst>
            <pc:docMk/>
            <pc:sldMk cId="4153102314" sldId="262"/>
            <ac:spMk id="7" creationId="{26FCDCC9-2F64-4B17-BC15-B45517B91693}"/>
          </ac:spMkLst>
        </pc:spChg>
        <pc:spChg chg="del mod">
          <ac:chgData name="Gerjan de Ruiter" userId="5d7c516b-9dcd-41a8-99d3-54425d29895b" providerId="ADAL" clId="{9893A3CF-8ABA-4EC6-A43E-0D879B3A2863}" dt="2022-10-03T11:49:38.906" v="2207" actId="478"/>
          <ac:spMkLst>
            <pc:docMk/>
            <pc:sldMk cId="4153102314" sldId="262"/>
            <ac:spMk id="9" creationId="{86A73148-4232-4C77-B6A7-0A5759E7324F}"/>
          </ac:spMkLst>
        </pc:spChg>
        <pc:picChg chg="del">
          <ac:chgData name="Gerjan de Ruiter" userId="5d7c516b-9dcd-41a8-99d3-54425d29895b" providerId="ADAL" clId="{9893A3CF-8ABA-4EC6-A43E-0D879B3A2863}" dt="2021-09-29T13:33:00.406" v="6" actId="478"/>
          <ac:picMkLst>
            <pc:docMk/>
            <pc:sldMk cId="4153102314" sldId="262"/>
            <ac:picMk id="8" creationId="{E836E2E8-73F9-4D3C-9221-E03C129CD7BC}"/>
          </ac:picMkLst>
        </pc:picChg>
        <pc:picChg chg="del">
          <ac:chgData name="Gerjan de Ruiter" userId="5d7c516b-9dcd-41a8-99d3-54425d29895b" providerId="ADAL" clId="{9893A3CF-8ABA-4EC6-A43E-0D879B3A2863}" dt="2021-09-29T13:32:59.206" v="5" actId="478"/>
          <ac:picMkLst>
            <pc:docMk/>
            <pc:sldMk cId="4153102314" sldId="262"/>
            <ac:picMk id="10" creationId="{6A7D2798-858E-4705-A696-AB199F05E6BC}"/>
          </ac:picMkLst>
        </pc:picChg>
        <pc:picChg chg="mod">
          <ac:chgData name="Gerjan de Ruiter" userId="5d7c516b-9dcd-41a8-99d3-54425d29895b" providerId="ADAL" clId="{9893A3CF-8ABA-4EC6-A43E-0D879B3A2863}" dt="2022-10-03T11:50:56.041" v="2216" actId="1076"/>
          <ac:picMkLst>
            <pc:docMk/>
            <pc:sldMk cId="4153102314" sldId="262"/>
            <ac:picMk id="11" creationId="{AB237032-30B7-4875-ADA5-680514CD4762}"/>
          </ac:picMkLst>
        </pc:picChg>
        <pc:picChg chg="add del mod modCrop">
          <ac:chgData name="Gerjan de Ruiter" userId="5d7c516b-9dcd-41a8-99d3-54425d29895b" providerId="ADAL" clId="{9893A3CF-8ABA-4EC6-A43E-0D879B3A2863}" dt="2022-10-03T11:46:44.642" v="2042" actId="478"/>
          <ac:picMkLst>
            <pc:docMk/>
            <pc:sldMk cId="4153102314" sldId="262"/>
            <ac:picMk id="12" creationId="{3F1F2E0B-1154-483F-8B3F-54CCE03586A7}"/>
          </ac:picMkLst>
        </pc:picChg>
        <pc:picChg chg="add del mod">
          <ac:chgData name="Gerjan de Ruiter" userId="5d7c516b-9dcd-41a8-99d3-54425d29895b" providerId="ADAL" clId="{9893A3CF-8ABA-4EC6-A43E-0D879B3A2863}" dt="2021-09-29T13:39:01.303" v="236" actId="478"/>
          <ac:picMkLst>
            <pc:docMk/>
            <pc:sldMk cId="4153102314" sldId="262"/>
            <ac:picMk id="13" creationId="{D612809E-FD76-4405-9D8B-6D65A6A0F2F3}"/>
          </ac:picMkLst>
        </pc:picChg>
        <pc:picChg chg="add del mod">
          <ac:chgData name="Gerjan de Ruiter" userId="5d7c516b-9dcd-41a8-99d3-54425d29895b" providerId="ADAL" clId="{9893A3CF-8ABA-4EC6-A43E-0D879B3A2863}" dt="2022-10-03T11:46:45.183" v="2043" actId="478"/>
          <ac:picMkLst>
            <pc:docMk/>
            <pc:sldMk cId="4153102314" sldId="262"/>
            <ac:picMk id="14" creationId="{372F3528-C1E0-4FFF-9C9F-8EFFEAB0F357}"/>
          </ac:picMkLst>
        </pc:picChg>
        <pc:picChg chg="add del mod">
          <ac:chgData name="Gerjan de Ruiter" userId="5d7c516b-9dcd-41a8-99d3-54425d29895b" providerId="ADAL" clId="{9893A3CF-8ABA-4EC6-A43E-0D879B3A2863}" dt="2022-10-03T11:46:46.192" v="2044" actId="478"/>
          <ac:picMkLst>
            <pc:docMk/>
            <pc:sldMk cId="4153102314" sldId="262"/>
            <ac:picMk id="15" creationId="{4E6ADCFE-F6B6-4207-8487-901C3B2059C1}"/>
          </ac:picMkLst>
        </pc:picChg>
        <pc:picChg chg="add mod">
          <ac:chgData name="Gerjan de Ruiter" userId="5d7c516b-9dcd-41a8-99d3-54425d29895b" providerId="ADAL" clId="{9893A3CF-8ABA-4EC6-A43E-0D879B3A2863}" dt="2022-10-03T11:52:00.211" v="2228"/>
          <ac:picMkLst>
            <pc:docMk/>
            <pc:sldMk cId="4153102314" sldId="262"/>
            <ac:picMk id="1026" creationId="{2DE9386E-F9EC-08BC-D100-EDE92AF08C71}"/>
          </ac:picMkLst>
        </pc:picChg>
      </pc:sldChg>
      <pc:sldChg chg="del">
        <pc:chgData name="Gerjan de Ruiter" userId="5d7c516b-9dcd-41a8-99d3-54425d29895b" providerId="ADAL" clId="{9893A3CF-8ABA-4EC6-A43E-0D879B3A2863}" dt="2021-09-29T13:39:16.778" v="240" actId="47"/>
        <pc:sldMkLst>
          <pc:docMk/>
          <pc:sldMk cId="1270780476" sldId="263"/>
        </pc:sldMkLst>
      </pc:sldChg>
      <pc:sldChg chg="del">
        <pc:chgData name="Gerjan de Ruiter" userId="5d7c516b-9dcd-41a8-99d3-54425d29895b" providerId="ADAL" clId="{9893A3CF-8ABA-4EC6-A43E-0D879B3A2863}" dt="2021-09-29T13:39:19.351" v="241" actId="47"/>
        <pc:sldMkLst>
          <pc:docMk/>
          <pc:sldMk cId="2448462619" sldId="264"/>
        </pc:sldMkLst>
      </pc:sldChg>
      <pc:sldChg chg="del">
        <pc:chgData name="Gerjan de Ruiter" userId="5d7c516b-9dcd-41a8-99d3-54425d29895b" providerId="ADAL" clId="{9893A3CF-8ABA-4EC6-A43E-0D879B3A2863}" dt="2021-09-29T13:39:31.666" v="243" actId="47"/>
        <pc:sldMkLst>
          <pc:docMk/>
          <pc:sldMk cId="3979304943" sldId="265"/>
        </pc:sldMkLst>
      </pc:sldChg>
      <pc:sldChg chg="del">
        <pc:chgData name="Gerjan de Ruiter" userId="5d7c516b-9dcd-41a8-99d3-54425d29895b" providerId="ADAL" clId="{9893A3CF-8ABA-4EC6-A43E-0D879B3A2863}" dt="2021-09-29T13:45:37.865" v="256" actId="47"/>
        <pc:sldMkLst>
          <pc:docMk/>
          <pc:sldMk cId="2081770826" sldId="266"/>
        </pc:sldMkLst>
      </pc:sldChg>
      <pc:sldChg chg="modSp del mod ord">
        <pc:chgData name="Gerjan de Ruiter" userId="5d7c516b-9dcd-41a8-99d3-54425d29895b" providerId="ADAL" clId="{9893A3CF-8ABA-4EC6-A43E-0D879B3A2863}" dt="2022-10-03T11:51:25.442" v="2221" actId="47"/>
        <pc:sldMkLst>
          <pc:docMk/>
          <pc:sldMk cId="4229879800" sldId="268"/>
        </pc:sldMkLst>
        <pc:spChg chg="mod">
          <ac:chgData name="Gerjan de Ruiter" userId="5d7c516b-9dcd-41a8-99d3-54425d29895b" providerId="ADAL" clId="{9893A3CF-8ABA-4EC6-A43E-0D879B3A2863}" dt="2021-09-29T13:46:15.857" v="282" actId="20577"/>
          <ac:spMkLst>
            <pc:docMk/>
            <pc:sldMk cId="4229879800" sldId="268"/>
            <ac:spMk id="2" creationId="{1C9A46AE-CBC7-4AFA-B735-104CF813871F}"/>
          </ac:spMkLst>
        </pc:spChg>
      </pc:sldChg>
      <pc:sldChg chg="del">
        <pc:chgData name="Gerjan de Ruiter" userId="5d7c516b-9dcd-41a8-99d3-54425d29895b" providerId="ADAL" clId="{9893A3CF-8ABA-4EC6-A43E-0D879B3A2863}" dt="2021-09-29T13:45:40.308" v="257" actId="47"/>
        <pc:sldMkLst>
          <pc:docMk/>
          <pc:sldMk cId="377993975" sldId="269"/>
        </pc:sldMkLst>
      </pc:sldChg>
      <pc:sldChg chg="del">
        <pc:chgData name="Gerjan de Ruiter" userId="5d7c516b-9dcd-41a8-99d3-54425d29895b" providerId="ADAL" clId="{9893A3CF-8ABA-4EC6-A43E-0D879B3A2863}" dt="2021-09-29T13:39:22.213" v="242" actId="47"/>
        <pc:sldMkLst>
          <pc:docMk/>
          <pc:sldMk cId="2881842956" sldId="270"/>
        </pc:sldMkLst>
      </pc:sldChg>
      <pc:sldChg chg="modSp del mod modAnim modNotesTx">
        <pc:chgData name="Gerjan de Ruiter" userId="5d7c516b-9dcd-41a8-99d3-54425d29895b" providerId="ADAL" clId="{9893A3CF-8ABA-4EC6-A43E-0D879B3A2863}" dt="2022-10-03T11:51:24.485" v="2220" actId="47"/>
        <pc:sldMkLst>
          <pc:docMk/>
          <pc:sldMk cId="2662644313" sldId="271"/>
        </pc:sldMkLst>
        <pc:spChg chg="mod">
          <ac:chgData name="Gerjan de Ruiter" userId="5d7c516b-9dcd-41a8-99d3-54425d29895b" providerId="ADAL" clId="{9893A3CF-8ABA-4EC6-A43E-0D879B3A2863}" dt="2021-09-30T07:17:28.475" v="360" actId="20577"/>
          <ac:spMkLst>
            <pc:docMk/>
            <pc:sldMk cId="2662644313" sldId="271"/>
            <ac:spMk id="2" creationId="{268B1978-4E5D-4F46-A4FB-DB02698A1759}"/>
          </ac:spMkLst>
        </pc:spChg>
        <pc:spChg chg="mod">
          <ac:chgData name="Gerjan de Ruiter" userId="5d7c516b-9dcd-41a8-99d3-54425d29895b" providerId="ADAL" clId="{9893A3CF-8ABA-4EC6-A43E-0D879B3A2863}" dt="2021-09-30T12:28:00.518" v="1954" actId="27636"/>
          <ac:spMkLst>
            <pc:docMk/>
            <pc:sldMk cId="2662644313" sldId="271"/>
            <ac:spMk id="3" creationId="{B8143420-DB54-4D6E-B639-252390DA97EB}"/>
          </ac:spMkLst>
        </pc:spChg>
      </pc:sldChg>
      <pc:sldChg chg="del ord">
        <pc:chgData name="Gerjan de Ruiter" userId="5d7c516b-9dcd-41a8-99d3-54425d29895b" providerId="ADAL" clId="{9893A3CF-8ABA-4EC6-A43E-0D879B3A2863}" dt="2022-10-03T11:51:20.003" v="2219" actId="47"/>
        <pc:sldMkLst>
          <pc:docMk/>
          <pc:sldMk cId="647849754" sldId="272"/>
        </pc:sldMkLst>
      </pc:sldChg>
      <pc:sldChg chg="addSp delSp modSp add del mod">
        <pc:chgData name="Gerjan de Ruiter" userId="5d7c516b-9dcd-41a8-99d3-54425d29895b" providerId="ADAL" clId="{9893A3CF-8ABA-4EC6-A43E-0D879B3A2863}" dt="2021-09-29T13:46:12.702" v="279" actId="47"/>
        <pc:sldMkLst>
          <pc:docMk/>
          <pc:sldMk cId="2461934716" sldId="273"/>
        </pc:sldMkLst>
        <pc:spChg chg="mod">
          <ac:chgData name="Gerjan de Ruiter" userId="5d7c516b-9dcd-41a8-99d3-54425d29895b" providerId="ADAL" clId="{9893A3CF-8ABA-4EC6-A43E-0D879B3A2863}" dt="2021-09-29T13:46:06.032" v="275" actId="20577"/>
          <ac:spMkLst>
            <pc:docMk/>
            <pc:sldMk cId="2461934716" sldId="273"/>
            <ac:spMk id="2" creationId="{1C9A46AE-CBC7-4AFA-B735-104CF813871F}"/>
          </ac:spMkLst>
        </pc:spChg>
        <pc:picChg chg="add del mod">
          <ac:chgData name="Gerjan de Ruiter" userId="5d7c516b-9dcd-41a8-99d3-54425d29895b" providerId="ADAL" clId="{9893A3CF-8ABA-4EC6-A43E-0D879B3A2863}" dt="2021-09-29T13:34:55.655" v="193"/>
          <ac:picMkLst>
            <pc:docMk/>
            <pc:sldMk cId="2461934716" sldId="273"/>
            <ac:picMk id="7" creationId="{AB71CA35-7907-4883-8E2E-82F06A900595}"/>
          </ac:picMkLst>
        </pc:picChg>
      </pc:sldChg>
      <pc:sldChg chg="add del">
        <pc:chgData name="Gerjan de Ruiter" userId="5d7c516b-9dcd-41a8-99d3-54425d29895b" providerId="ADAL" clId="{9893A3CF-8ABA-4EC6-A43E-0D879B3A2863}" dt="2021-09-29T13:48:10.399" v="339" actId="47"/>
        <pc:sldMkLst>
          <pc:docMk/>
          <pc:sldMk cId="3496571863" sldId="274"/>
        </pc:sldMkLst>
      </pc:sldChg>
      <pc:sldChg chg="del">
        <pc:chgData name="Gerjan de Ruiter" userId="5d7c516b-9dcd-41a8-99d3-54425d29895b" providerId="ADAL" clId="{9893A3CF-8ABA-4EC6-A43E-0D879B3A2863}" dt="2021-09-29T13:46:13.456" v="280" actId="47"/>
        <pc:sldMkLst>
          <pc:docMk/>
          <pc:sldMk cId="3656457021" sldId="275"/>
        </pc:sldMkLst>
      </pc:sldChg>
      <pc:sldChg chg="del ord">
        <pc:chgData name="Gerjan de Ruiter" userId="5d7c516b-9dcd-41a8-99d3-54425d29895b" providerId="ADAL" clId="{9893A3CF-8ABA-4EC6-A43E-0D879B3A2863}" dt="2022-10-03T11:51:25.866" v="2222" actId="47"/>
        <pc:sldMkLst>
          <pc:docMk/>
          <pc:sldMk cId="2032389997" sldId="276"/>
        </pc:sldMkLst>
      </pc:sldChg>
      <pc:sldChg chg="modSp del">
        <pc:chgData name="Gerjan de Ruiter" userId="5d7c516b-9dcd-41a8-99d3-54425d29895b" providerId="ADAL" clId="{9893A3CF-8ABA-4EC6-A43E-0D879B3A2863}" dt="2022-10-03T11:51:27.253" v="2224" actId="47"/>
        <pc:sldMkLst>
          <pc:docMk/>
          <pc:sldMk cId="1586665340" sldId="277"/>
        </pc:sldMkLst>
        <pc:spChg chg="mod">
          <ac:chgData name="Gerjan de Ruiter" userId="5d7c516b-9dcd-41a8-99d3-54425d29895b" providerId="ADAL" clId="{9893A3CF-8ABA-4EC6-A43E-0D879B3A2863}" dt="2021-09-30T08:00:47.574" v="1430" actId="6549"/>
          <ac:spMkLst>
            <pc:docMk/>
            <pc:sldMk cId="1586665340" sldId="277"/>
            <ac:spMk id="3" creationId="{14D65462-0EC3-4B96-882F-6D4496E7A5B6}"/>
          </ac:spMkLst>
        </pc:spChg>
      </pc:sldChg>
      <pc:sldChg chg="del">
        <pc:chgData name="Gerjan de Ruiter" userId="5d7c516b-9dcd-41a8-99d3-54425d29895b" providerId="ADAL" clId="{9893A3CF-8ABA-4EC6-A43E-0D879B3A2863}" dt="2022-10-03T11:51:28.369" v="2226" actId="47"/>
        <pc:sldMkLst>
          <pc:docMk/>
          <pc:sldMk cId="2015782629" sldId="278"/>
        </pc:sldMkLst>
      </pc:sldChg>
      <pc:sldChg chg="del">
        <pc:chgData name="Gerjan de Ruiter" userId="5d7c516b-9dcd-41a8-99d3-54425d29895b" providerId="ADAL" clId="{9893A3CF-8ABA-4EC6-A43E-0D879B3A2863}" dt="2022-10-03T11:51:27.823" v="2225" actId="47"/>
        <pc:sldMkLst>
          <pc:docMk/>
          <pc:sldMk cId="4117775677" sldId="279"/>
        </pc:sldMkLst>
      </pc:sldChg>
      <pc:sldChg chg="addSp modSp add del mod">
        <pc:chgData name="Gerjan de Ruiter" userId="5d7c516b-9dcd-41a8-99d3-54425d29895b" providerId="ADAL" clId="{9893A3CF-8ABA-4EC6-A43E-0D879B3A2863}" dt="2022-10-03T11:51:29.343" v="2227" actId="47"/>
        <pc:sldMkLst>
          <pc:docMk/>
          <pc:sldMk cId="4098799975" sldId="280"/>
        </pc:sldMkLst>
        <pc:spChg chg="mod">
          <ac:chgData name="Gerjan de Ruiter" userId="5d7c516b-9dcd-41a8-99d3-54425d29895b" providerId="ADAL" clId="{9893A3CF-8ABA-4EC6-A43E-0D879B3A2863}" dt="2021-09-29T13:47:00.422" v="333" actId="20577"/>
          <ac:spMkLst>
            <pc:docMk/>
            <pc:sldMk cId="4098799975" sldId="280"/>
            <ac:spMk id="2" creationId="{1C9A46AE-CBC7-4AFA-B735-104CF813871F}"/>
          </ac:spMkLst>
        </pc:spChg>
        <pc:spChg chg="mod">
          <ac:chgData name="Gerjan de Ruiter" userId="5d7c516b-9dcd-41a8-99d3-54425d29895b" providerId="ADAL" clId="{9893A3CF-8ABA-4EC6-A43E-0D879B3A2863}" dt="2021-09-29T13:47:07.752" v="335" actId="20577"/>
          <ac:spMkLst>
            <pc:docMk/>
            <pc:sldMk cId="4098799975" sldId="280"/>
            <ac:spMk id="3" creationId="{A0ED1DC9-9B57-45A9-9A8F-9BC883641B1A}"/>
          </ac:spMkLst>
        </pc:spChg>
        <pc:picChg chg="add mod">
          <ac:chgData name="Gerjan de Ruiter" userId="5d7c516b-9dcd-41a8-99d3-54425d29895b" providerId="ADAL" clId="{9893A3CF-8ABA-4EC6-A43E-0D879B3A2863}" dt="2021-09-29T13:47:54.457" v="337"/>
          <ac:picMkLst>
            <pc:docMk/>
            <pc:sldMk cId="4098799975" sldId="280"/>
            <ac:picMk id="6" creationId="{F2D2908F-8B9F-4CA9-A862-26BCD62C3C85}"/>
          </ac:picMkLst>
        </pc:picChg>
      </pc:sldChg>
      <pc:sldChg chg="add del">
        <pc:chgData name="Gerjan de Ruiter" userId="5d7c516b-9dcd-41a8-99d3-54425d29895b" providerId="ADAL" clId="{9893A3CF-8ABA-4EC6-A43E-0D879B3A2863}" dt="2022-10-03T11:51:19.533" v="2218" actId="47"/>
        <pc:sldMkLst>
          <pc:docMk/>
          <pc:sldMk cId="277109980" sldId="281"/>
        </pc:sldMkLst>
      </pc:sldChg>
      <pc:sldChg chg="modSp add del mod modAnim">
        <pc:chgData name="Gerjan de Ruiter" userId="5d7c516b-9dcd-41a8-99d3-54425d29895b" providerId="ADAL" clId="{9893A3CF-8ABA-4EC6-A43E-0D879B3A2863}" dt="2022-10-03T11:51:26.304" v="2223" actId="47"/>
        <pc:sldMkLst>
          <pc:docMk/>
          <pc:sldMk cId="487613896" sldId="282"/>
        </pc:sldMkLst>
        <pc:spChg chg="mod">
          <ac:chgData name="Gerjan de Ruiter" userId="5d7c516b-9dcd-41a8-99d3-54425d29895b" providerId="ADAL" clId="{9893A3CF-8ABA-4EC6-A43E-0D879B3A2863}" dt="2021-09-30T08:00:34.648" v="1428" actId="114"/>
          <ac:spMkLst>
            <pc:docMk/>
            <pc:sldMk cId="487613896" sldId="282"/>
            <ac:spMk id="3" creationId="{B8143420-DB54-4D6E-B639-252390DA97EB}"/>
          </ac:spMkLst>
        </pc:spChg>
      </pc:sldChg>
      <pc:sldChg chg="modSp add mod">
        <pc:chgData name="Gerjan de Ruiter" userId="5d7c516b-9dcd-41a8-99d3-54425d29895b" providerId="ADAL" clId="{9893A3CF-8ABA-4EC6-A43E-0D879B3A2863}" dt="2022-10-03T12:21:04.820" v="2873" actId="108"/>
        <pc:sldMkLst>
          <pc:docMk/>
          <pc:sldMk cId="4022416637" sldId="350"/>
        </pc:sldMkLst>
        <pc:graphicFrameChg chg="mod modGraphic">
          <ac:chgData name="Gerjan de Ruiter" userId="5d7c516b-9dcd-41a8-99d3-54425d29895b" providerId="ADAL" clId="{9893A3CF-8ABA-4EC6-A43E-0D879B3A2863}" dt="2022-10-03T12:21:04.820" v="2873" actId="108"/>
          <ac:graphicFrameMkLst>
            <pc:docMk/>
            <pc:sldMk cId="4022416637" sldId="350"/>
            <ac:graphicFrameMk id="7" creationId="{876E751A-54C1-4D0B-961B-0B4263E99FF0}"/>
          </ac:graphicFrameMkLst>
        </pc:graphicFrameChg>
      </pc:sldChg>
      <pc:sldChg chg="modSp add mod">
        <pc:chgData name="Gerjan de Ruiter" userId="5d7c516b-9dcd-41a8-99d3-54425d29895b" providerId="ADAL" clId="{9893A3CF-8ABA-4EC6-A43E-0D879B3A2863}" dt="2022-10-03T12:21:12.251" v="2874" actId="20577"/>
        <pc:sldMkLst>
          <pc:docMk/>
          <pc:sldMk cId="3077145610" sldId="356"/>
        </pc:sldMkLst>
        <pc:spChg chg="mod">
          <ac:chgData name="Gerjan de Ruiter" userId="5d7c516b-9dcd-41a8-99d3-54425d29895b" providerId="ADAL" clId="{9893A3CF-8ABA-4EC6-A43E-0D879B3A2863}" dt="2022-10-03T12:21:12.251" v="2874" actId="20577"/>
          <ac:spMkLst>
            <pc:docMk/>
            <pc:sldMk cId="3077145610" sldId="356"/>
            <ac:spMk id="5" creationId="{781845D6-F501-D49E-220A-37A2E99D4C3A}"/>
          </ac:spMkLst>
        </pc:spChg>
      </pc:sldChg>
      <pc:sldChg chg="modSp add mod">
        <pc:chgData name="Gerjan de Ruiter" userId="5d7c516b-9dcd-41a8-99d3-54425d29895b" providerId="ADAL" clId="{9893A3CF-8ABA-4EC6-A43E-0D879B3A2863}" dt="2022-10-03T11:52:47.667" v="2234" actId="20577"/>
        <pc:sldMkLst>
          <pc:docMk/>
          <pc:sldMk cId="1038851031" sldId="359"/>
        </pc:sldMkLst>
        <pc:spChg chg="mod">
          <ac:chgData name="Gerjan de Ruiter" userId="5d7c516b-9dcd-41a8-99d3-54425d29895b" providerId="ADAL" clId="{9893A3CF-8ABA-4EC6-A43E-0D879B3A2863}" dt="2022-10-03T11:52:47.667" v="2234" actId="20577"/>
          <ac:spMkLst>
            <pc:docMk/>
            <pc:sldMk cId="1038851031" sldId="359"/>
            <ac:spMk id="5" creationId="{781845D6-F501-D49E-220A-37A2E99D4C3A}"/>
          </ac:spMkLst>
        </pc:spChg>
      </pc:sldChg>
      <pc:sldChg chg="modSp add modAnim">
        <pc:chgData name="Gerjan de Ruiter" userId="5d7c516b-9dcd-41a8-99d3-54425d29895b" providerId="ADAL" clId="{9893A3CF-8ABA-4EC6-A43E-0D879B3A2863}" dt="2022-10-03T12:37:50.529" v="3180" actId="20577"/>
        <pc:sldMkLst>
          <pc:docMk/>
          <pc:sldMk cId="4213029360" sldId="363"/>
        </pc:sldMkLst>
        <pc:spChg chg="mod">
          <ac:chgData name="Gerjan de Ruiter" userId="5d7c516b-9dcd-41a8-99d3-54425d29895b" providerId="ADAL" clId="{9893A3CF-8ABA-4EC6-A43E-0D879B3A2863}" dt="2022-10-03T12:26:42.576" v="3065" actId="20577"/>
          <ac:spMkLst>
            <pc:docMk/>
            <pc:sldMk cId="4213029360" sldId="363"/>
            <ac:spMk id="6" creationId="{F1A333DE-0094-38B4-F01A-2FC7AD6B6B72}"/>
          </ac:spMkLst>
        </pc:spChg>
        <pc:spChg chg="mod">
          <ac:chgData name="Gerjan de Ruiter" userId="5d7c516b-9dcd-41a8-99d3-54425d29895b" providerId="ADAL" clId="{9893A3CF-8ABA-4EC6-A43E-0D879B3A2863}" dt="2022-10-03T12:37:50.529" v="3180" actId="20577"/>
          <ac:spMkLst>
            <pc:docMk/>
            <pc:sldMk cId="4213029360" sldId="363"/>
            <ac:spMk id="7" creationId="{24DB4DC7-B720-7C2E-8610-6B5B8ADBDE2A}"/>
          </ac:spMkLst>
        </pc:spChg>
      </pc:sldChg>
      <pc:sldChg chg="add">
        <pc:chgData name="Gerjan de Ruiter" userId="5d7c516b-9dcd-41a8-99d3-54425d29895b" providerId="ADAL" clId="{9893A3CF-8ABA-4EC6-A43E-0D879B3A2863}" dt="2022-10-03T11:52:29.389" v="2229"/>
        <pc:sldMkLst>
          <pc:docMk/>
          <pc:sldMk cId="3087919453" sldId="364"/>
        </pc:sldMkLst>
      </pc:sldChg>
      <pc:sldChg chg="addSp delSp modSp add mod modNotesTx">
        <pc:chgData name="Gerjan de Ruiter" userId="5d7c516b-9dcd-41a8-99d3-54425d29895b" providerId="ADAL" clId="{9893A3CF-8ABA-4EC6-A43E-0D879B3A2863}" dt="2022-10-05T11:27:28.670" v="3471" actId="1076"/>
        <pc:sldMkLst>
          <pc:docMk/>
          <pc:sldMk cId="3000521993" sldId="365"/>
        </pc:sldMkLst>
        <pc:spChg chg="add del mod">
          <ac:chgData name="Gerjan de Ruiter" userId="5d7c516b-9dcd-41a8-99d3-54425d29895b" providerId="ADAL" clId="{9893A3CF-8ABA-4EC6-A43E-0D879B3A2863}" dt="2022-10-05T11:22:54.204" v="3393"/>
          <ac:spMkLst>
            <pc:docMk/>
            <pc:sldMk cId="3000521993" sldId="365"/>
            <ac:spMk id="3" creationId="{F97BC08C-3519-DFCE-4D50-29A1661DA58F}"/>
          </ac:spMkLst>
        </pc:spChg>
        <pc:spChg chg="mod">
          <ac:chgData name="Gerjan de Ruiter" userId="5d7c516b-9dcd-41a8-99d3-54425d29895b" providerId="ADAL" clId="{9893A3CF-8ABA-4EC6-A43E-0D879B3A2863}" dt="2022-10-05T11:27:08.049" v="3465" actId="1076"/>
          <ac:spMkLst>
            <pc:docMk/>
            <pc:sldMk cId="3000521993" sldId="365"/>
            <ac:spMk id="4" creationId="{13C9BFEF-73E8-CE0D-E1CB-50F361FF62CE}"/>
          </ac:spMkLst>
        </pc:spChg>
        <pc:spChg chg="mod">
          <ac:chgData name="Gerjan de Ruiter" userId="5d7c516b-9dcd-41a8-99d3-54425d29895b" providerId="ADAL" clId="{9893A3CF-8ABA-4EC6-A43E-0D879B3A2863}" dt="2022-10-03T11:53:39.138" v="2294" actId="20577"/>
          <ac:spMkLst>
            <pc:docMk/>
            <pc:sldMk cId="3000521993" sldId="365"/>
            <ac:spMk id="5" creationId="{781845D6-F501-D49E-220A-37A2E99D4C3A}"/>
          </ac:spMkLst>
        </pc:spChg>
        <pc:spChg chg="add del mod">
          <ac:chgData name="Gerjan de Ruiter" userId="5d7c516b-9dcd-41a8-99d3-54425d29895b" providerId="ADAL" clId="{9893A3CF-8ABA-4EC6-A43E-0D879B3A2863}" dt="2022-10-03T12:15:00.186" v="2756"/>
          <ac:spMkLst>
            <pc:docMk/>
            <pc:sldMk cId="3000521993" sldId="365"/>
            <ac:spMk id="7" creationId="{0A90A07B-22D2-87FB-3CD8-BFE3D7F737F3}"/>
          </ac:spMkLst>
        </pc:spChg>
        <pc:spChg chg="add del mod">
          <ac:chgData name="Gerjan de Ruiter" userId="5d7c516b-9dcd-41a8-99d3-54425d29895b" providerId="ADAL" clId="{9893A3CF-8ABA-4EC6-A43E-0D879B3A2863}" dt="2022-10-05T11:23:39.232" v="3399"/>
          <ac:spMkLst>
            <pc:docMk/>
            <pc:sldMk cId="3000521993" sldId="365"/>
            <ac:spMk id="7" creationId="{CA3E18C4-0BBF-A926-C1FB-CACEC34B85C6}"/>
          </ac:spMkLst>
        </pc:spChg>
        <pc:spChg chg="add del mod">
          <ac:chgData name="Gerjan de Ruiter" userId="5d7c516b-9dcd-41a8-99d3-54425d29895b" providerId="ADAL" clId="{9893A3CF-8ABA-4EC6-A43E-0D879B3A2863}" dt="2022-10-05T11:27:20.763" v="3468"/>
          <ac:spMkLst>
            <pc:docMk/>
            <pc:sldMk cId="3000521993" sldId="365"/>
            <ac:spMk id="8" creationId="{3461C5B4-6081-AF83-3141-367CAB07B78A}"/>
          </ac:spMkLst>
        </pc:spChg>
        <pc:picChg chg="del mod">
          <ac:chgData name="Gerjan de Ruiter" userId="5d7c516b-9dcd-41a8-99d3-54425d29895b" providerId="ADAL" clId="{9893A3CF-8ABA-4EC6-A43E-0D879B3A2863}" dt="2022-10-03T11:54:07.958" v="2296" actId="478"/>
          <ac:picMkLst>
            <pc:docMk/>
            <pc:sldMk cId="3000521993" sldId="365"/>
            <ac:picMk id="12" creationId="{1F9BF318-2E5A-880F-15A0-C070A0D84BD9}"/>
          </ac:picMkLst>
        </pc:picChg>
        <pc:picChg chg="add del mod">
          <ac:chgData name="Gerjan de Ruiter" userId="5d7c516b-9dcd-41a8-99d3-54425d29895b" providerId="ADAL" clId="{9893A3CF-8ABA-4EC6-A43E-0D879B3A2863}" dt="2022-10-05T11:23:37.787" v="3398" actId="478"/>
          <ac:picMkLst>
            <pc:docMk/>
            <pc:sldMk cId="3000521993" sldId="365"/>
            <ac:picMk id="1026" creationId="{2F711D5F-D982-A0D6-B6C8-A237CD144A84}"/>
          </ac:picMkLst>
        </pc:picChg>
        <pc:picChg chg="add del mod">
          <ac:chgData name="Gerjan de Ruiter" userId="5d7c516b-9dcd-41a8-99d3-54425d29895b" providerId="ADAL" clId="{9893A3CF-8ABA-4EC6-A43E-0D879B3A2863}" dt="2022-10-05T11:27:19.560" v="3467" actId="478"/>
          <ac:picMkLst>
            <pc:docMk/>
            <pc:sldMk cId="3000521993" sldId="365"/>
            <ac:picMk id="1028" creationId="{B2511475-A871-8EB5-DDE4-C57B1EBF4BAF}"/>
          </ac:picMkLst>
        </pc:picChg>
        <pc:picChg chg="add mod">
          <ac:chgData name="Gerjan de Ruiter" userId="5d7c516b-9dcd-41a8-99d3-54425d29895b" providerId="ADAL" clId="{9893A3CF-8ABA-4EC6-A43E-0D879B3A2863}" dt="2022-10-05T11:27:28.670" v="3471" actId="1076"/>
          <ac:picMkLst>
            <pc:docMk/>
            <pc:sldMk cId="3000521993" sldId="365"/>
            <ac:picMk id="1030" creationId="{6177D5F0-BFCF-26C3-A6B6-229B85104D05}"/>
          </ac:picMkLst>
        </pc:picChg>
        <pc:picChg chg="add del mod">
          <ac:chgData name="Gerjan de Ruiter" userId="5d7c516b-9dcd-41a8-99d3-54425d29895b" providerId="ADAL" clId="{9893A3CF-8ABA-4EC6-A43E-0D879B3A2863}" dt="2022-10-05T11:22:52.301" v="3391" actId="478"/>
          <ac:picMkLst>
            <pc:docMk/>
            <pc:sldMk cId="3000521993" sldId="365"/>
            <ac:picMk id="3074" creationId="{847529B2-EF3B-85A5-2351-1842C5147B94}"/>
          </ac:picMkLst>
        </pc:picChg>
      </pc:sldChg>
      <pc:sldChg chg="addSp delSp modSp add mod ord modAnim modNotesTx">
        <pc:chgData name="Gerjan de Ruiter" userId="5d7c516b-9dcd-41a8-99d3-54425d29895b" providerId="ADAL" clId="{9893A3CF-8ABA-4EC6-A43E-0D879B3A2863}" dt="2022-10-03T12:14:30.981" v="2755"/>
        <pc:sldMkLst>
          <pc:docMk/>
          <pc:sldMk cId="1733637379" sldId="366"/>
        </pc:sldMkLst>
        <pc:spChg chg="mod">
          <ac:chgData name="Gerjan de Ruiter" userId="5d7c516b-9dcd-41a8-99d3-54425d29895b" providerId="ADAL" clId="{9893A3CF-8ABA-4EC6-A43E-0D879B3A2863}" dt="2022-10-03T12:14:27.128" v="2754" actId="114"/>
          <ac:spMkLst>
            <pc:docMk/>
            <pc:sldMk cId="1733637379" sldId="366"/>
            <ac:spMk id="4" creationId="{13C9BFEF-73E8-CE0D-E1CB-50F361FF62CE}"/>
          </ac:spMkLst>
        </pc:spChg>
        <pc:spChg chg="mod">
          <ac:chgData name="Gerjan de Ruiter" userId="5d7c516b-9dcd-41a8-99d3-54425d29895b" providerId="ADAL" clId="{9893A3CF-8ABA-4EC6-A43E-0D879B3A2863}" dt="2022-10-03T11:53:33.601" v="2280" actId="20577"/>
          <ac:spMkLst>
            <pc:docMk/>
            <pc:sldMk cId="1733637379" sldId="366"/>
            <ac:spMk id="5" creationId="{781845D6-F501-D49E-220A-37A2E99D4C3A}"/>
          </ac:spMkLst>
        </pc:spChg>
        <pc:spChg chg="add del mod">
          <ac:chgData name="Gerjan de Ruiter" userId="5d7c516b-9dcd-41a8-99d3-54425d29895b" providerId="ADAL" clId="{9893A3CF-8ABA-4EC6-A43E-0D879B3A2863}" dt="2022-10-03T11:56:07.623" v="2326"/>
          <ac:spMkLst>
            <pc:docMk/>
            <pc:sldMk cId="1733637379" sldId="366"/>
            <ac:spMk id="7" creationId="{070E683E-6D69-A361-119F-963937FA285A}"/>
          </ac:spMkLst>
        </pc:spChg>
        <pc:spChg chg="add del">
          <ac:chgData name="Gerjan de Ruiter" userId="5d7c516b-9dcd-41a8-99d3-54425d29895b" providerId="ADAL" clId="{9893A3CF-8ABA-4EC6-A43E-0D879B3A2863}" dt="2022-10-03T11:56:02.437" v="2325" actId="22"/>
          <ac:spMkLst>
            <pc:docMk/>
            <pc:sldMk cId="1733637379" sldId="366"/>
            <ac:spMk id="9" creationId="{B9F90732-1725-D817-40D9-A41EDF78A9C4}"/>
          </ac:spMkLst>
        </pc:spChg>
        <pc:picChg chg="del">
          <ac:chgData name="Gerjan de Ruiter" userId="5d7c516b-9dcd-41a8-99d3-54425d29895b" providerId="ADAL" clId="{9893A3CF-8ABA-4EC6-A43E-0D879B3A2863}" dt="2022-10-03T11:54:23.116" v="2300" actId="478"/>
          <ac:picMkLst>
            <pc:docMk/>
            <pc:sldMk cId="1733637379" sldId="366"/>
            <ac:picMk id="12" creationId="{1F9BF318-2E5A-880F-15A0-C070A0D84BD9}"/>
          </ac:picMkLst>
        </pc:picChg>
        <pc:picChg chg="add mod">
          <ac:chgData name="Gerjan de Ruiter" userId="5d7c516b-9dcd-41a8-99d3-54425d29895b" providerId="ADAL" clId="{9893A3CF-8ABA-4EC6-A43E-0D879B3A2863}" dt="2022-10-03T11:56:07.623" v="2326"/>
          <ac:picMkLst>
            <pc:docMk/>
            <pc:sldMk cId="1733637379" sldId="366"/>
            <ac:picMk id="2050" creationId="{0B9D7551-72BF-C7E4-0729-3A36922058CB}"/>
          </ac:picMkLst>
        </pc:picChg>
      </pc:sldChg>
      <pc:sldChg chg="addSp delSp modSp new mod modAnim modNotesTx">
        <pc:chgData name="Gerjan de Ruiter" userId="5d7c516b-9dcd-41a8-99d3-54425d29895b" providerId="ADAL" clId="{9893A3CF-8ABA-4EC6-A43E-0D879B3A2863}" dt="2022-10-03T12:31:51.819" v="3098"/>
        <pc:sldMkLst>
          <pc:docMk/>
          <pc:sldMk cId="1387306010" sldId="367"/>
        </pc:sldMkLst>
        <pc:spChg chg="del">
          <ac:chgData name="Gerjan de Ruiter" userId="5d7c516b-9dcd-41a8-99d3-54425d29895b" providerId="ADAL" clId="{9893A3CF-8ABA-4EC6-A43E-0D879B3A2863}" dt="2022-10-03T12:30:51.040" v="3067"/>
          <ac:spMkLst>
            <pc:docMk/>
            <pc:sldMk cId="1387306010" sldId="367"/>
            <ac:spMk id="3" creationId="{923D984A-3BEC-767A-3063-EC55A16DF677}"/>
          </ac:spMkLst>
        </pc:spChg>
        <pc:spChg chg="mod">
          <ac:chgData name="Gerjan de Ruiter" userId="5d7c516b-9dcd-41a8-99d3-54425d29895b" providerId="ADAL" clId="{9893A3CF-8ABA-4EC6-A43E-0D879B3A2863}" dt="2022-10-03T12:31:38.521" v="3096" actId="114"/>
          <ac:spMkLst>
            <pc:docMk/>
            <pc:sldMk cId="1387306010" sldId="367"/>
            <ac:spMk id="4" creationId="{F8CCB659-635B-5D6C-D012-A2766968BD66}"/>
          </ac:spMkLst>
        </pc:spChg>
        <pc:spChg chg="mod">
          <ac:chgData name="Gerjan de Ruiter" userId="5d7c516b-9dcd-41a8-99d3-54425d29895b" providerId="ADAL" clId="{9893A3CF-8ABA-4EC6-A43E-0D879B3A2863}" dt="2022-10-03T12:30:58.897" v="3087" actId="20577"/>
          <ac:spMkLst>
            <pc:docMk/>
            <pc:sldMk cId="1387306010" sldId="367"/>
            <ac:spMk id="5" creationId="{2446924A-74B9-0AB7-7778-CA08E2A1CE68}"/>
          </ac:spMkLst>
        </pc:spChg>
        <pc:picChg chg="add mod">
          <ac:chgData name="Gerjan de Ruiter" userId="5d7c516b-9dcd-41a8-99d3-54425d29895b" providerId="ADAL" clId="{9893A3CF-8ABA-4EC6-A43E-0D879B3A2863}" dt="2022-10-03T12:30:51.040" v="3067"/>
          <ac:picMkLst>
            <pc:docMk/>
            <pc:sldMk cId="1387306010" sldId="367"/>
            <ac:picMk id="4098" creationId="{DE8C50CB-0AE8-EE5D-01A3-D84F656239A3}"/>
          </ac:picMkLst>
        </pc:picChg>
      </pc:sldChg>
      <pc:sldChg chg="addSp delSp modSp new mod modNotesTx">
        <pc:chgData name="Gerjan de Ruiter" userId="5d7c516b-9dcd-41a8-99d3-54425d29895b" providerId="ADAL" clId="{9893A3CF-8ABA-4EC6-A43E-0D879B3A2863}" dt="2022-10-05T11:38:47.995" v="4149" actId="20577"/>
        <pc:sldMkLst>
          <pc:docMk/>
          <pc:sldMk cId="533169283" sldId="368"/>
        </pc:sldMkLst>
        <pc:spChg chg="mod">
          <ac:chgData name="Gerjan de Ruiter" userId="5d7c516b-9dcd-41a8-99d3-54425d29895b" providerId="ADAL" clId="{9893A3CF-8ABA-4EC6-A43E-0D879B3A2863}" dt="2022-10-05T11:38:47.995" v="4149" actId="20577"/>
          <ac:spMkLst>
            <pc:docMk/>
            <pc:sldMk cId="533169283" sldId="368"/>
            <ac:spMk id="2" creationId="{08E4ED49-8456-3C62-51A3-F54074925A81}"/>
          </ac:spMkLst>
        </pc:spChg>
        <pc:spChg chg="del">
          <ac:chgData name="Gerjan de Ruiter" userId="5d7c516b-9dcd-41a8-99d3-54425d29895b" providerId="ADAL" clId="{9893A3CF-8ABA-4EC6-A43E-0D879B3A2863}" dt="2022-10-05T11:35:03.813" v="4119"/>
          <ac:spMkLst>
            <pc:docMk/>
            <pc:sldMk cId="533169283" sldId="368"/>
            <ac:spMk id="3" creationId="{599ACB2F-2A2A-4E71-F6DC-E340DCEC4067}"/>
          </ac:spMkLst>
        </pc:spChg>
        <pc:spChg chg="mod">
          <ac:chgData name="Gerjan de Ruiter" userId="5d7c516b-9dcd-41a8-99d3-54425d29895b" providerId="ADAL" clId="{9893A3CF-8ABA-4EC6-A43E-0D879B3A2863}" dt="2022-10-03T12:40:26.207" v="3357" actId="20577"/>
          <ac:spMkLst>
            <pc:docMk/>
            <pc:sldMk cId="533169283" sldId="368"/>
            <ac:spMk id="4" creationId="{63844335-33F3-8862-FE69-8BB3E13CBC49}"/>
          </ac:spMkLst>
        </pc:spChg>
        <pc:spChg chg="mod">
          <ac:chgData name="Gerjan de Ruiter" userId="5d7c516b-9dcd-41a8-99d3-54425d29895b" providerId="ADAL" clId="{9893A3CF-8ABA-4EC6-A43E-0D879B3A2863}" dt="2022-10-03T12:38:55.170" v="3273" actId="404"/>
          <ac:spMkLst>
            <pc:docMk/>
            <pc:sldMk cId="533169283" sldId="368"/>
            <ac:spMk id="5" creationId="{3A564F25-69AD-AA3C-D5D7-A09A053DA3C5}"/>
          </ac:spMkLst>
        </pc:spChg>
        <pc:spChg chg="add del mod">
          <ac:chgData name="Gerjan de Ruiter" userId="5d7c516b-9dcd-41a8-99d3-54425d29895b" providerId="ADAL" clId="{9893A3CF-8ABA-4EC6-A43E-0D879B3A2863}" dt="2022-10-05T11:38:22.524" v="4124" actId="22"/>
          <ac:spMkLst>
            <pc:docMk/>
            <pc:sldMk cId="533169283" sldId="368"/>
            <ac:spMk id="6" creationId="{8E229373-9F2B-B351-A664-E356A767D0F2}"/>
          </ac:spMkLst>
        </pc:spChg>
        <pc:picChg chg="add mod ord modCrop">
          <ac:chgData name="Gerjan de Ruiter" userId="5d7c516b-9dcd-41a8-99d3-54425d29895b" providerId="ADAL" clId="{9893A3CF-8ABA-4EC6-A43E-0D879B3A2863}" dt="2022-10-05T11:38:36.457" v="4129" actId="1076"/>
          <ac:picMkLst>
            <pc:docMk/>
            <pc:sldMk cId="533169283" sldId="368"/>
            <ac:picMk id="8" creationId="{A70E8D6B-014D-B676-A90C-E71E7752C130}"/>
          </ac:picMkLst>
        </pc:picChg>
        <pc:picChg chg="add del mod">
          <ac:chgData name="Gerjan de Ruiter" userId="5d7c516b-9dcd-41a8-99d3-54425d29895b" providerId="ADAL" clId="{9893A3CF-8ABA-4EC6-A43E-0D879B3A2863}" dt="2022-10-05T11:36:49.490" v="4123" actId="478"/>
          <ac:picMkLst>
            <pc:docMk/>
            <pc:sldMk cId="533169283" sldId="368"/>
            <ac:picMk id="3074" creationId="{1272659A-C525-FEFE-9AE5-F4B5AADB2DF9}"/>
          </ac:picMkLst>
        </pc:picChg>
      </pc:sldChg>
      <pc:sldChg chg="addSp delSp modSp new mod modAnim">
        <pc:chgData name="Gerjan de Ruiter" userId="5d7c516b-9dcd-41a8-99d3-54425d29895b" providerId="ADAL" clId="{9893A3CF-8ABA-4EC6-A43E-0D879B3A2863}" dt="2022-10-05T12:43:48.403" v="4291" actId="478"/>
        <pc:sldMkLst>
          <pc:docMk/>
          <pc:sldMk cId="3012221091" sldId="369"/>
        </pc:sldMkLst>
        <pc:spChg chg="mod">
          <ac:chgData name="Gerjan de Ruiter" userId="5d7c516b-9dcd-41a8-99d3-54425d29895b" providerId="ADAL" clId="{9893A3CF-8ABA-4EC6-A43E-0D879B3A2863}" dt="2022-10-03T12:35:03.448" v="3157" actId="20577"/>
          <ac:spMkLst>
            <pc:docMk/>
            <pc:sldMk cId="3012221091" sldId="369"/>
            <ac:spMk id="2" creationId="{3BD77B7B-0CBE-BACA-458D-E1A1704CB367}"/>
          </ac:spMkLst>
        </pc:spChg>
        <pc:spChg chg="del">
          <ac:chgData name="Gerjan de Ruiter" userId="5d7c516b-9dcd-41a8-99d3-54425d29895b" providerId="ADAL" clId="{9893A3CF-8ABA-4EC6-A43E-0D879B3A2863}" dt="2022-10-03T12:34:06.729" v="3099" actId="22"/>
          <ac:spMkLst>
            <pc:docMk/>
            <pc:sldMk cId="3012221091" sldId="369"/>
            <ac:spMk id="3" creationId="{B9B522B9-6517-FA95-A986-E0F995F236A2}"/>
          </ac:spMkLst>
        </pc:spChg>
        <pc:spChg chg="del">
          <ac:chgData name="Gerjan de Ruiter" userId="5d7c516b-9dcd-41a8-99d3-54425d29895b" providerId="ADAL" clId="{9893A3CF-8ABA-4EC6-A43E-0D879B3A2863}" dt="2022-10-03T12:35:10.250" v="3158" actId="478"/>
          <ac:spMkLst>
            <pc:docMk/>
            <pc:sldMk cId="3012221091" sldId="369"/>
            <ac:spMk id="4" creationId="{E5C5BD2F-81F4-1300-4217-AEB792AF5232}"/>
          </ac:spMkLst>
        </pc:spChg>
        <pc:spChg chg="mod">
          <ac:chgData name="Gerjan de Ruiter" userId="5d7c516b-9dcd-41a8-99d3-54425d29895b" providerId="ADAL" clId="{9893A3CF-8ABA-4EC6-A43E-0D879B3A2863}" dt="2022-10-03T12:38:01.137" v="3219" actId="20577"/>
          <ac:spMkLst>
            <pc:docMk/>
            <pc:sldMk cId="3012221091" sldId="369"/>
            <ac:spMk id="5" creationId="{5B30FE62-8519-BAD6-C4FF-5C740C783ECD}"/>
          </ac:spMkLst>
        </pc:spChg>
        <pc:spChg chg="del">
          <ac:chgData name="Gerjan de Ruiter" userId="5d7c516b-9dcd-41a8-99d3-54425d29895b" providerId="ADAL" clId="{9893A3CF-8ABA-4EC6-A43E-0D879B3A2863}" dt="2022-10-03T12:34:29.534" v="3105" actId="22"/>
          <ac:spMkLst>
            <pc:docMk/>
            <pc:sldMk cId="3012221091" sldId="369"/>
            <ac:spMk id="6" creationId="{709153A3-9CC8-320C-5463-57C9919A2A0E}"/>
          </ac:spMkLst>
        </pc:spChg>
        <pc:picChg chg="add mod ord modCrop">
          <ac:chgData name="Gerjan de Ruiter" userId="5d7c516b-9dcd-41a8-99d3-54425d29895b" providerId="ADAL" clId="{9893A3CF-8ABA-4EC6-A43E-0D879B3A2863}" dt="2022-10-03T12:35:20.643" v="3165" actId="1076"/>
          <ac:picMkLst>
            <pc:docMk/>
            <pc:sldMk cId="3012221091" sldId="369"/>
            <ac:picMk id="8" creationId="{E62352C2-1CE1-9116-5EE4-5CDF2FDBD8DF}"/>
          </ac:picMkLst>
        </pc:picChg>
        <pc:picChg chg="add mod ord modCrop">
          <ac:chgData name="Gerjan de Ruiter" userId="5d7c516b-9dcd-41a8-99d3-54425d29895b" providerId="ADAL" clId="{9893A3CF-8ABA-4EC6-A43E-0D879B3A2863}" dt="2022-10-03T12:35:22.689" v="3166" actId="1076"/>
          <ac:picMkLst>
            <pc:docMk/>
            <pc:sldMk cId="3012221091" sldId="369"/>
            <ac:picMk id="10" creationId="{BF260DF6-C9C7-9059-847A-39436F1C952C}"/>
          </ac:picMkLst>
        </pc:picChg>
        <pc:picChg chg="add del mod modCrop">
          <ac:chgData name="Gerjan de Ruiter" userId="5d7c516b-9dcd-41a8-99d3-54425d29895b" providerId="ADAL" clId="{9893A3CF-8ABA-4EC6-A43E-0D879B3A2863}" dt="2022-10-05T12:43:48.403" v="4291" actId="478"/>
          <ac:picMkLst>
            <pc:docMk/>
            <pc:sldMk cId="3012221091" sldId="369"/>
            <ac:picMk id="12" creationId="{8ACEA5EC-024D-17A8-B0B3-217F254A6543}"/>
          </ac:picMkLst>
        </pc:picChg>
      </pc:sldChg>
      <pc:sldChg chg="addSp delSp modSp new mod modNotesTx">
        <pc:chgData name="Gerjan de Ruiter" userId="5d7c516b-9dcd-41a8-99d3-54425d29895b" providerId="ADAL" clId="{9893A3CF-8ABA-4EC6-A43E-0D879B3A2863}" dt="2022-10-05T11:28:26.392" v="3500" actId="20577"/>
        <pc:sldMkLst>
          <pc:docMk/>
          <pc:sldMk cId="4230465106" sldId="370"/>
        </pc:sldMkLst>
        <pc:spChg chg="mod">
          <ac:chgData name="Gerjan de Ruiter" userId="5d7c516b-9dcd-41a8-99d3-54425d29895b" providerId="ADAL" clId="{9893A3CF-8ABA-4EC6-A43E-0D879B3A2863}" dt="2022-10-05T11:21:10.785" v="3372" actId="20577"/>
          <ac:spMkLst>
            <pc:docMk/>
            <pc:sldMk cId="4230465106" sldId="370"/>
            <ac:spMk id="2" creationId="{8AFADE0E-BBD6-F9BA-9ADD-23E802393E8C}"/>
          </ac:spMkLst>
        </pc:spChg>
        <pc:spChg chg="mod">
          <ac:chgData name="Gerjan de Ruiter" userId="5d7c516b-9dcd-41a8-99d3-54425d29895b" providerId="ADAL" clId="{9893A3CF-8ABA-4EC6-A43E-0D879B3A2863}" dt="2022-10-05T11:28:26.392" v="3500" actId="20577"/>
          <ac:spMkLst>
            <pc:docMk/>
            <pc:sldMk cId="4230465106" sldId="370"/>
            <ac:spMk id="3" creationId="{058941DD-E8CC-CEF7-E218-41D9ABE90C94}"/>
          </ac:spMkLst>
        </pc:spChg>
        <pc:spChg chg="del">
          <ac:chgData name="Gerjan de Ruiter" userId="5d7c516b-9dcd-41a8-99d3-54425d29895b" providerId="ADAL" clId="{9893A3CF-8ABA-4EC6-A43E-0D879B3A2863}" dt="2022-10-05T11:26:37.846" v="3455"/>
          <ac:spMkLst>
            <pc:docMk/>
            <pc:sldMk cId="4230465106" sldId="370"/>
            <ac:spMk id="4" creationId="{2C3FC655-9580-1410-AA0C-905F568FE1C3}"/>
          </ac:spMkLst>
        </pc:spChg>
        <pc:spChg chg="add del mod">
          <ac:chgData name="Gerjan de Ruiter" userId="5d7c516b-9dcd-41a8-99d3-54425d29895b" providerId="ADAL" clId="{9893A3CF-8ABA-4EC6-A43E-0D879B3A2863}" dt="2022-10-05T11:26:54.540" v="3458"/>
          <ac:spMkLst>
            <pc:docMk/>
            <pc:sldMk cId="4230465106" sldId="370"/>
            <ac:spMk id="7" creationId="{769289FE-22D4-5BF7-8F0B-2F8A239BD281}"/>
          </ac:spMkLst>
        </pc:spChg>
        <pc:spChg chg="add del mod">
          <ac:chgData name="Gerjan de Ruiter" userId="5d7c516b-9dcd-41a8-99d3-54425d29895b" providerId="ADAL" clId="{9893A3CF-8ABA-4EC6-A43E-0D879B3A2863}" dt="2022-10-05T11:27:03.075" v="3462"/>
          <ac:spMkLst>
            <pc:docMk/>
            <pc:sldMk cId="4230465106" sldId="370"/>
            <ac:spMk id="9" creationId="{11449566-2B94-2E8B-7337-DB29AF1CADDA}"/>
          </ac:spMkLst>
        </pc:spChg>
        <pc:spChg chg="add del mod">
          <ac:chgData name="Gerjan de Ruiter" userId="5d7c516b-9dcd-41a8-99d3-54425d29895b" providerId="ADAL" clId="{9893A3CF-8ABA-4EC6-A43E-0D879B3A2863}" dt="2022-10-05T11:27:10.615" v="3466"/>
          <ac:spMkLst>
            <pc:docMk/>
            <pc:sldMk cId="4230465106" sldId="370"/>
            <ac:spMk id="11" creationId="{5A29DB02-AED9-102B-EF6F-F21F3C64BC41}"/>
          </ac:spMkLst>
        </pc:spChg>
        <pc:picChg chg="add mod">
          <ac:chgData name="Gerjan de Ruiter" userId="5d7c516b-9dcd-41a8-99d3-54425d29895b" providerId="ADAL" clId="{9893A3CF-8ABA-4EC6-A43E-0D879B3A2863}" dt="2022-10-05T11:26:51.481" v="3456"/>
          <ac:picMkLst>
            <pc:docMk/>
            <pc:sldMk cId="4230465106" sldId="370"/>
            <ac:picMk id="6" creationId="{01818EC4-16DC-7503-6E8D-F22BF66701B6}"/>
          </ac:picMkLst>
        </pc:picChg>
        <pc:picChg chg="add del mod">
          <ac:chgData name="Gerjan de Ruiter" userId="5d7c516b-9dcd-41a8-99d3-54425d29895b" providerId="ADAL" clId="{9893A3CF-8ABA-4EC6-A43E-0D879B3A2863}" dt="2022-10-05T11:27:01.355" v="3461" actId="478"/>
          <ac:picMkLst>
            <pc:docMk/>
            <pc:sldMk cId="4230465106" sldId="370"/>
            <ac:picMk id="8" creationId="{ED06145A-6B82-6620-6FE8-EECBB6ECFD0A}"/>
          </ac:picMkLst>
        </pc:picChg>
        <pc:picChg chg="add del mod">
          <ac:chgData name="Gerjan de Ruiter" userId="5d7c516b-9dcd-41a8-99d3-54425d29895b" providerId="ADAL" clId="{9893A3CF-8ABA-4EC6-A43E-0D879B3A2863}" dt="2022-10-05T11:27:05.387" v="3464" actId="478"/>
          <ac:picMkLst>
            <pc:docMk/>
            <pc:sldMk cId="4230465106" sldId="370"/>
            <ac:picMk id="10" creationId="{BD760284-746F-2B73-AB9E-A26771E182E1}"/>
          </ac:picMkLst>
        </pc:picChg>
        <pc:picChg chg="add mod">
          <ac:chgData name="Gerjan de Ruiter" userId="5d7c516b-9dcd-41a8-99d3-54425d29895b" providerId="ADAL" clId="{9893A3CF-8ABA-4EC6-A43E-0D879B3A2863}" dt="2022-10-05T11:27:10.615" v="3466"/>
          <ac:picMkLst>
            <pc:docMk/>
            <pc:sldMk cId="4230465106" sldId="370"/>
            <ac:picMk id="12" creationId="{811B8393-7B03-3487-3449-CFE6DA03DF88}"/>
          </ac:picMkLst>
        </pc:picChg>
        <pc:picChg chg="add del mod">
          <ac:chgData name="Gerjan de Ruiter" userId="5d7c516b-9dcd-41a8-99d3-54425d29895b" providerId="ADAL" clId="{9893A3CF-8ABA-4EC6-A43E-0D879B3A2863}" dt="2022-10-05T11:26:53.251" v="3457" actId="478"/>
          <ac:picMkLst>
            <pc:docMk/>
            <pc:sldMk cId="4230465106" sldId="370"/>
            <ac:picMk id="2050" creationId="{A625979C-9E05-CE86-E342-826F5B9E0712}"/>
          </ac:picMkLst>
        </pc:picChg>
      </pc:sldChg>
      <pc:sldChg chg="addSp delSp modSp new mod modClrScheme modAnim chgLayout">
        <pc:chgData name="Gerjan de Ruiter" userId="5d7c516b-9dcd-41a8-99d3-54425d29895b" providerId="ADAL" clId="{9893A3CF-8ABA-4EC6-A43E-0D879B3A2863}" dt="2022-10-05T11:25:36.196" v="3422"/>
        <pc:sldMkLst>
          <pc:docMk/>
          <pc:sldMk cId="3388907852" sldId="371"/>
        </pc:sldMkLst>
        <pc:spChg chg="del mod ord">
          <ac:chgData name="Gerjan de Ruiter" userId="5d7c516b-9dcd-41a8-99d3-54425d29895b" providerId="ADAL" clId="{9893A3CF-8ABA-4EC6-A43E-0D879B3A2863}" dt="2022-10-05T11:24:53.836" v="3405" actId="700"/>
          <ac:spMkLst>
            <pc:docMk/>
            <pc:sldMk cId="3388907852" sldId="371"/>
            <ac:spMk id="2" creationId="{C60B7FA4-2675-A04C-5FE1-7FC2D58CEF25}"/>
          </ac:spMkLst>
        </pc:spChg>
        <pc:spChg chg="del mod ord">
          <ac:chgData name="Gerjan de Ruiter" userId="5d7c516b-9dcd-41a8-99d3-54425d29895b" providerId="ADAL" clId="{9893A3CF-8ABA-4EC6-A43E-0D879B3A2863}" dt="2022-10-05T11:24:53.836" v="3405" actId="700"/>
          <ac:spMkLst>
            <pc:docMk/>
            <pc:sldMk cId="3388907852" sldId="371"/>
            <ac:spMk id="3" creationId="{7B3B8FAD-858B-C5A6-585A-4DEB35D26D33}"/>
          </ac:spMkLst>
        </pc:spChg>
        <pc:spChg chg="del">
          <ac:chgData name="Gerjan de Ruiter" userId="5d7c516b-9dcd-41a8-99d3-54425d29895b" providerId="ADAL" clId="{9893A3CF-8ABA-4EC6-A43E-0D879B3A2863}" dt="2022-10-05T11:24:53.836" v="3405" actId="700"/>
          <ac:spMkLst>
            <pc:docMk/>
            <pc:sldMk cId="3388907852" sldId="371"/>
            <ac:spMk id="4" creationId="{3F900A7B-1250-9B0A-5489-68272890BCBB}"/>
          </ac:spMkLst>
        </pc:spChg>
        <pc:spChg chg="del">
          <ac:chgData name="Gerjan de Ruiter" userId="5d7c516b-9dcd-41a8-99d3-54425d29895b" providerId="ADAL" clId="{9893A3CF-8ABA-4EC6-A43E-0D879B3A2863}" dt="2022-10-05T11:24:53.836" v="3405" actId="700"/>
          <ac:spMkLst>
            <pc:docMk/>
            <pc:sldMk cId="3388907852" sldId="371"/>
            <ac:spMk id="5" creationId="{906EC9FC-51AB-616F-3B32-0DED7A4760B7}"/>
          </ac:spMkLst>
        </pc:spChg>
        <pc:spChg chg="add mod ord">
          <ac:chgData name="Gerjan de Ruiter" userId="5d7c516b-9dcd-41a8-99d3-54425d29895b" providerId="ADAL" clId="{9893A3CF-8ABA-4EC6-A43E-0D879B3A2863}" dt="2022-10-05T11:24:53.836" v="3405" actId="700"/>
          <ac:spMkLst>
            <pc:docMk/>
            <pc:sldMk cId="3388907852" sldId="371"/>
            <ac:spMk id="6" creationId="{0FD98D9A-FA1B-6EAE-D832-B8D1B13E6E11}"/>
          </ac:spMkLst>
        </pc:spChg>
        <pc:spChg chg="add mod ord">
          <ac:chgData name="Gerjan de Ruiter" userId="5d7c516b-9dcd-41a8-99d3-54425d29895b" providerId="ADAL" clId="{9893A3CF-8ABA-4EC6-A43E-0D879B3A2863}" dt="2022-10-05T11:25:21.519" v="3419" actId="313"/>
          <ac:spMkLst>
            <pc:docMk/>
            <pc:sldMk cId="3388907852" sldId="371"/>
            <ac:spMk id="7" creationId="{649E32A6-E760-D793-8F53-2DA3941AEF1C}"/>
          </ac:spMkLst>
        </pc:spChg>
      </pc:sldChg>
      <pc:sldChg chg="addSp delSp modSp new mod modClrScheme chgLayout">
        <pc:chgData name="Gerjan de Ruiter" userId="5d7c516b-9dcd-41a8-99d3-54425d29895b" providerId="ADAL" clId="{9893A3CF-8ABA-4EC6-A43E-0D879B3A2863}" dt="2022-10-05T11:30:44.243" v="3890" actId="20577"/>
        <pc:sldMkLst>
          <pc:docMk/>
          <pc:sldMk cId="2107169305" sldId="372"/>
        </pc:sldMkLst>
        <pc:spChg chg="del mod ord">
          <ac:chgData name="Gerjan de Ruiter" userId="5d7c516b-9dcd-41a8-99d3-54425d29895b" providerId="ADAL" clId="{9893A3CF-8ABA-4EC6-A43E-0D879B3A2863}" dt="2022-10-05T11:28:35.843" v="3502" actId="700"/>
          <ac:spMkLst>
            <pc:docMk/>
            <pc:sldMk cId="2107169305" sldId="372"/>
            <ac:spMk id="2" creationId="{271F5830-6708-484A-6618-3C4C0252235C}"/>
          </ac:spMkLst>
        </pc:spChg>
        <pc:spChg chg="del mod ord">
          <ac:chgData name="Gerjan de Ruiter" userId="5d7c516b-9dcd-41a8-99d3-54425d29895b" providerId="ADAL" clId="{9893A3CF-8ABA-4EC6-A43E-0D879B3A2863}" dt="2022-10-05T11:28:35.843" v="3502" actId="700"/>
          <ac:spMkLst>
            <pc:docMk/>
            <pc:sldMk cId="2107169305" sldId="372"/>
            <ac:spMk id="3" creationId="{3908AC25-F8EC-76CE-D186-12CD7690B520}"/>
          </ac:spMkLst>
        </pc:spChg>
        <pc:spChg chg="add del mod ord">
          <ac:chgData name="Gerjan de Ruiter" userId="5d7c516b-9dcd-41a8-99d3-54425d29895b" providerId="ADAL" clId="{9893A3CF-8ABA-4EC6-A43E-0D879B3A2863}" dt="2022-10-05T11:29:04.425" v="3543" actId="478"/>
          <ac:spMkLst>
            <pc:docMk/>
            <pc:sldMk cId="2107169305" sldId="372"/>
            <ac:spMk id="4" creationId="{48F0E08E-33B1-C6F0-7DE2-F16006073C60}"/>
          </ac:spMkLst>
        </pc:spChg>
        <pc:spChg chg="add mod ord">
          <ac:chgData name="Gerjan de Ruiter" userId="5d7c516b-9dcd-41a8-99d3-54425d29895b" providerId="ADAL" clId="{9893A3CF-8ABA-4EC6-A43E-0D879B3A2863}" dt="2022-10-05T11:30:42.545" v="3888" actId="700"/>
          <ac:spMkLst>
            <pc:docMk/>
            <pc:sldMk cId="2107169305" sldId="372"/>
            <ac:spMk id="5" creationId="{7CF5C0B2-23FB-DCA2-0D21-DFDC55F46FE9}"/>
          </ac:spMkLst>
        </pc:spChg>
        <pc:spChg chg="add del mod">
          <ac:chgData name="Gerjan de Ruiter" userId="5d7c516b-9dcd-41a8-99d3-54425d29895b" providerId="ADAL" clId="{9893A3CF-8ABA-4EC6-A43E-0D879B3A2863}" dt="2022-10-05T11:29:06.537" v="3544" actId="478"/>
          <ac:spMkLst>
            <pc:docMk/>
            <pc:sldMk cId="2107169305" sldId="372"/>
            <ac:spMk id="7" creationId="{BFF0255E-96C9-15C5-A34E-72F3AC0D532D}"/>
          </ac:spMkLst>
        </pc:spChg>
        <pc:spChg chg="add mod ord">
          <ac:chgData name="Gerjan de Ruiter" userId="5d7c516b-9dcd-41a8-99d3-54425d29895b" providerId="ADAL" clId="{9893A3CF-8ABA-4EC6-A43E-0D879B3A2863}" dt="2022-10-05T11:30:44.243" v="3890" actId="20577"/>
          <ac:spMkLst>
            <pc:docMk/>
            <pc:sldMk cId="2107169305" sldId="372"/>
            <ac:spMk id="8" creationId="{6920C6C7-E6B2-932A-CA78-1C314A755DD6}"/>
          </ac:spMkLst>
        </pc:spChg>
      </pc:sldChg>
      <pc:sldChg chg="modSp add mod">
        <pc:chgData name="Gerjan de Ruiter" userId="5d7c516b-9dcd-41a8-99d3-54425d29895b" providerId="ADAL" clId="{9893A3CF-8ABA-4EC6-A43E-0D879B3A2863}" dt="2022-10-05T11:34:25.816" v="4118" actId="20577"/>
        <pc:sldMkLst>
          <pc:docMk/>
          <pc:sldMk cId="4122659364" sldId="373"/>
        </pc:sldMkLst>
        <pc:spChg chg="mod">
          <ac:chgData name="Gerjan de Ruiter" userId="5d7c516b-9dcd-41a8-99d3-54425d29895b" providerId="ADAL" clId="{9893A3CF-8ABA-4EC6-A43E-0D879B3A2863}" dt="2022-10-05T11:34:25.816" v="4118" actId="20577"/>
          <ac:spMkLst>
            <pc:docMk/>
            <pc:sldMk cId="4122659364" sldId="373"/>
            <ac:spMk id="5" creationId="{7CF5C0B2-23FB-DCA2-0D21-DFDC55F46FE9}"/>
          </ac:spMkLst>
        </pc:spChg>
        <pc:spChg chg="mod">
          <ac:chgData name="Gerjan de Ruiter" userId="5d7c516b-9dcd-41a8-99d3-54425d29895b" providerId="ADAL" clId="{9893A3CF-8ABA-4EC6-A43E-0D879B3A2863}" dt="2022-10-05T11:31:06.518" v="3941" actId="20577"/>
          <ac:spMkLst>
            <pc:docMk/>
            <pc:sldMk cId="4122659364" sldId="373"/>
            <ac:spMk id="8" creationId="{6920C6C7-E6B2-932A-CA78-1C314A755DD6}"/>
          </ac:spMkLst>
        </pc:spChg>
      </pc:sldChg>
      <pc:sldChg chg="addSp delSp modSp new mod modAnim modNotesTx">
        <pc:chgData name="Gerjan de Ruiter" userId="5d7c516b-9dcd-41a8-99d3-54425d29895b" providerId="ADAL" clId="{9893A3CF-8ABA-4EC6-A43E-0D879B3A2863}" dt="2022-10-05T11:40:29.532" v="4172" actId="20577"/>
        <pc:sldMkLst>
          <pc:docMk/>
          <pc:sldMk cId="937296685" sldId="374"/>
        </pc:sldMkLst>
        <pc:spChg chg="del">
          <ac:chgData name="Gerjan de Ruiter" userId="5d7c516b-9dcd-41a8-99d3-54425d29895b" providerId="ADAL" clId="{9893A3CF-8ABA-4EC6-A43E-0D879B3A2863}" dt="2022-10-05T11:39:47.875" v="4164"/>
          <ac:spMkLst>
            <pc:docMk/>
            <pc:sldMk cId="937296685" sldId="374"/>
            <ac:spMk id="3" creationId="{F7B4E45F-2E70-432E-F5BE-F2F7296E72EE}"/>
          </ac:spMkLst>
        </pc:spChg>
        <pc:spChg chg="mod">
          <ac:chgData name="Gerjan de Ruiter" userId="5d7c516b-9dcd-41a8-99d3-54425d29895b" providerId="ADAL" clId="{9893A3CF-8ABA-4EC6-A43E-0D879B3A2863}" dt="2022-10-05T11:40:29.532" v="4172" actId="20577"/>
          <ac:spMkLst>
            <pc:docMk/>
            <pc:sldMk cId="937296685" sldId="374"/>
            <ac:spMk id="4" creationId="{57720834-D31A-0EEC-5799-7AADDC5956C4}"/>
          </ac:spMkLst>
        </pc:spChg>
        <pc:spChg chg="mod">
          <ac:chgData name="Gerjan de Ruiter" userId="5d7c516b-9dcd-41a8-99d3-54425d29895b" providerId="ADAL" clId="{9893A3CF-8ABA-4EC6-A43E-0D879B3A2863}" dt="2022-10-05T11:39:01.182" v="4158" actId="20577"/>
          <ac:spMkLst>
            <pc:docMk/>
            <pc:sldMk cId="937296685" sldId="374"/>
            <ac:spMk id="5" creationId="{2D99CEA7-1530-5F76-3046-47A7DD365FCB}"/>
          </ac:spMkLst>
        </pc:spChg>
        <pc:picChg chg="add mod">
          <ac:chgData name="Gerjan de Ruiter" userId="5d7c516b-9dcd-41a8-99d3-54425d29895b" providerId="ADAL" clId="{9893A3CF-8ABA-4EC6-A43E-0D879B3A2863}" dt="2022-10-05T11:39:54.471" v="4166" actId="18131"/>
          <ac:picMkLst>
            <pc:docMk/>
            <pc:sldMk cId="937296685" sldId="374"/>
            <ac:picMk id="4098" creationId="{B6353713-7121-6839-CC9B-12794A3BF38A}"/>
          </ac:picMkLst>
        </pc:picChg>
      </pc:sldChg>
      <pc:sldChg chg="addSp delSp modSp new mod modAnim modNotesTx">
        <pc:chgData name="Gerjan de Ruiter" userId="5d7c516b-9dcd-41a8-99d3-54425d29895b" providerId="ADAL" clId="{9893A3CF-8ABA-4EC6-A43E-0D879B3A2863}" dt="2022-10-05T11:43:39.841" v="4220" actId="478"/>
        <pc:sldMkLst>
          <pc:docMk/>
          <pc:sldMk cId="1034787142" sldId="375"/>
        </pc:sldMkLst>
        <pc:spChg chg="del">
          <ac:chgData name="Gerjan de Ruiter" userId="5d7c516b-9dcd-41a8-99d3-54425d29895b" providerId="ADAL" clId="{9893A3CF-8ABA-4EC6-A43E-0D879B3A2863}" dt="2022-10-05T11:43:39.841" v="4220" actId="478"/>
          <ac:spMkLst>
            <pc:docMk/>
            <pc:sldMk cId="1034787142" sldId="375"/>
            <ac:spMk id="2" creationId="{DF53DFDB-56E2-C83C-D339-EF9D0E465B3B}"/>
          </ac:spMkLst>
        </pc:spChg>
        <pc:spChg chg="del">
          <ac:chgData name="Gerjan de Ruiter" userId="5d7c516b-9dcd-41a8-99d3-54425d29895b" providerId="ADAL" clId="{9893A3CF-8ABA-4EC6-A43E-0D879B3A2863}" dt="2022-10-05T11:42:11.251" v="4198"/>
          <ac:spMkLst>
            <pc:docMk/>
            <pc:sldMk cId="1034787142" sldId="375"/>
            <ac:spMk id="3" creationId="{6BDC2300-E9ED-BDB1-9974-45F586DFC1CF}"/>
          </ac:spMkLst>
        </pc:spChg>
        <pc:spChg chg="mod">
          <ac:chgData name="Gerjan de Ruiter" userId="5d7c516b-9dcd-41a8-99d3-54425d29895b" providerId="ADAL" clId="{9893A3CF-8ABA-4EC6-A43E-0D879B3A2863}" dt="2022-10-05T11:43:31.948" v="4219" actId="20577"/>
          <ac:spMkLst>
            <pc:docMk/>
            <pc:sldMk cId="1034787142" sldId="375"/>
            <ac:spMk id="4" creationId="{2891C47B-B58D-CDB8-9FE9-7AB9C3A199F8}"/>
          </ac:spMkLst>
        </pc:spChg>
        <pc:spChg chg="mod">
          <ac:chgData name="Gerjan de Ruiter" userId="5d7c516b-9dcd-41a8-99d3-54425d29895b" providerId="ADAL" clId="{9893A3CF-8ABA-4EC6-A43E-0D879B3A2863}" dt="2022-10-05T11:41:01.544" v="4192" actId="20577"/>
          <ac:spMkLst>
            <pc:docMk/>
            <pc:sldMk cId="1034787142" sldId="375"/>
            <ac:spMk id="5" creationId="{20DB5860-20AB-46A6-85C3-4734DF3B2325}"/>
          </ac:spMkLst>
        </pc:spChg>
        <pc:picChg chg="add mod">
          <ac:chgData name="Gerjan de Ruiter" userId="5d7c516b-9dcd-41a8-99d3-54425d29895b" providerId="ADAL" clId="{9893A3CF-8ABA-4EC6-A43E-0D879B3A2863}" dt="2022-10-05T11:42:19.028" v="4200" actId="732"/>
          <ac:picMkLst>
            <pc:docMk/>
            <pc:sldMk cId="1034787142" sldId="375"/>
            <ac:picMk id="5122" creationId="{E010CF53-98A1-66F2-C116-49EF6D9A6393}"/>
          </ac:picMkLst>
        </pc:picChg>
      </pc:sldChg>
      <pc:sldChg chg="modSp new del mod">
        <pc:chgData name="Gerjan de Ruiter" userId="5d7c516b-9dcd-41a8-99d3-54425d29895b" providerId="ADAL" clId="{9893A3CF-8ABA-4EC6-A43E-0D879B3A2863}" dt="2022-10-05T14:21:55.290" v="4292" actId="47"/>
        <pc:sldMkLst>
          <pc:docMk/>
          <pc:sldMk cId="1294923545" sldId="376"/>
        </pc:sldMkLst>
        <pc:spChg chg="mod">
          <ac:chgData name="Gerjan de Ruiter" userId="5d7c516b-9dcd-41a8-99d3-54425d29895b" providerId="ADAL" clId="{9893A3CF-8ABA-4EC6-A43E-0D879B3A2863}" dt="2022-10-05T11:45:28.519" v="4290" actId="20577"/>
          <ac:spMkLst>
            <pc:docMk/>
            <pc:sldMk cId="1294923545" sldId="376"/>
            <ac:spMk id="4" creationId="{6534EE46-1450-2F2B-D1A5-E98791112BAF}"/>
          </ac:spMkLst>
        </pc:spChg>
        <pc:spChg chg="mod">
          <ac:chgData name="Gerjan de Ruiter" userId="5d7c516b-9dcd-41a8-99d3-54425d29895b" providerId="ADAL" clId="{9893A3CF-8ABA-4EC6-A43E-0D879B3A2863}" dt="2022-10-05T11:45:18.463" v="4241" actId="20577"/>
          <ac:spMkLst>
            <pc:docMk/>
            <pc:sldMk cId="1294923545" sldId="376"/>
            <ac:spMk id="5" creationId="{10000387-3E2C-D6D1-F07A-4AA0037D135A}"/>
          </ac:spMkLst>
        </pc:spChg>
      </pc:sldChg>
    </pc:docChg>
  </pc:docChgLst>
  <pc:docChgLst>
    <pc:chgData name="Gerjan de Ruiter" userId="5d7c516b-9dcd-41a8-99d3-54425d29895b" providerId="ADAL" clId="{1CDC08C2-265D-4744-A449-7F50604F23AF}"/>
    <pc:docChg chg="undo custSel addSld modSld sldOrd modMainMaster">
      <pc:chgData name="Gerjan de Ruiter" userId="5d7c516b-9dcd-41a8-99d3-54425d29895b" providerId="ADAL" clId="{1CDC08C2-265D-4744-A449-7F50604F23AF}" dt="2021-09-06T12:21:28.818" v="831" actId="20577"/>
      <pc:docMkLst>
        <pc:docMk/>
      </pc:docMkLst>
      <pc:sldChg chg="addSp delSp modSp new mod modClrScheme chgLayout">
        <pc:chgData name="Gerjan de Ruiter" userId="5d7c516b-9dcd-41a8-99d3-54425d29895b" providerId="ADAL" clId="{1CDC08C2-265D-4744-A449-7F50604F23AF}" dt="2021-09-06T11:43:48.574" v="700" actId="20577"/>
        <pc:sldMkLst>
          <pc:docMk/>
          <pc:sldMk cId="200866383" sldId="256"/>
        </pc:sldMkLst>
        <pc:spChg chg="del mod ord">
          <ac:chgData name="Gerjan de Ruiter" userId="5d7c516b-9dcd-41a8-99d3-54425d29895b" providerId="ADAL" clId="{1CDC08C2-265D-4744-A449-7F50604F23AF}" dt="2021-09-06T11:11:58.256" v="3" actId="700"/>
          <ac:spMkLst>
            <pc:docMk/>
            <pc:sldMk cId="200866383" sldId="256"/>
            <ac:spMk id="2" creationId="{7FC91C3A-31D3-4ACD-AD2F-B6D5ED136D6F}"/>
          </ac:spMkLst>
        </pc:spChg>
        <pc:spChg chg="del mod">
          <ac:chgData name="Gerjan de Ruiter" userId="5d7c516b-9dcd-41a8-99d3-54425d29895b" providerId="ADAL" clId="{1CDC08C2-265D-4744-A449-7F50604F23AF}" dt="2021-09-06T11:11:58.256" v="3" actId="700"/>
          <ac:spMkLst>
            <pc:docMk/>
            <pc:sldMk cId="200866383" sldId="256"/>
            <ac:spMk id="3" creationId="{B4D63DCE-CC95-4945-A42E-908132752267}"/>
          </ac:spMkLst>
        </pc:spChg>
        <pc:spChg chg="add mod ord">
          <ac:chgData name="Gerjan de Ruiter" userId="5d7c516b-9dcd-41a8-99d3-54425d29895b" providerId="ADAL" clId="{1CDC08C2-265D-4744-A449-7F50604F23AF}" dt="2021-09-06T11:13:03.280" v="76" actId="26606"/>
          <ac:spMkLst>
            <pc:docMk/>
            <pc:sldMk cId="200866383" sldId="256"/>
            <ac:spMk id="4" creationId="{3559D6EC-3C97-4E0A-BBAB-2CD5F197CB04}"/>
          </ac:spMkLst>
        </pc:spChg>
        <pc:spChg chg="add mod ord">
          <ac:chgData name="Gerjan de Ruiter" userId="5d7c516b-9dcd-41a8-99d3-54425d29895b" providerId="ADAL" clId="{1CDC08C2-265D-4744-A449-7F50604F23AF}" dt="2021-09-06T11:43:48.574" v="700" actId="20577"/>
          <ac:spMkLst>
            <pc:docMk/>
            <pc:sldMk cId="200866383" sldId="256"/>
            <ac:spMk id="5" creationId="{538B7CFB-4F26-45F6-ABA0-08102D02EE93}"/>
          </ac:spMkLst>
        </pc:spChg>
        <pc:spChg chg="add del mod ord">
          <ac:chgData name="Gerjan de Ruiter" userId="5d7c516b-9dcd-41a8-99d3-54425d29895b" providerId="ADAL" clId="{1CDC08C2-265D-4744-A449-7F50604F23AF}" dt="2021-09-06T11:13:03.280" v="76" actId="26606"/>
          <ac:spMkLst>
            <pc:docMk/>
            <pc:sldMk cId="200866383" sldId="256"/>
            <ac:spMk id="6" creationId="{2B1A4B37-DCC3-4AD9-8FC5-4AF603D0AD82}"/>
          </ac:spMkLst>
        </pc:spChg>
        <pc:spChg chg="add del mod ord">
          <ac:chgData name="Gerjan de Ruiter" userId="5d7c516b-9dcd-41a8-99d3-54425d29895b" providerId="ADAL" clId="{1CDC08C2-265D-4744-A449-7F50604F23AF}" dt="2021-09-06T11:13:03.280" v="76" actId="26606"/>
          <ac:spMkLst>
            <pc:docMk/>
            <pc:sldMk cId="200866383" sldId="256"/>
            <ac:spMk id="7" creationId="{7BB8838E-8098-4428-B962-94C053DC6D31}"/>
          </ac:spMkLst>
        </pc:spChg>
        <pc:spChg chg="add del mod ord">
          <ac:chgData name="Gerjan de Ruiter" userId="5d7c516b-9dcd-41a8-99d3-54425d29895b" providerId="ADAL" clId="{1CDC08C2-265D-4744-A449-7F50604F23AF}" dt="2021-09-06T11:13:03.280" v="76" actId="26606"/>
          <ac:spMkLst>
            <pc:docMk/>
            <pc:sldMk cId="200866383" sldId="256"/>
            <ac:spMk id="8" creationId="{4BBA2A85-5E54-4CA5-B662-D046ACBDC1CE}"/>
          </ac:spMkLst>
        </pc:spChg>
      </pc:sldChg>
      <pc:sldChg chg="addSp delSp modSp new mod modClrScheme chgLayout">
        <pc:chgData name="Gerjan de Ruiter" userId="5d7c516b-9dcd-41a8-99d3-54425d29895b" providerId="ADAL" clId="{1CDC08C2-265D-4744-A449-7F50604F23AF}" dt="2021-09-06T11:43:33.719" v="687"/>
        <pc:sldMkLst>
          <pc:docMk/>
          <pc:sldMk cId="4095784694" sldId="257"/>
        </pc:sldMkLst>
        <pc:spChg chg="del">
          <ac:chgData name="Gerjan de Ruiter" userId="5d7c516b-9dcd-41a8-99d3-54425d29895b" providerId="ADAL" clId="{1CDC08C2-265D-4744-A449-7F50604F23AF}" dt="2021-09-06T11:13:10.773" v="78" actId="6264"/>
          <ac:spMkLst>
            <pc:docMk/>
            <pc:sldMk cId="4095784694" sldId="257"/>
            <ac:spMk id="2" creationId="{CCED9F71-3C96-4CF9-AE70-8A7C2518B2B3}"/>
          </ac:spMkLst>
        </pc:spChg>
        <pc:spChg chg="del">
          <ac:chgData name="Gerjan de Ruiter" userId="5d7c516b-9dcd-41a8-99d3-54425d29895b" providerId="ADAL" clId="{1CDC08C2-265D-4744-A449-7F50604F23AF}" dt="2021-09-06T11:13:10.773" v="78" actId="6264"/>
          <ac:spMkLst>
            <pc:docMk/>
            <pc:sldMk cId="4095784694" sldId="257"/>
            <ac:spMk id="3" creationId="{A70C0979-F20D-4A6F-AD09-73D485BB299A}"/>
          </ac:spMkLst>
        </pc:spChg>
        <pc:spChg chg="add del mod ord">
          <ac:chgData name="Gerjan de Ruiter" userId="5d7c516b-9dcd-41a8-99d3-54425d29895b" providerId="ADAL" clId="{1CDC08C2-265D-4744-A449-7F50604F23AF}" dt="2021-09-06T11:13:20.857" v="79" actId="700"/>
          <ac:spMkLst>
            <pc:docMk/>
            <pc:sldMk cId="4095784694" sldId="257"/>
            <ac:spMk id="4" creationId="{9BE2C5F5-A0C3-49B0-A46F-0FD351B90B6A}"/>
          </ac:spMkLst>
        </pc:spChg>
        <pc:spChg chg="add del mod ord">
          <ac:chgData name="Gerjan de Ruiter" userId="5d7c516b-9dcd-41a8-99d3-54425d29895b" providerId="ADAL" clId="{1CDC08C2-265D-4744-A449-7F50604F23AF}" dt="2021-09-06T11:13:20.857" v="79" actId="700"/>
          <ac:spMkLst>
            <pc:docMk/>
            <pc:sldMk cId="4095784694" sldId="257"/>
            <ac:spMk id="5" creationId="{4176B261-732F-4161-B3DC-0ACD957F529D}"/>
          </ac:spMkLst>
        </pc:spChg>
        <pc:spChg chg="add mod ord">
          <ac:chgData name="Gerjan de Ruiter" userId="5d7c516b-9dcd-41a8-99d3-54425d29895b" providerId="ADAL" clId="{1CDC08C2-265D-4744-A449-7F50604F23AF}" dt="2021-09-06T11:13:24.464" v="86" actId="20577"/>
          <ac:spMkLst>
            <pc:docMk/>
            <pc:sldMk cId="4095784694" sldId="257"/>
            <ac:spMk id="6" creationId="{8391D471-0D4A-44B5-B067-78CC500A85BB}"/>
          </ac:spMkLst>
        </pc:spChg>
        <pc:spChg chg="add mod ord">
          <ac:chgData name="Gerjan de Ruiter" userId="5d7c516b-9dcd-41a8-99d3-54425d29895b" providerId="ADAL" clId="{1CDC08C2-265D-4744-A449-7F50604F23AF}" dt="2021-09-06T11:42:34.611" v="652" actId="20577"/>
          <ac:spMkLst>
            <pc:docMk/>
            <pc:sldMk cId="4095784694" sldId="257"/>
            <ac:spMk id="7" creationId="{0E5CB83B-4C45-4CEC-8902-166BADEC3923}"/>
          </ac:spMkLst>
        </pc:spChg>
        <pc:spChg chg="add del mod ord">
          <ac:chgData name="Gerjan de Ruiter" userId="5d7c516b-9dcd-41a8-99d3-54425d29895b" providerId="ADAL" clId="{1CDC08C2-265D-4744-A449-7F50604F23AF}" dt="2021-09-06T11:43:33.719" v="687"/>
          <ac:spMkLst>
            <pc:docMk/>
            <pc:sldMk cId="4095784694" sldId="257"/>
            <ac:spMk id="8" creationId="{11CBCDDC-C7F9-4E1E-A4BF-CC8C64717A40}"/>
          </ac:spMkLst>
        </pc:spChg>
        <pc:spChg chg="add mod ord">
          <ac:chgData name="Gerjan de Ruiter" userId="5d7c516b-9dcd-41a8-99d3-54425d29895b" providerId="ADAL" clId="{1CDC08C2-265D-4744-A449-7F50604F23AF}" dt="2021-09-06T11:13:20.857" v="79" actId="700"/>
          <ac:spMkLst>
            <pc:docMk/>
            <pc:sldMk cId="4095784694" sldId="257"/>
            <ac:spMk id="9" creationId="{F82485FB-0CCB-499C-B27C-009C8A9B8138}"/>
          </ac:spMkLst>
        </pc:spChg>
        <pc:picChg chg="add mod">
          <ac:chgData name="Gerjan de Ruiter" userId="5d7c516b-9dcd-41a8-99d3-54425d29895b" providerId="ADAL" clId="{1CDC08C2-265D-4744-A449-7F50604F23AF}" dt="2021-09-06T11:43:33.719" v="687"/>
          <ac:picMkLst>
            <pc:docMk/>
            <pc:sldMk cId="4095784694" sldId="257"/>
            <ac:picMk id="10" creationId="{B860ACE6-A7BF-4E4E-82B6-746E27F9A1C5}"/>
          </ac:picMkLst>
        </pc:picChg>
      </pc:sldChg>
      <pc:sldChg chg="addSp delSp modSp new mod modClrScheme chgLayout">
        <pc:chgData name="Gerjan de Ruiter" userId="5d7c516b-9dcd-41a8-99d3-54425d29895b" providerId="ADAL" clId="{1CDC08C2-265D-4744-A449-7F50604F23AF}" dt="2021-09-06T11:43:04.209" v="686" actId="20577"/>
        <pc:sldMkLst>
          <pc:docMk/>
          <pc:sldMk cId="1811565362" sldId="258"/>
        </pc:sldMkLst>
        <pc:spChg chg="del mod ord">
          <ac:chgData name="Gerjan de Ruiter" userId="5d7c516b-9dcd-41a8-99d3-54425d29895b" providerId="ADAL" clId="{1CDC08C2-265D-4744-A449-7F50604F23AF}" dt="2021-09-06T11:33:12.390" v="158" actId="700"/>
          <ac:spMkLst>
            <pc:docMk/>
            <pc:sldMk cId="1811565362" sldId="258"/>
            <ac:spMk id="2" creationId="{D42FCA88-244A-470E-AFF1-5671A5007B3D}"/>
          </ac:spMkLst>
        </pc:spChg>
        <pc:spChg chg="del mod ord">
          <ac:chgData name="Gerjan de Ruiter" userId="5d7c516b-9dcd-41a8-99d3-54425d29895b" providerId="ADAL" clId="{1CDC08C2-265D-4744-A449-7F50604F23AF}" dt="2021-09-06T11:33:12.390" v="158" actId="700"/>
          <ac:spMkLst>
            <pc:docMk/>
            <pc:sldMk cId="1811565362" sldId="258"/>
            <ac:spMk id="3" creationId="{0E62EE1D-407C-4C03-BEE7-2A5AB6505B14}"/>
          </ac:spMkLst>
        </pc:spChg>
        <pc:spChg chg="del mod ord">
          <ac:chgData name="Gerjan de Ruiter" userId="5d7c516b-9dcd-41a8-99d3-54425d29895b" providerId="ADAL" clId="{1CDC08C2-265D-4744-A449-7F50604F23AF}" dt="2021-09-06T11:33:12.390" v="158" actId="700"/>
          <ac:spMkLst>
            <pc:docMk/>
            <pc:sldMk cId="1811565362" sldId="258"/>
            <ac:spMk id="4" creationId="{D09B89EF-2CD1-4E77-B4F6-E95C72CF6D0B}"/>
          </ac:spMkLst>
        </pc:spChg>
        <pc:spChg chg="del mod ord">
          <ac:chgData name="Gerjan de Ruiter" userId="5d7c516b-9dcd-41a8-99d3-54425d29895b" providerId="ADAL" clId="{1CDC08C2-265D-4744-A449-7F50604F23AF}" dt="2021-09-06T11:33:12.390" v="158" actId="700"/>
          <ac:spMkLst>
            <pc:docMk/>
            <pc:sldMk cId="1811565362" sldId="258"/>
            <ac:spMk id="5" creationId="{15DEAECF-D909-4AB8-B7BC-709191239BBB}"/>
          </ac:spMkLst>
        </pc:spChg>
        <pc:spChg chg="add mod ord">
          <ac:chgData name="Gerjan de Ruiter" userId="5d7c516b-9dcd-41a8-99d3-54425d29895b" providerId="ADAL" clId="{1CDC08C2-265D-4744-A449-7F50604F23AF}" dt="2021-09-06T11:43:04.209" v="686" actId="20577"/>
          <ac:spMkLst>
            <pc:docMk/>
            <pc:sldMk cId="1811565362" sldId="258"/>
            <ac:spMk id="6" creationId="{EE08209F-5900-4FA8-8686-A949224C30E6}"/>
          </ac:spMkLst>
        </pc:spChg>
        <pc:spChg chg="add mod ord">
          <ac:chgData name="Gerjan de Ruiter" userId="5d7c516b-9dcd-41a8-99d3-54425d29895b" providerId="ADAL" clId="{1CDC08C2-265D-4744-A449-7F50604F23AF}" dt="2021-09-06T11:35:59.992" v="567" actId="14100"/>
          <ac:spMkLst>
            <pc:docMk/>
            <pc:sldMk cId="1811565362" sldId="258"/>
            <ac:spMk id="7" creationId="{26FCDCC9-2F64-4B17-BC15-B45517B91693}"/>
          </ac:spMkLst>
        </pc:spChg>
        <pc:spChg chg="add del mod ord">
          <ac:chgData name="Gerjan de Ruiter" userId="5d7c516b-9dcd-41a8-99d3-54425d29895b" providerId="ADAL" clId="{1CDC08C2-265D-4744-A449-7F50604F23AF}" dt="2021-09-06T11:33:43.394" v="200"/>
          <ac:spMkLst>
            <pc:docMk/>
            <pc:sldMk cId="1811565362" sldId="258"/>
            <ac:spMk id="8" creationId="{CAFD76B7-59DD-42E8-ADDD-4E6A721D6B9E}"/>
          </ac:spMkLst>
        </pc:spChg>
        <pc:spChg chg="add mod ord">
          <ac:chgData name="Gerjan de Ruiter" userId="5d7c516b-9dcd-41a8-99d3-54425d29895b" providerId="ADAL" clId="{1CDC08C2-265D-4744-A449-7F50604F23AF}" dt="2021-09-06T11:35:06.449" v="442" actId="20577"/>
          <ac:spMkLst>
            <pc:docMk/>
            <pc:sldMk cId="1811565362" sldId="258"/>
            <ac:spMk id="9" creationId="{86A73148-4232-4C77-B6A7-0A5759E7324F}"/>
          </ac:spMkLst>
        </pc:spChg>
        <pc:picChg chg="add del">
          <ac:chgData name="Gerjan de Ruiter" userId="5d7c516b-9dcd-41a8-99d3-54425d29895b" providerId="ADAL" clId="{1CDC08C2-265D-4744-A449-7F50604F23AF}" dt="2021-09-06T11:33:41.933" v="199" actId="478"/>
          <ac:picMkLst>
            <pc:docMk/>
            <pc:sldMk cId="1811565362" sldId="258"/>
            <ac:picMk id="11" creationId="{0E02517F-3FE3-4DBE-8151-22FAD07A8597}"/>
          </ac:picMkLst>
        </pc:picChg>
        <pc:picChg chg="add mod modCrop">
          <ac:chgData name="Gerjan de Ruiter" userId="5d7c516b-9dcd-41a8-99d3-54425d29895b" providerId="ADAL" clId="{1CDC08C2-265D-4744-A449-7F50604F23AF}" dt="2021-09-06T11:35:12.255" v="443" actId="1076"/>
          <ac:picMkLst>
            <pc:docMk/>
            <pc:sldMk cId="1811565362" sldId="258"/>
            <ac:picMk id="12" creationId="{2884EB91-C881-472A-BF74-8B8506196B9E}"/>
          </ac:picMkLst>
        </pc:picChg>
      </pc:sldChg>
      <pc:sldChg chg="modSp new mod ord">
        <pc:chgData name="Gerjan de Ruiter" userId="5d7c516b-9dcd-41a8-99d3-54425d29895b" providerId="ADAL" clId="{1CDC08C2-265D-4744-A449-7F50604F23AF}" dt="2021-09-06T11:42:38.590" v="656" actId="20577"/>
        <pc:sldMkLst>
          <pc:docMk/>
          <pc:sldMk cId="3784983294" sldId="259"/>
        </pc:sldMkLst>
        <pc:spChg chg="mod">
          <ac:chgData name="Gerjan de Ruiter" userId="5d7c516b-9dcd-41a8-99d3-54425d29895b" providerId="ADAL" clId="{1CDC08C2-265D-4744-A449-7F50604F23AF}" dt="2021-09-06T11:42:38.590" v="656" actId="20577"/>
          <ac:spMkLst>
            <pc:docMk/>
            <pc:sldMk cId="3784983294" sldId="259"/>
            <ac:spMk id="2" creationId="{1BD2A9B3-2A21-40CC-84EA-6B78B2FD1444}"/>
          </ac:spMkLst>
        </pc:spChg>
      </pc:sldChg>
      <pc:sldChg chg="addSp delSp modSp new mod">
        <pc:chgData name="Gerjan de Ruiter" userId="5d7c516b-9dcd-41a8-99d3-54425d29895b" providerId="ADAL" clId="{1CDC08C2-265D-4744-A449-7F50604F23AF}" dt="2021-09-06T12:21:28.818" v="831" actId="20577"/>
        <pc:sldMkLst>
          <pc:docMk/>
          <pc:sldMk cId="2694878372" sldId="260"/>
        </pc:sldMkLst>
        <pc:spChg chg="mod">
          <ac:chgData name="Gerjan de Ruiter" userId="5d7c516b-9dcd-41a8-99d3-54425d29895b" providerId="ADAL" clId="{1CDC08C2-265D-4744-A449-7F50604F23AF}" dt="2021-09-06T11:42:47.437" v="660" actId="20577"/>
          <ac:spMkLst>
            <pc:docMk/>
            <pc:sldMk cId="2694878372" sldId="260"/>
            <ac:spMk id="2" creationId="{7F1368E0-03E7-4050-9C4A-E02BE5F98468}"/>
          </ac:spMkLst>
        </pc:spChg>
        <pc:spChg chg="mod">
          <ac:chgData name="Gerjan de Ruiter" userId="5d7c516b-9dcd-41a8-99d3-54425d29895b" providerId="ADAL" clId="{1CDC08C2-265D-4744-A449-7F50604F23AF}" dt="2021-09-06T11:45:17.421" v="775" actId="20577"/>
          <ac:spMkLst>
            <pc:docMk/>
            <pc:sldMk cId="2694878372" sldId="260"/>
            <ac:spMk id="3" creationId="{079B405B-C042-4378-B495-DD913AB0B1E7}"/>
          </ac:spMkLst>
        </pc:spChg>
        <pc:spChg chg="del">
          <ac:chgData name="Gerjan de Ruiter" userId="5d7c516b-9dcd-41a8-99d3-54425d29895b" providerId="ADAL" clId="{1CDC08C2-265D-4744-A449-7F50604F23AF}" dt="2021-09-06T12:20:52.067" v="778"/>
          <ac:spMkLst>
            <pc:docMk/>
            <pc:sldMk cId="2694878372" sldId="260"/>
            <ac:spMk id="4" creationId="{67D74156-F8A6-462D-BD2D-8635C585347A}"/>
          </ac:spMkLst>
        </pc:spChg>
        <pc:spChg chg="mod">
          <ac:chgData name="Gerjan de Ruiter" userId="5d7c516b-9dcd-41a8-99d3-54425d29895b" providerId="ADAL" clId="{1CDC08C2-265D-4744-A449-7F50604F23AF}" dt="2021-09-06T12:21:28.818" v="831" actId="20577"/>
          <ac:spMkLst>
            <pc:docMk/>
            <pc:sldMk cId="2694878372" sldId="260"/>
            <ac:spMk id="5" creationId="{CA1A06A2-5B4A-4A1F-B6DD-210EA2E0E52D}"/>
          </ac:spMkLst>
        </pc:spChg>
        <pc:picChg chg="add del">
          <ac:chgData name="Gerjan de Ruiter" userId="5d7c516b-9dcd-41a8-99d3-54425d29895b" providerId="ADAL" clId="{1CDC08C2-265D-4744-A449-7F50604F23AF}" dt="2021-09-06T12:20:50.321" v="777" actId="478"/>
          <ac:picMkLst>
            <pc:docMk/>
            <pc:sldMk cId="2694878372" sldId="260"/>
            <ac:picMk id="7" creationId="{942BF778-A21F-4253-81FB-B8312777B81B}"/>
          </ac:picMkLst>
        </pc:picChg>
        <pc:picChg chg="add mod modCrop">
          <ac:chgData name="Gerjan de Ruiter" userId="5d7c516b-9dcd-41a8-99d3-54425d29895b" providerId="ADAL" clId="{1CDC08C2-265D-4744-A449-7F50604F23AF}" dt="2021-09-06T12:21:09.544" v="784" actId="1076"/>
          <ac:picMkLst>
            <pc:docMk/>
            <pc:sldMk cId="2694878372" sldId="260"/>
            <ac:picMk id="8" creationId="{5E3CB78F-1935-4D05-B718-E0406B53E359}"/>
          </ac:picMkLst>
        </pc:picChg>
      </pc:sldChg>
      <pc:sldChg chg="modSp new mod">
        <pc:chgData name="Gerjan de Ruiter" userId="5d7c516b-9dcd-41a8-99d3-54425d29895b" providerId="ADAL" clId="{1CDC08C2-265D-4744-A449-7F50604F23AF}" dt="2021-09-06T11:42:59.514" v="683" actId="20577"/>
        <pc:sldMkLst>
          <pc:docMk/>
          <pc:sldMk cId="1053065044" sldId="261"/>
        </pc:sldMkLst>
        <pc:spChg chg="mod">
          <ac:chgData name="Gerjan de Ruiter" userId="5d7c516b-9dcd-41a8-99d3-54425d29895b" providerId="ADAL" clId="{1CDC08C2-265D-4744-A449-7F50604F23AF}" dt="2021-09-06T11:42:59.514" v="683" actId="20577"/>
          <ac:spMkLst>
            <pc:docMk/>
            <pc:sldMk cId="1053065044" sldId="261"/>
            <ac:spMk id="2" creationId="{6372251B-0DDA-4512-B08E-9C15B21007F2}"/>
          </ac:spMkLst>
        </pc:spChg>
      </pc:sldChg>
      <pc:sldMasterChg chg="modSldLayout">
        <pc:chgData name="Gerjan de Ruiter" userId="5d7c516b-9dcd-41a8-99d3-54425d29895b" providerId="ADAL" clId="{1CDC08C2-265D-4744-A449-7F50604F23AF}" dt="2021-09-06T11:11:17.442" v="2"/>
        <pc:sldMasterMkLst>
          <pc:docMk/>
          <pc:sldMasterMk cId="4250510879" sldId="2147483675"/>
        </pc:sldMasterMkLst>
        <pc:sldLayoutChg chg="delSp">
          <pc:chgData name="Gerjan de Ruiter" userId="5d7c516b-9dcd-41a8-99d3-54425d29895b" providerId="ADAL" clId="{1CDC08C2-265D-4744-A449-7F50604F23AF}" dt="2021-09-06T11:11:17.442" v="2"/>
          <pc:sldLayoutMkLst>
            <pc:docMk/>
            <pc:sldMasterMk cId="4250510879" sldId="2147483675"/>
            <pc:sldLayoutMk cId="3077617403" sldId="2147483705"/>
          </pc:sldLayoutMkLst>
          <pc:spChg chg="del">
            <ac:chgData name="Gerjan de Ruiter" userId="5d7c516b-9dcd-41a8-99d3-54425d29895b" providerId="ADAL" clId="{1CDC08C2-265D-4744-A449-7F50604F23AF}" dt="2021-09-06T11:11:17.442" v="2"/>
            <ac:spMkLst>
              <pc:docMk/>
              <pc:sldMasterMk cId="4250510879" sldId="2147483675"/>
              <pc:sldLayoutMk cId="3077617403" sldId="2147483705"/>
              <ac:spMk id="11" creationId="{00000000-0000-0000-0000-000000000000}"/>
            </ac:spMkLst>
          </pc:spChg>
        </pc:sldLayoutChg>
      </pc:sldMasterChg>
    </pc:docChg>
  </pc:docChgLst>
  <pc:docChgLst>
    <pc:chgData name="Gerjan de Ruiter" userId="5d7c516b-9dcd-41a8-99d3-54425d29895b" providerId="ADAL" clId="{5F4C6C55-B07D-4147-AAEF-958515C50609}"/>
    <pc:docChg chg="undo custSel addSld delSld modSld sldOrd">
      <pc:chgData name="Gerjan de Ruiter" userId="5d7c516b-9dcd-41a8-99d3-54425d29895b" providerId="ADAL" clId="{5F4C6C55-B07D-4147-AAEF-958515C50609}" dt="2021-09-23T13:08:09.815" v="5882" actId="1036"/>
      <pc:docMkLst>
        <pc:docMk/>
      </pc:docMkLst>
      <pc:sldChg chg="modSp mod">
        <pc:chgData name="Gerjan de Ruiter" userId="5d7c516b-9dcd-41a8-99d3-54425d29895b" providerId="ADAL" clId="{5F4C6C55-B07D-4147-AAEF-958515C50609}" dt="2021-09-22T12:56:44.226" v="22" actId="20577"/>
        <pc:sldMkLst>
          <pc:docMk/>
          <pc:sldMk cId="200866383" sldId="256"/>
        </pc:sldMkLst>
        <pc:spChg chg="mod">
          <ac:chgData name="Gerjan de Ruiter" userId="5d7c516b-9dcd-41a8-99d3-54425d29895b" providerId="ADAL" clId="{5F4C6C55-B07D-4147-AAEF-958515C50609}" dt="2021-09-22T12:56:44.226" v="22" actId="20577"/>
          <ac:spMkLst>
            <pc:docMk/>
            <pc:sldMk cId="200866383" sldId="256"/>
            <ac:spMk id="5" creationId="{538B7CFB-4F26-45F6-ABA0-08102D02EE93}"/>
          </ac:spMkLst>
        </pc:spChg>
      </pc:sldChg>
      <pc:sldChg chg="modSp mod ord">
        <pc:chgData name="Gerjan de Ruiter" userId="5d7c516b-9dcd-41a8-99d3-54425d29895b" providerId="ADAL" clId="{5F4C6C55-B07D-4147-AAEF-958515C50609}" dt="2021-09-22T13:27:47.099" v="902" actId="20577"/>
        <pc:sldMkLst>
          <pc:docMk/>
          <pc:sldMk cId="4095784694" sldId="257"/>
        </pc:sldMkLst>
        <pc:spChg chg="mod">
          <ac:chgData name="Gerjan de Ruiter" userId="5d7c516b-9dcd-41a8-99d3-54425d29895b" providerId="ADAL" clId="{5F4C6C55-B07D-4147-AAEF-958515C50609}" dt="2021-09-22T13:27:47.099" v="902" actId="20577"/>
          <ac:spMkLst>
            <pc:docMk/>
            <pc:sldMk cId="4095784694" sldId="257"/>
            <ac:spMk id="7" creationId="{0E5CB83B-4C45-4CEC-8902-166BADEC3923}"/>
          </ac:spMkLst>
        </pc:spChg>
      </pc:sldChg>
      <pc:sldChg chg="del">
        <pc:chgData name="Gerjan de Ruiter" userId="5d7c516b-9dcd-41a8-99d3-54425d29895b" providerId="ADAL" clId="{5F4C6C55-B07D-4147-AAEF-958515C50609}" dt="2021-09-22T12:58:19.694" v="42" actId="47"/>
        <pc:sldMkLst>
          <pc:docMk/>
          <pc:sldMk cId="1811565362" sldId="258"/>
        </pc:sldMkLst>
      </pc:sldChg>
      <pc:sldChg chg="modSp add del mod ord">
        <pc:chgData name="Gerjan de Ruiter" userId="5d7c516b-9dcd-41a8-99d3-54425d29895b" providerId="ADAL" clId="{5F4C6C55-B07D-4147-AAEF-958515C50609}" dt="2021-09-23T07:10:17.758" v="952" actId="20577"/>
        <pc:sldMkLst>
          <pc:docMk/>
          <pc:sldMk cId="3784983294" sldId="259"/>
        </pc:sldMkLst>
        <pc:spChg chg="mod">
          <ac:chgData name="Gerjan de Ruiter" userId="5d7c516b-9dcd-41a8-99d3-54425d29895b" providerId="ADAL" clId="{5F4C6C55-B07D-4147-AAEF-958515C50609}" dt="2021-09-22T13:26:17.490" v="826" actId="20577"/>
          <ac:spMkLst>
            <pc:docMk/>
            <pc:sldMk cId="3784983294" sldId="259"/>
            <ac:spMk id="2" creationId="{1BD2A9B3-2A21-40CC-84EA-6B78B2FD1444}"/>
          </ac:spMkLst>
        </pc:spChg>
        <pc:spChg chg="mod">
          <ac:chgData name="Gerjan de Ruiter" userId="5d7c516b-9dcd-41a8-99d3-54425d29895b" providerId="ADAL" clId="{5F4C6C55-B07D-4147-AAEF-958515C50609}" dt="2021-09-23T07:10:17.758" v="952" actId="20577"/>
          <ac:spMkLst>
            <pc:docMk/>
            <pc:sldMk cId="3784983294" sldId="259"/>
            <ac:spMk id="3" creationId="{A483C98A-770E-45DA-904F-1CA2C1F1E15F}"/>
          </ac:spMkLst>
        </pc:spChg>
      </pc:sldChg>
      <pc:sldChg chg="del">
        <pc:chgData name="Gerjan de Ruiter" userId="5d7c516b-9dcd-41a8-99d3-54425d29895b" providerId="ADAL" clId="{5F4C6C55-B07D-4147-AAEF-958515C50609}" dt="2021-09-22T12:58:17.392" v="41" actId="47"/>
        <pc:sldMkLst>
          <pc:docMk/>
          <pc:sldMk cId="2694878372" sldId="260"/>
        </pc:sldMkLst>
      </pc:sldChg>
      <pc:sldChg chg="del">
        <pc:chgData name="Gerjan de Ruiter" userId="5d7c516b-9dcd-41a8-99d3-54425d29895b" providerId="ADAL" clId="{5F4C6C55-B07D-4147-AAEF-958515C50609}" dt="2021-09-22T12:58:21.814" v="43" actId="47"/>
        <pc:sldMkLst>
          <pc:docMk/>
          <pc:sldMk cId="1053065044" sldId="261"/>
        </pc:sldMkLst>
      </pc:sldChg>
      <pc:sldChg chg="addSp delSp modSp add mod ord">
        <pc:chgData name="Gerjan de Ruiter" userId="5d7c516b-9dcd-41a8-99d3-54425d29895b" providerId="ADAL" clId="{5F4C6C55-B07D-4147-AAEF-958515C50609}" dt="2021-09-23T07:39:06.414" v="1077" actId="1076"/>
        <pc:sldMkLst>
          <pc:docMk/>
          <pc:sldMk cId="4153102314" sldId="262"/>
        </pc:sldMkLst>
        <pc:spChg chg="add del mod">
          <ac:chgData name="Gerjan de Ruiter" userId="5d7c516b-9dcd-41a8-99d3-54425d29895b" providerId="ADAL" clId="{5F4C6C55-B07D-4147-AAEF-958515C50609}" dt="2021-09-22T12:59:01.569" v="108"/>
          <ac:spMkLst>
            <pc:docMk/>
            <pc:sldMk cId="4153102314" sldId="262"/>
            <ac:spMk id="3" creationId="{3B25226D-0D35-4082-8488-1A81289403AC}"/>
          </ac:spMkLst>
        </pc:spChg>
        <pc:spChg chg="mod">
          <ac:chgData name="Gerjan de Ruiter" userId="5d7c516b-9dcd-41a8-99d3-54425d29895b" providerId="ADAL" clId="{5F4C6C55-B07D-4147-AAEF-958515C50609}" dt="2021-09-22T13:26:22.105" v="834" actId="20577"/>
          <ac:spMkLst>
            <pc:docMk/>
            <pc:sldMk cId="4153102314" sldId="262"/>
            <ac:spMk id="6" creationId="{EE08209F-5900-4FA8-8686-A949224C30E6}"/>
          </ac:spMkLst>
        </pc:spChg>
        <pc:spChg chg="mod">
          <ac:chgData name="Gerjan de Ruiter" userId="5d7c516b-9dcd-41a8-99d3-54425d29895b" providerId="ADAL" clId="{5F4C6C55-B07D-4147-AAEF-958515C50609}" dt="2021-09-22T13:02:48.809" v="460" actId="20577"/>
          <ac:spMkLst>
            <pc:docMk/>
            <pc:sldMk cId="4153102314" sldId="262"/>
            <ac:spMk id="7" creationId="{26FCDCC9-2F64-4B17-BC15-B45517B91693}"/>
          </ac:spMkLst>
        </pc:spChg>
        <pc:spChg chg="mod">
          <ac:chgData name="Gerjan de Ruiter" userId="5d7c516b-9dcd-41a8-99d3-54425d29895b" providerId="ADAL" clId="{5F4C6C55-B07D-4147-AAEF-958515C50609}" dt="2021-09-22T13:00:08.171" v="352" actId="20577"/>
          <ac:spMkLst>
            <pc:docMk/>
            <pc:sldMk cId="4153102314" sldId="262"/>
            <ac:spMk id="9" creationId="{86A73148-4232-4C77-B6A7-0A5759E7324F}"/>
          </ac:spMkLst>
        </pc:spChg>
        <pc:picChg chg="add mod">
          <ac:chgData name="Gerjan de Ruiter" userId="5d7c516b-9dcd-41a8-99d3-54425d29895b" providerId="ADAL" clId="{5F4C6C55-B07D-4147-AAEF-958515C50609}" dt="2021-09-22T13:02:53.520" v="461" actId="1076"/>
          <ac:picMkLst>
            <pc:docMk/>
            <pc:sldMk cId="4153102314" sldId="262"/>
            <ac:picMk id="8" creationId="{E836E2E8-73F9-4D3C-9221-E03C129CD7BC}"/>
          </ac:picMkLst>
        </pc:picChg>
        <pc:picChg chg="add mod">
          <ac:chgData name="Gerjan de Ruiter" userId="5d7c516b-9dcd-41a8-99d3-54425d29895b" providerId="ADAL" clId="{5F4C6C55-B07D-4147-AAEF-958515C50609}" dt="2021-09-22T13:00:14.579" v="354" actId="1076"/>
          <ac:picMkLst>
            <pc:docMk/>
            <pc:sldMk cId="4153102314" sldId="262"/>
            <ac:picMk id="10" creationId="{6A7D2798-858E-4705-A696-AB199F05E6BC}"/>
          </ac:picMkLst>
        </pc:picChg>
        <pc:picChg chg="add mod">
          <ac:chgData name="Gerjan de Ruiter" userId="5d7c516b-9dcd-41a8-99d3-54425d29895b" providerId="ADAL" clId="{5F4C6C55-B07D-4147-AAEF-958515C50609}" dt="2021-09-23T07:39:06.414" v="1077" actId="1076"/>
          <ac:picMkLst>
            <pc:docMk/>
            <pc:sldMk cId="4153102314" sldId="262"/>
            <ac:picMk id="11" creationId="{AB237032-30B7-4875-ADA5-680514CD4762}"/>
          </ac:picMkLst>
        </pc:picChg>
        <pc:picChg chg="del">
          <ac:chgData name="Gerjan de Ruiter" userId="5d7c516b-9dcd-41a8-99d3-54425d29895b" providerId="ADAL" clId="{5F4C6C55-B07D-4147-AAEF-958515C50609}" dt="2021-09-22T12:57:11.635" v="33" actId="478"/>
          <ac:picMkLst>
            <pc:docMk/>
            <pc:sldMk cId="4153102314" sldId="262"/>
            <ac:picMk id="12" creationId="{2884EB91-C881-472A-BF74-8B8506196B9E}"/>
          </ac:picMkLst>
        </pc:picChg>
      </pc:sldChg>
      <pc:sldChg chg="addSp delSp modSp new mod modClrScheme modAnim chgLayout">
        <pc:chgData name="Gerjan de Ruiter" userId="5d7c516b-9dcd-41a8-99d3-54425d29895b" providerId="ADAL" clId="{5F4C6C55-B07D-4147-AAEF-958515C50609}" dt="2021-09-22T13:22:26.501" v="561" actId="1076"/>
        <pc:sldMkLst>
          <pc:docMk/>
          <pc:sldMk cId="1270780476" sldId="263"/>
        </pc:sldMkLst>
        <pc:spChg chg="del mod ord">
          <ac:chgData name="Gerjan de Ruiter" userId="5d7c516b-9dcd-41a8-99d3-54425d29895b" providerId="ADAL" clId="{5F4C6C55-B07D-4147-AAEF-958515C50609}" dt="2021-09-22T13:03:09.752" v="463" actId="700"/>
          <ac:spMkLst>
            <pc:docMk/>
            <pc:sldMk cId="1270780476" sldId="263"/>
            <ac:spMk id="2" creationId="{520B1055-6995-4980-9643-C6557DB2C513}"/>
          </ac:spMkLst>
        </pc:spChg>
        <pc:spChg chg="del">
          <ac:chgData name="Gerjan de Ruiter" userId="5d7c516b-9dcd-41a8-99d3-54425d29895b" providerId="ADAL" clId="{5F4C6C55-B07D-4147-AAEF-958515C50609}" dt="2021-09-22T13:03:09.752" v="463" actId="700"/>
          <ac:spMkLst>
            <pc:docMk/>
            <pc:sldMk cId="1270780476" sldId="263"/>
            <ac:spMk id="3" creationId="{1975B815-E65B-42A7-9243-3CAF1D5F4D51}"/>
          </ac:spMkLst>
        </pc:spChg>
        <pc:spChg chg="del">
          <ac:chgData name="Gerjan de Ruiter" userId="5d7c516b-9dcd-41a8-99d3-54425d29895b" providerId="ADAL" clId="{5F4C6C55-B07D-4147-AAEF-958515C50609}" dt="2021-09-22T13:03:09.752" v="463" actId="700"/>
          <ac:spMkLst>
            <pc:docMk/>
            <pc:sldMk cId="1270780476" sldId="263"/>
            <ac:spMk id="4" creationId="{490C172F-DCF0-46A0-87CE-ABCA7D1403C6}"/>
          </ac:spMkLst>
        </pc:spChg>
        <pc:spChg chg="del">
          <ac:chgData name="Gerjan de Ruiter" userId="5d7c516b-9dcd-41a8-99d3-54425d29895b" providerId="ADAL" clId="{5F4C6C55-B07D-4147-AAEF-958515C50609}" dt="2021-09-22T13:03:09.752" v="463" actId="700"/>
          <ac:spMkLst>
            <pc:docMk/>
            <pc:sldMk cId="1270780476" sldId="263"/>
            <ac:spMk id="5" creationId="{B7E35ABF-6A0F-4269-BA8D-F296D1BDF0A3}"/>
          </ac:spMkLst>
        </pc:spChg>
        <pc:spChg chg="add mod ord">
          <ac:chgData name="Gerjan de Ruiter" userId="5d7c516b-9dcd-41a8-99d3-54425d29895b" providerId="ADAL" clId="{5F4C6C55-B07D-4147-AAEF-958515C50609}" dt="2021-09-22T13:03:19.536" v="482" actId="20577"/>
          <ac:spMkLst>
            <pc:docMk/>
            <pc:sldMk cId="1270780476" sldId="263"/>
            <ac:spMk id="6" creationId="{500F36F4-69CB-471E-8051-DC19A40B78C6}"/>
          </ac:spMkLst>
        </pc:spChg>
        <pc:spChg chg="add del">
          <ac:chgData name="Gerjan de Ruiter" userId="5d7c516b-9dcd-41a8-99d3-54425d29895b" providerId="ADAL" clId="{5F4C6C55-B07D-4147-AAEF-958515C50609}" dt="2021-09-22T13:21:52.941" v="556"/>
          <ac:spMkLst>
            <pc:docMk/>
            <pc:sldMk cId="1270780476" sldId="263"/>
            <ac:spMk id="9" creationId="{20FFA04C-1C77-4518-B3EA-AD9EB555C3E7}"/>
          </ac:spMkLst>
        </pc:spChg>
        <pc:picChg chg="add mod">
          <ac:chgData name="Gerjan de Ruiter" userId="5d7c516b-9dcd-41a8-99d3-54425d29895b" providerId="ADAL" clId="{5F4C6C55-B07D-4147-AAEF-958515C50609}" dt="2021-09-22T13:06:17.399" v="496" actId="14100"/>
          <ac:picMkLst>
            <pc:docMk/>
            <pc:sldMk cId="1270780476" sldId="263"/>
            <ac:picMk id="1026" creationId="{CE6BCAE4-4406-4B1E-846A-E9CB0FD9A460}"/>
          </ac:picMkLst>
        </pc:picChg>
        <pc:picChg chg="add mod">
          <ac:chgData name="Gerjan de Ruiter" userId="5d7c516b-9dcd-41a8-99d3-54425d29895b" providerId="ADAL" clId="{5F4C6C55-B07D-4147-AAEF-958515C50609}" dt="2021-09-22T13:06:11.360" v="494" actId="1076"/>
          <ac:picMkLst>
            <pc:docMk/>
            <pc:sldMk cId="1270780476" sldId="263"/>
            <ac:picMk id="1028" creationId="{6E2B7DB4-1A40-441A-9339-E65D1433E048}"/>
          </ac:picMkLst>
        </pc:picChg>
        <pc:picChg chg="add mod">
          <ac:chgData name="Gerjan de Ruiter" userId="5d7c516b-9dcd-41a8-99d3-54425d29895b" providerId="ADAL" clId="{5F4C6C55-B07D-4147-AAEF-958515C50609}" dt="2021-09-22T13:22:26.501" v="561" actId="1076"/>
          <ac:picMkLst>
            <pc:docMk/>
            <pc:sldMk cId="1270780476" sldId="263"/>
            <ac:picMk id="1032" creationId="{ADCE089F-4D53-462E-8A90-74651C287BC9}"/>
          </ac:picMkLst>
        </pc:picChg>
        <pc:cxnChg chg="add mod">
          <ac:chgData name="Gerjan de Ruiter" userId="5d7c516b-9dcd-41a8-99d3-54425d29895b" providerId="ADAL" clId="{5F4C6C55-B07D-4147-AAEF-958515C50609}" dt="2021-09-22T13:18:39.991" v="510" actId="1582"/>
          <ac:cxnSpMkLst>
            <pc:docMk/>
            <pc:sldMk cId="1270780476" sldId="263"/>
            <ac:cxnSpMk id="8" creationId="{5CDD30A5-8911-49B0-BE23-9F8751665900}"/>
          </ac:cxnSpMkLst>
        </pc:cxnChg>
      </pc:sldChg>
      <pc:sldChg chg="addSp delSp modSp new mod">
        <pc:chgData name="Gerjan de Ruiter" userId="5d7c516b-9dcd-41a8-99d3-54425d29895b" providerId="ADAL" clId="{5F4C6C55-B07D-4147-AAEF-958515C50609}" dt="2021-09-23T07:38:59.738" v="1075" actId="1076"/>
        <pc:sldMkLst>
          <pc:docMk/>
          <pc:sldMk cId="2448462619" sldId="264"/>
        </pc:sldMkLst>
        <pc:spChg chg="del">
          <ac:chgData name="Gerjan de Ruiter" userId="5d7c516b-9dcd-41a8-99d3-54425d29895b" providerId="ADAL" clId="{5F4C6C55-B07D-4147-AAEF-958515C50609}" dt="2021-09-22T13:17:54.268" v="501" actId="478"/>
          <ac:spMkLst>
            <pc:docMk/>
            <pc:sldMk cId="2448462619" sldId="264"/>
            <ac:spMk id="2" creationId="{2D398611-B3BA-4FA2-8772-F6CE5F04510B}"/>
          </ac:spMkLst>
        </pc:spChg>
        <pc:picChg chg="add mod">
          <ac:chgData name="Gerjan de Ruiter" userId="5d7c516b-9dcd-41a8-99d3-54425d29895b" providerId="ADAL" clId="{5F4C6C55-B07D-4147-AAEF-958515C50609}" dt="2021-09-23T07:38:59.738" v="1075" actId="1076"/>
          <ac:picMkLst>
            <pc:docMk/>
            <pc:sldMk cId="2448462619" sldId="264"/>
            <ac:picMk id="3" creationId="{3D9CD711-6272-43D6-B16A-5754521D121F}"/>
          </ac:picMkLst>
        </pc:picChg>
        <pc:picChg chg="add mod">
          <ac:chgData name="Gerjan de Ruiter" userId="5d7c516b-9dcd-41a8-99d3-54425d29895b" providerId="ADAL" clId="{5F4C6C55-B07D-4147-AAEF-958515C50609}" dt="2021-09-22T13:23:01.525" v="564"/>
          <ac:picMkLst>
            <pc:docMk/>
            <pc:sldMk cId="2448462619" sldId="264"/>
            <ac:picMk id="2050" creationId="{79CBAFAE-F47B-47F0-A19D-F01FA67CB7DA}"/>
          </ac:picMkLst>
        </pc:picChg>
      </pc:sldChg>
      <pc:sldChg chg="addSp delSp modSp new mod modClrScheme modAnim chgLayout">
        <pc:chgData name="Gerjan de Ruiter" userId="5d7c516b-9dcd-41a8-99d3-54425d29895b" providerId="ADAL" clId="{5F4C6C55-B07D-4147-AAEF-958515C50609}" dt="2021-09-23T07:44:53.959" v="1158" actId="1076"/>
        <pc:sldMkLst>
          <pc:docMk/>
          <pc:sldMk cId="3979304943" sldId="265"/>
        </pc:sldMkLst>
        <pc:spChg chg="del">
          <ac:chgData name="Gerjan de Ruiter" userId="5d7c516b-9dcd-41a8-99d3-54425d29895b" providerId="ADAL" clId="{5F4C6C55-B07D-4147-AAEF-958515C50609}" dt="2021-09-22T13:21:11.611" v="516" actId="26606"/>
          <ac:spMkLst>
            <pc:docMk/>
            <pc:sldMk cId="3979304943" sldId="265"/>
            <ac:spMk id="2" creationId="{B134F519-9E56-450D-B369-A6F759F7D17E}"/>
          </ac:spMkLst>
        </pc:spChg>
        <pc:spChg chg="add mod">
          <ac:chgData name="Gerjan de Ruiter" userId="5d7c516b-9dcd-41a8-99d3-54425d29895b" providerId="ADAL" clId="{5F4C6C55-B07D-4147-AAEF-958515C50609}" dt="2021-09-23T07:44:29.775" v="1156" actId="1076"/>
          <ac:spMkLst>
            <pc:docMk/>
            <pc:sldMk cId="3979304943" sldId="265"/>
            <ac:spMk id="71" creationId="{A4F3D27A-F106-4DBE-8F37-5535BE4AEDD9}"/>
          </ac:spMkLst>
        </pc:spChg>
        <pc:spChg chg="add mod">
          <ac:chgData name="Gerjan de Ruiter" userId="5d7c516b-9dcd-41a8-99d3-54425d29895b" providerId="ADAL" clId="{5F4C6C55-B07D-4147-AAEF-958515C50609}" dt="2021-09-22T13:33:09.716" v="940" actId="790"/>
          <ac:spMkLst>
            <pc:docMk/>
            <pc:sldMk cId="3979304943" sldId="265"/>
            <ac:spMk id="73" creationId="{BDC4D13D-ABC1-4D40-ABE1-251B37588F95}"/>
          </ac:spMkLst>
        </pc:spChg>
        <pc:spChg chg="add mod">
          <ac:chgData name="Gerjan de Ruiter" userId="5d7c516b-9dcd-41a8-99d3-54425d29895b" providerId="ADAL" clId="{5F4C6C55-B07D-4147-AAEF-958515C50609}" dt="2021-09-22T13:21:11.611" v="516" actId="26606"/>
          <ac:spMkLst>
            <pc:docMk/>
            <pc:sldMk cId="3979304943" sldId="265"/>
            <ac:spMk id="75" creationId="{C630CBAC-B806-489F-964D-A15B3AF4A91A}"/>
          </ac:spMkLst>
        </pc:spChg>
        <pc:picChg chg="add mod">
          <ac:chgData name="Gerjan de Ruiter" userId="5d7c516b-9dcd-41a8-99d3-54425d29895b" providerId="ADAL" clId="{5F4C6C55-B07D-4147-AAEF-958515C50609}" dt="2021-09-22T13:21:11.611" v="516" actId="26606"/>
          <ac:picMkLst>
            <pc:docMk/>
            <pc:sldMk cId="3979304943" sldId="265"/>
            <ac:picMk id="3074" creationId="{ED0C5A4A-FA9D-43C8-BBD3-5DAA369724B5}"/>
          </ac:picMkLst>
        </pc:picChg>
        <pc:picChg chg="add mod">
          <ac:chgData name="Gerjan de Ruiter" userId="5d7c516b-9dcd-41a8-99d3-54425d29895b" providerId="ADAL" clId="{5F4C6C55-B07D-4147-AAEF-958515C50609}" dt="2021-09-23T07:44:53.959" v="1158" actId="1076"/>
          <ac:picMkLst>
            <pc:docMk/>
            <pc:sldMk cId="3979304943" sldId="265"/>
            <ac:picMk id="3076" creationId="{3E52C407-AD3B-4F22-AC48-A8FC5BBAEA7C}"/>
          </ac:picMkLst>
        </pc:picChg>
      </pc:sldChg>
      <pc:sldChg chg="addSp delSp modSp new mod modClrScheme chgLayout">
        <pc:chgData name="Gerjan de Ruiter" userId="5d7c516b-9dcd-41a8-99d3-54425d29895b" providerId="ADAL" clId="{5F4C6C55-B07D-4147-AAEF-958515C50609}" dt="2021-09-23T07:38:50.278" v="1073"/>
        <pc:sldMkLst>
          <pc:docMk/>
          <pc:sldMk cId="2081770826" sldId="266"/>
        </pc:sldMkLst>
        <pc:spChg chg="mod">
          <ac:chgData name="Gerjan de Ruiter" userId="5d7c516b-9dcd-41a8-99d3-54425d29895b" providerId="ADAL" clId="{5F4C6C55-B07D-4147-AAEF-958515C50609}" dt="2021-09-23T07:14:33.208" v="954" actId="26606"/>
          <ac:spMkLst>
            <pc:docMk/>
            <pc:sldMk cId="2081770826" sldId="266"/>
            <ac:spMk id="2" creationId="{C28F2963-64C4-4919-B34B-827E024C4F55}"/>
          </ac:spMkLst>
        </pc:spChg>
        <pc:spChg chg="del">
          <ac:chgData name="Gerjan de Ruiter" userId="5d7c516b-9dcd-41a8-99d3-54425d29895b" providerId="ADAL" clId="{5F4C6C55-B07D-4147-AAEF-958515C50609}" dt="2021-09-23T07:14:33.208" v="954" actId="26606"/>
          <ac:spMkLst>
            <pc:docMk/>
            <pc:sldMk cId="2081770826" sldId="266"/>
            <ac:spMk id="3" creationId="{B77FE497-E2B2-4C30-8ED5-81A7162DE420}"/>
          </ac:spMkLst>
        </pc:spChg>
        <pc:spChg chg="del">
          <ac:chgData name="Gerjan de Ruiter" userId="5d7c516b-9dcd-41a8-99d3-54425d29895b" providerId="ADAL" clId="{5F4C6C55-B07D-4147-AAEF-958515C50609}" dt="2021-09-23T07:14:27.186" v="953"/>
          <ac:spMkLst>
            <pc:docMk/>
            <pc:sldMk cId="2081770826" sldId="266"/>
            <ac:spMk id="4" creationId="{0E8B6095-EADA-490D-B99A-96CF6D14E3C7}"/>
          </ac:spMkLst>
        </pc:spChg>
        <pc:spChg chg="del">
          <ac:chgData name="Gerjan de Ruiter" userId="5d7c516b-9dcd-41a8-99d3-54425d29895b" providerId="ADAL" clId="{5F4C6C55-B07D-4147-AAEF-958515C50609}" dt="2021-09-23T07:14:33.208" v="954" actId="26606"/>
          <ac:spMkLst>
            <pc:docMk/>
            <pc:sldMk cId="2081770826" sldId="266"/>
            <ac:spMk id="5" creationId="{35501380-2C11-4C6C-B11C-98871A641673}"/>
          </ac:spMkLst>
        </pc:spChg>
        <pc:spChg chg="add del mod">
          <ac:chgData name="Gerjan de Ruiter" userId="5d7c516b-9dcd-41a8-99d3-54425d29895b" providerId="ADAL" clId="{5F4C6C55-B07D-4147-AAEF-958515C50609}" dt="2021-09-23T07:31:28.301" v="974"/>
          <ac:spMkLst>
            <pc:docMk/>
            <pc:sldMk cId="2081770826" sldId="266"/>
            <ac:spMk id="8" creationId="{F001B6CC-CC64-4F93-B618-23958EB154B4}"/>
          </ac:spMkLst>
        </pc:spChg>
        <pc:spChg chg="add del mod">
          <ac:chgData name="Gerjan de Ruiter" userId="5d7c516b-9dcd-41a8-99d3-54425d29895b" providerId="ADAL" clId="{5F4C6C55-B07D-4147-AAEF-958515C50609}" dt="2021-09-23T07:32:31.309" v="977"/>
          <ac:spMkLst>
            <pc:docMk/>
            <pc:sldMk cId="2081770826" sldId="266"/>
            <ac:spMk id="9" creationId="{920E66C7-9735-4ACF-A4E7-0EBC89FAACDF}"/>
          </ac:spMkLst>
        </pc:spChg>
        <pc:picChg chg="add mod">
          <ac:chgData name="Gerjan de Ruiter" userId="5d7c516b-9dcd-41a8-99d3-54425d29895b" providerId="ADAL" clId="{5F4C6C55-B07D-4147-AAEF-958515C50609}" dt="2021-09-23T07:38:50.278" v="1073"/>
          <ac:picMkLst>
            <pc:docMk/>
            <pc:sldMk cId="2081770826" sldId="266"/>
            <ac:picMk id="7" creationId="{6CE7AAAF-A05D-461D-8090-08DC3A02BD19}"/>
          </ac:picMkLst>
        </pc:picChg>
        <pc:picChg chg="add del mod">
          <ac:chgData name="Gerjan de Ruiter" userId="5d7c516b-9dcd-41a8-99d3-54425d29895b" providerId="ADAL" clId="{5F4C6C55-B07D-4147-AAEF-958515C50609}" dt="2021-09-23T07:31:12.144" v="969" actId="21"/>
          <ac:picMkLst>
            <pc:docMk/>
            <pc:sldMk cId="2081770826" sldId="266"/>
            <ac:picMk id="1026" creationId="{2DFB03E6-638F-429B-95F1-8CDA2FB4B156}"/>
          </ac:picMkLst>
        </pc:picChg>
        <pc:picChg chg="add del mod">
          <ac:chgData name="Gerjan de Ruiter" userId="5d7c516b-9dcd-41a8-99d3-54425d29895b" providerId="ADAL" clId="{5F4C6C55-B07D-4147-AAEF-958515C50609}" dt="2021-09-23T07:32:30.035" v="976" actId="478"/>
          <ac:picMkLst>
            <pc:docMk/>
            <pc:sldMk cId="2081770826" sldId="266"/>
            <ac:picMk id="1028" creationId="{F463F18B-13C7-4D26-881C-9587DC4D3306}"/>
          </ac:picMkLst>
        </pc:picChg>
        <pc:picChg chg="add mod">
          <ac:chgData name="Gerjan de Ruiter" userId="5d7c516b-9dcd-41a8-99d3-54425d29895b" providerId="ADAL" clId="{5F4C6C55-B07D-4147-AAEF-958515C50609}" dt="2021-09-23T07:33:32.101" v="995"/>
          <ac:picMkLst>
            <pc:docMk/>
            <pc:sldMk cId="2081770826" sldId="266"/>
            <ac:picMk id="1030" creationId="{6DF634D5-B456-4459-90A5-3310B264791A}"/>
          </ac:picMkLst>
        </pc:picChg>
      </pc:sldChg>
      <pc:sldChg chg="addSp delSp modSp new del mod modClrScheme chgLayout">
        <pc:chgData name="Gerjan de Ruiter" userId="5d7c516b-9dcd-41a8-99d3-54425d29895b" providerId="ADAL" clId="{5F4C6C55-B07D-4147-AAEF-958515C50609}" dt="2021-09-23T08:33:50.443" v="2426" actId="47"/>
        <pc:sldMkLst>
          <pc:docMk/>
          <pc:sldMk cId="949496122" sldId="267"/>
        </pc:sldMkLst>
        <pc:spChg chg="mod">
          <ac:chgData name="Gerjan de Ruiter" userId="5d7c516b-9dcd-41a8-99d3-54425d29895b" providerId="ADAL" clId="{5F4C6C55-B07D-4147-AAEF-958515C50609}" dt="2021-09-23T08:33:21.700" v="2416" actId="26606"/>
          <ac:spMkLst>
            <pc:docMk/>
            <pc:sldMk cId="949496122" sldId="267"/>
            <ac:spMk id="2" creationId="{5275E263-B2BA-4799-8B46-35573C3FD4A0}"/>
          </ac:spMkLst>
        </pc:spChg>
        <pc:spChg chg="del mod">
          <ac:chgData name="Gerjan de Ruiter" userId="5d7c516b-9dcd-41a8-99d3-54425d29895b" providerId="ADAL" clId="{5F4C6C55-B07D-4147-AAEF-958515C50609}" dt="2021-09-23T08:33:21.700" v="2416" actId="26606"/>
          <ac:spMkLst>
            <pc:docMk/>
            <pc:sldMk cId="949496122" sldId="267"/>
            <ac:spMk id="3" creationId="{E420A03C-FC04-4C95-80CE-EED038DD895E}"/>
          </ac:spMkLst>
        </pc:spChg>
        <pc:spChg chg="del">
          <ac:chgData name="Gerjan de Ruiter" userId="5d7c516b-9dcd-41a8-99d3-54425d29895b" providerId="ADAL" clId="{5F4C6C55-B07D-4147-AAEF-958515C50609}" dt="2021-09-23T08:33:06.754" v="2415" actId="22"/>
          <ac:spMkLst>
            <pc:docMk/>
            <pc:sldMk cId="949496122" sldId="267"/>
            <ac:spMk id="4" creationId="{84B28505-0B6B-4771-8D22-70E6AB37460A}"/>
          </ac:spMkLst>
        </pc:spChg>
        <pc:spChg chg="del">
          <ac:chgData name="Gerjan de Ruiter" userId="5d7c516b-9dcd-41a8-99d3-54425d29895b" providerId="ADAL" clId="{5F4C6C55-B07D-4147-AAEF-958515C50609}" dt="2021-09-23T08:33:21.700" v="2416" actId="26606"/>
          <ac:spMkLst>
            <pc:docMk/>
            <pc:sldMk cId="949496122" sldId="267"/>
            <ac:spMk id="5" creationId="{3387FF6F-B9B5-4578-AF92-5D0CEC6F7833}"/>
          </ac:spMkLst>
        </pc:spChg>
        <pc:picChg chg="add mod ord modCrop">
          <ac:chgData name="Gerjan de Ruiter" userId="5d7c516b-9dcd-41a8-99d3-54425d29895b" providerId="ADAL" clId="{5F4C6C55-B07D-4147-AAEF-958515C50609}" dt="2021-09-23T08:33:40.163" v="2423" actId="1076"/>
          <ac:picMkLst>
            <pc:docMk/>
            <pc:sldMk cId="949496122" sldId="267"/>
            <ac:picMk id="7" creationId="{554C95D0-2E8B-48AF-AEEA-D486F604AB4E}"/>
          </ac:picMkLst>
        </pc:picChg>
      </pc:sldChg>
      <pc:sldChg chg="addSp delSp modSp new mod">
        <pc:chgData name="Gerjan de Ruiter" userId="5d7c516b-9dcd-41a8-99d3-54425d29895b" providerId="ADAL" clId="{5F4C6C55-B07D-4147-AAEF-958515C50609}" dt="2021-09-23T13:08:09.815" v="5882" actId="1036"/>
        <pc:sldMkLst>
          <pc:docMk/>
          <pc:sldMk cId="4229879800" sldId="268"/>
        </pc:sldMkLst>
        <pc:spChg chg="mod">
          <ac:chgData name="Gerjan de Ruiter" userId="5d7c516b-9dcd-41a8-99d3-54425d29895b" providerId="ADAL" clId="{5F4C6C55-B07D-4147-AAEF-958515C50609}" dt="2021-09-22T13:29:14.651" v="934" actId="404"/>
          <ac:spMkLst>
            <pc:docMk/>
            <pc:sldMk cId="4229879800" sldId="268"/>
            <ac:spMk id="2" creationId="{1C9A46AE-CBC7-4AFA-B735-104CF813871F}"/>
          </ac:spMkLst>
        </pc:spChg>
        <pc:spChg chg="mod">
          <ac:chgData name="Gerjan de Ruiter" userId="5d7c516b-9dcd-41a8-99d3-54425d29895b" providerId="ADAL" clId="{5F4C6C55-B07D-4147-AAEF-958515C50609}" dt="2021-09-23T13:08:09.815" v="5882" actId="1036"/>
          <ac:spMkLst>
            <pc:docMk/>
            <pc:sldMk cId="4229879800" sldId="268"/>
            <ac:spMk id="3" creationId="{A0ED1DC9-9B57-45A9-9A8F-9BC883641B1A}"/>
          </ac:spMkLst>
        </pc:spChg>
        <pc:spChg chg="del">
          <ac:chgData name="Gerjan de Ruiter" userId="5d7c516b-9dcd-41a8-99d3-54425d29895b" providerId="ADAL" clId="{5F4C6C55-B07D-4147-AAEF-958515C50609}" dt="2021-09-23T11:00:50.436" v="5020"/>
          <ac:spMkLst>
            <pc:docMk/>
            <pc:sldMk cId="4229879800" sldId="268"/>
            <ac:spMk id="4" creationId="{2ABE17D8-3F05-455B-BCC1-DFCA12733C44}"/>
          </ac:spMkLst>
        </pc:spChg>
        <pc:spChg chg="add mod">
          <ac:chgData name="Gerjan de Ruiter" userId="5d7c516b-9dcd-41a8-99d3-54425d29895b" providerId="ADAL" clId="{5F4C6C55-B07D-4147-AAEF-958515C50609}" dt="2021-09-23T11:00:07.497" v="5016" actId="571"/>
          <ac:spMkLst>
            <pc:docMk/>
            <pc:sldMk cId="4229879800" sldId="268"/>
            <ac:spMk id="6" creationId="{7F4E5ECE-BBB7-4328-B4D4-A85162AEE503}"/>
          </ac:spMkLst>
        </pc:spChg>
        <pc:picChg chg="add mod">
          <ac:chgData name="Gerjan de Ruiter" userId="5d7c516b-9dcd-41a8-99d3-54425d29895b" providerId="ADAL" clId="{5F4C6C55-B07D-4147-AAEF-958515C50609}" dt="2021-09-23T11:01:09.559" v="5024" actId="18131"/>
          <ac:picMkLst>
            <pc:docMk/>
            <pc:sldMk cId="4229879800" sldId="268"/>
            <ac:picMk id="8194" creationId="{4DA58FF2-9FF7-440C-897C-0B7A834952FC}"/>
          </ac:picMkLst>
        </pc:picChg>
      </pc:sldChg>
      <pc:sldChg chg="addSp delSp modSp new mod modClrScheme modAnim chgLayout">
        <pc:chgData name="Gerjan de Ruiter" userId="5d7c516b-9dcd-41a8-99d3-54425d29895b" providerId="ADAL" clId="{5F4C6C55-B07D-4147-AAEF-958515C50609}" dt="2021-09-23T07:54:17.435" v="1791" actId="1076"/>
        <pc:sldMkLst>
          <pc:docMk/>
          <pc:sldMk cId="377993975" sldId="269"/>
        </pc:sldMkLst>
        <pc:spChg chg="del mod ord">
          <ac:chgData name="Gerjan de Ruiter" userId="5d7c516b-9dcd-41a8-99d3-54425d29895b" providerId="ADAL" clId="{5F4C6C55-B07D-4147-AAEF-958515C50609}" dt="2021-09-23T07:30:40.203" v="966" actId="700"/>
          <ac:spMkLst>
            <pc:docMk/>
            <pc:sldMk cId="377993975" sldId="269"/>
            <ac:spMk id="2" creationId="{74D14CCB-1AAB-4255-8F94-78935FE839A5}"/>
          </ac:spMkLst>
        </pc:spChg>
        <pc:spChg chg="del mod ord">
          <ac:chgData name="Gerjan de Ruiter" userId="5d7c516b-9dcd-41a8-99d3-54425d29895b" providerId="ADAL" clId="{5F4C6C55-B07D-4147-AAEF-958515C50609}" dt="2021-09-23T07:30:40.203" v="966" actId="700"/>
          <ac:spMkLst>
            <pc:docMk/>
            <pc:sldMk cId="377993975" sldId="269"/>
            <ac:spMk id="3" creationId="{FEA54834-4498-4F44-BFD4-E196F2970FA4}"/>
          </ac:spMkLst>
        </pc:spChg>
        <pc:spChg chg="add mod ord">
          <ac:chgData name="Gerjan de Ruiter" userId="5d7c516b-9dcd-41a8-99d3-54425d29895b" providerId="ADAL" clId="{5F4C6C55-B07D-4147-AAEF-958515C50609}" dt="2021-09-23T07:45:15.485" v="1198" actId="20577"/>
          <ac:spMkLst>
            <pc:docMk/>
            <pc:sldMk cId="377993975" sldId="269"/>
            <ac:spMk id="4" creationId="{748654BC-C7D2-4291-A44B-2D2F9830AD36}"/>
          </ac:spMkLst>
        </pc:spChg>
        <pc:spChg chg="add mod ord">
          <ac:chgData name="Gerjan de Ruiter" userId="5d7c516b-9dcd-41a8-99d3-54425d29895b" providerId="ADAL" clId="{5F4C6C55-B07D-4147-AAEF-958515C50609}" dt="2021-09-23T07:50:01.163" v="1762" actId="20577"/>
          <ac:spMkLst>
            <pc:docMk/>
            <pc:sldMk cId="377993975" sldId="269"/>
            <ac:spMk id="5" creationId="{75030E65-90A5-4102-908C-D0C8E794DECE}"/>
          </ac:spMkLst>
        </pc:spChg>
        <pc:spChg chg="add del mod ord">
          <ac:chgData name="Gerjan de Ruiter" userId="5d7c516b-9dcd-41a8-99d3-54425d29895b" providerId="ADAL" clId="{5F4C6C55-B07D-4147-AAEF-958515C50609}" dt="2021-09-23T07:31:14.875" v="970"/>
          <ac:spMkLst>
            <pc:docMk/>
            <pc:sldMk cId="377993975" sldId="269"/>
            <ac:spMk id="6" creationId="{02F40CE3-E5C0-44EC-BCB0-82ECA4F56EF7}"/>
          </ac:spMkLst>
        </pc:spChg>
        <pc:spChg chg="add mod ord">
          <ac:chgData name="Gerjan de Ruiter" userId="5d7c516b-9dcd-41a8-99d3-54425d29895b" providerId="ADAL" clId="{5F4C6C55-B07D-4147-AAEF-958515C50609}" dt="2021-09-23T07:30:40.203" v="966" actId="700"/>
          <ac:spMkLst>
            <pc:docMk/>
            <pc:sldMk cId="377993975" sldId="269"/>
            <ac:spMk id="7" creationId="{560DD669-9C60-4571-BC19-113CEA2DD063}"/>
          </ac:spMkLst>
        </pc:spChg>
        <pc:spChg chg="add mod">
          <ac:chgData name="Gerjan de Ruiter" userId="5d7c516b-9dcd-41a8-99d3-54425d29895b" providerId="ADAL" clId="{5F4C6C55-B07D-4147-AAEF-958515C50609}" dt="2021-09-23T07:53:14.365" v="1781" actId="1076"/>
          <ac:spMkLst>
            <pc:docMk/>
            <pc:sldMk cId="377993975" sldId="269"/>
            <ac:spMk id="11" creationId="{21CB1728-17B8-45BD-8A11-2E98CAE3274D}"/>
          </ac:spMkLst>
        </pc:spChg>
        <pc:spChg chg="add mod">
          <ac:chgData name="Gerjan de Ruiter" userId="5d7c516b-9dcd-41a8-99d3-54425d29895b" providerId="ADAL" clId="{5F4C6C55-B07D-4147-AAEF-958515C50609}" dt="2021-09-23T07:53:11.739" v="1780" actId="1076"/>
          <ac:spMkLst>
            <pc:docMk/>
            <pc:sldMk cId="377993975" sldId="269"/>
            <ac:spMk id="12" creationId="{B0FB527C-638D-4B89-A3D8-23FA655F278F}"/>
          </ac:spMkLst>
        </pc:spChg>
        <pc:spChg chg="add del">
          <ac:chgData name="Gerjan de Ruiter" userId="5d7c516b-9dcd-41a8-99d3-54425d29895b" providerId="ADAL" clId="{5F4C6C55-B07D-4147-AAEF-958515C50609}" dt="2021-09-23T07:51:29.991" v="1769" actId="478"/>
          <ac:spMkLst>
            <pc:docMk/>
            <pc:sldMk cId="377993975" sldId="269"/>
            <ac:spMk id="13" creationId="{E1366A4B-3134-4ED8-833A-8431A39B1BC0}"/>
          </ac:spMkLst>
        </pc:spChg>
        <pc:spChg chg="add mod">
          <ac:chgData name="Gerjan de Ruiter" userId="5d7c516b-9dcd-41a8-99d3-54425d29895b" providerId="ADAL" clId="{5F4C6C55-B07D-4147-AAEF-958515C50609}" dt="2021-09-23T07:53:05.350" v="1779" actId="1076"/>
          <ac:spMkLst>
            <pc:docMk/>
            <pc:sldMk cId="377993975" sldId="269"/>
            <ac:spMk id="14" creationId="{96539A0C-A2BD-4713-B88A-8FA117B77569}"/>
          </ac:spMkLst>
        </pc:spChg>
        <pc:spChg chg="add mod">
          <ac:chgData name="Gerjan de Ruiter" userId="5d7c516b-9dcd-41a8-99d3-54425d29895b" providerId="ADAL" clId="{5F4C6C55-B07D-4147-AAEF-958515C50609}" dt="2021-09-23T07:53:03.136" v="1778" actId="1076"/>
          <ac:spMkLst>
            <pc:docMk/>
            <pc:sldMk cId="377993975" sldId="269"/>
            <ac:spMk id="15" creationId="{C75B0AC5-E353-4E96-AFF6-516913FC6C74}"/>
          </ac:spMkLst>
        </pc:spChg>
        <pc:picChg chg="add mod modCrop">
          <ac:chgData name="Gerjan de Ruiter" userId="5d7c516b-9dcd-41a8-99d3-54425d29895b" providerId="ADAL" clId="{5F4C6C55-B07D-4147-AAEF-958515C50609}" dt="2021-09-23T07:35:00.610" v="1071" actId="1076"/>
          <ac:picMkLst>
            <pc:docMk/>
            <pc:sldMk cId="377993975" sldId="269"/>
            <ac:picMk id="8" creationId="{6A3B1DB2-FA83-456E-BC00-6EDA791E9733}"/>
          </ac:picMkLst>
        </pc:picChg>
        <pc:picChg chg="add mod modCrop">
          <ac:chgData name="Gerjan de Ruiter" userId="5d7c516b-9dcd-41a8-99d3-54425d29895b" providerId="ADAL" clId="{5F4C6C55-B07D-4147-AAEF-958515C50609}" dt="2021-09-23T07:54:17.435" v="1791" actId="1076"/>
          <ac:picMkLst>
            <pc:docMk/>
            <pc:sldMk cId="377993975" sldId="269"/>
            <ac:picMk id="10" creationId="{C275FCCB-B961-4973-AFDB-71ACBF8B3A25}"/>
          </ac:picMkLst>
        </pc:picChg>
      </pc:sldChg>
      <pc:sldChg chg="addSp delSp modSp new mod modClrScheme chgLayout modNotesTx">
        <pc:chgData name="Gerjan de Ruiter" userId="5d7c516b-9dcd-41a8-99d3-54425d29895b" providerId="ADAL" clId="{5F4C6C55-B07D-4147-AAEF-958515C50609}" dt="2021-09-23T07:44:22.524" v="1155" actId="1076"/>
        <pc:sldMkLst>
          <pc:docMk/>
          <pc:sldMk cId="2881842956" sldId="270"/>
        </pc:sldMkLst>
        <pc:spChg chg="del mod ord">
          <ac:chgData name="Gerjan de Ruiter" userId="5d7c516b-9dcd-41a8-99d3-54425d29895b" providerId="ADAL" clId="{5F4C6C55-B07D-4147-AAEF-958515C50609}" dt="2021-09-23T07:40:00.875" v="1079" actId="700"/>
          <ac:spMkLst>
            <pc:docMk/>
            <pc:sldMk cId="2881842956" sldId="270"/>
            <ac:spMk id="2" creationId="{D8B61E51-E0DD-4FE0-B5F0-5D570D4F255B}"/>
          </ac:spMkLst>
        </pc:spChg>
        <pc:spChg chg="add mod ord">
          <ac:chgData name="Gerjan de Ruiter" userId="5d7c516b-9dcd-41a8-99d3-54425d29895b" providerId="ADAL" clId="{5F4C6C55-B07D-4147-AAEF-958515C50609}" dt="2021-09-23T07:43:37.027" v="1148" actId="26606"/>
          <ac:spMkLst>
            <pc:docMk/>
            <pc:sldMk cId="2881842956" sldId="270"/>
            <ac:spMk id="3" creationId="{213BF18A-1B08-402F-BA78-B5AB8E65AAC5}"/>
          </ac:spMkLst>
        </pc:spChg>
        <pc:spChg chg="add mod ord">
          <ac:chgData name="Gerjan de Ruiter" userId="5d7c516b-9dcd-41a8-99d3-54425d29895b" providerId="ADAL" clId="{5F4C6C55-B07D-4147-AAEF-958515C50609}" dt="2021-09-23T07:43:37.027" v="1148" actId="26606"/>
          <ac:spMkLst>
            <pc:docMk/>
            <pc:sldMk cId="2881842956" sldId="270"/>
            <ac:spMk id="4" creationId="{D9F8506B-C1B0-44D7-9643-6468AABA0B32}"/>
          </ac:spMkLst>
        </pc:spChg>
        <pc:spChg chg="add del mod ord">
          <ac:chgData name="Gerjan de Ruiter" userId="5d7c516b-9dcd-41a8-99d3-54425d29895b" providerId="ADAL" clId="{5F4C6C55-B07D-4147-AAEF-958515C50609}" dt="2021-09-23T07:43:33.133" v="1147"/>
          <ac:spMkLst>
            <pc:docMk/>
            <pc:sldMk cId="2881842956" sldId="270"/>
            <ac:spMk id="5" creationId="{2E93C214-618F-4611-A93E-650754CC7965}"/>
          </ac:spMkLst>
        </pc:spChg>
        <pc:spChg chg="add del mod ord">
          <ac:chgData name="Gerjan de Ruiter" userId="5d7c516b-9dcd-41a8-99d3-54425d29895b" providerId="ADAL" clId="{5F4C6C55-B07D-4147-AAEF-958515C50609}" dt="2021-09-23T07:43:37.027" v="1148" actId="26606"/>
          <ac:spMkLst>
            <pc:docMk/>
            <pc:sldMk cId="2881842956" sldId="270"/>
            <ac:spMk id="6" creationId="{31B4E9C9-C4F8-44FC-8BD6-0C1B3A235ECA}"/>
          </ac:spMkLst>
        </pc:spChg>
        <pc:spChg chg="add">
          <ac:chgData name="Gerjan de Ruiter" userId="5d7c516b-9dcd-41a8-99d3-54425d29895b" providerId="ADAL" clId="{5F4C6C55-B07D-4147-AAEF-958515C50609}" dt="2021-09-23T07:43:37.027" v="1148" actId="26606"/>
          <ac:spMkLst>
            <pc:docMk/>
            <pc:sldMk cId="2881842956" sldId="270"/>
            <ac:spMk id="71" creationId="{8F1CB6BD-EBC9-403F-B087-E2FAB517CF6B}"/>
          </ac:spMkLst>
        </pc:spChg>
        <pc:picChg chg="add mod">
          <ac:chgData name="Gerjan de Ruiter" userId="5d7c516b-9dcd-41a8-99d3-54425d29895b" providerId="ADAL" clId="{5F4C6C55-B07D-4147-AAEF-958515C50609}" dt="2021-09-23T07:44:22.524" v="1155" actId="1076"/>
          <ac:picMkLst>
            <pc:docMk/>
            <pc:sldMk cId="2881842956" sldId="270"/>
            <ac:picMk id="9" creationId="{F675C83D-B202-4400-9B1C-92CC779A03A6}"/>
          </ac:picMkLst>
        </pc:picChg>
        <pc:picChg chg="add mod">
          <ac:chgData name="Gerjan de Ruiter" userId="5d7c516b-9dcd-41a8-99d3-54425d29895b" providerId="ADAL" clId="{5F4C6C55-B07D-4147-AAEF-958515C50609}" dt="2021-09-23T07:44:03.772" v="1153"/>
          <ac:picMkLst>
            <pc:docMk/>
            <pc:sldMk cId="2881842956" sldId="270"/>
            <ac:picMk id="3074" creationId="{208B49AA-2E9D-4F00-953B-1DA5348FB344}"/>
          </ac:picMkLst>
        </pc:picChg>
      </pc:sldChg>
      <pc:sldChg chg="modSp add mod modAnim">
        <pc:chgData name="Gerjan de Ruiter" userId="5d7c516b-9dcd-41a8-99d3-54425d29895b" providerId="ADAL" clId="{5F4C6C55-B07D-4147-AAEF-958515C50609}" dt="2021-09-23T08:21:58.714" v="2414"/>
        <pc:sldMkLst>
          <pc:docMk/>
          <pc:sldMk cId="2662644313" sldId="271"/>
        </pc:sldMkLst>
        <pc:spChg chg="mod">
          <ac:chgData name="Gerjan de Ruiter" userId="5d7c516b-9dcd-41a8-99d3-54425d29895b" providerId="ADAL" clId="{5F4C6C55-B07D-4147-AAEF-958515C50609}" dt="2021-09-23T08:21:55.339" v="2413" actId="6549"/>
          <ac:spMkLst>
            <pc:docMk/>
            <pc:sldMk cId="2662644313" sldId="271"/>
            <ac:spMk id="3" creationId="{B8143420-DB54-4D6E-B639-252390DA97EB}"/>
          </ac:spMkLst>
        </pc:spChg>
      </pc:sldChg>
      <pc:sldChg chg="modSp add mod">
        <pc:chgData name="Gerjan de Ruiter" userId="5d7c516b-9dcd-41a8-99d3-54425d29895b" providerId="ADAL" clId="{5F4C6C55-B07D-4147-AAEF-958515C50609}" dt="2021-09-23T08:35:02.689" v="2479" actId="20577"/>
        <pc:sldMkLst>
          <pc:docMk/>
          <pc:sldMk cId="647849754" sldId="272"/>
        </pc:sldMkLst>
        <pc:spChg chg="mod">
          <ac:chgData name="Gerjan de Ruiter" userId="5d7c516b-9dcd-41a8-99d3-54425d29895b" providerId="ADAL" clId="{5F4C6C55-B07D-4147-AAEF-958515C50609}" dt="2021-09-23T08:35:02.689" v="2479" actId="20577"/>
          <ac:spMkLst>
            <pc:docMk/>
            <pc:sldMk cId="647849754" sldId="272"/>
            <ac:spMk id="2" creationId="{5275E263-B2BA-4799-8B46-35573C3FD4A0}"/>
          </ac:spMkLst>
        </pc:spChg>
      </pc:sldChg>
      <pc:sldChg chg="addSp delSp modSp add mod modClrScheme chgLayout modNotesTx">
        <pc:chgData name="Gerjan de Ruiter" userId="5d7c516b-9dcd-41a8-99d3-54425d29895b" providerId="ADAL" clId="{5F4C6C55-B07D-4147-AAEF-958515C50609}" dt="2021-09-23T08:46:40.653" v="3360" actId="20577"/>
        <pc:sldMkLst>
          <pc:docMk/>
          <pc:sldMk cId="2461934716" sldId="273"/>
        </pc:sldMkLst>
        <pc:spChg chg="mod ord">
          <ac:chgData name="Gerjan de Ruiter" userId="5d7c516b-9dcd-41a8-99d3-54425d29895b" providerId="ADAL" clId="{5F4C6C55-B07D-4147-AAEF-958515C50609}" dt="2021-09-23T08:42:43.390" v="3088" actId="26606"/>
          <ac:spMkLst>
            <pc:docMk/>
            <pc:sldMk cId="2461934716" sldId="273"/>
            <ac:spMk id="2" creationId="{1C9A46AE-CBC7-4AFA-B735-104CF813871F}"/>
          </ac:spMkLst>
        </pc:spChg>
        <pc:spChg chg="mod ord">
          <ac:chgData name="Gerjan de Ruiter" userId="5d7c516b-9dcd-41a8-99d3-54425d29895b" providerId="ADAL" clId="{5F4C6C55-B07D-4147-AAEF-958515C50609}" dt="2021-09-23T08:46:40.653" v="3360" actId="20577"/>
          <ac:spMkLst>
            <pc:docMk/>
            <pc:sldMk cId="2461934716" sldId="273"/>
            <ac:spMk id="3" creationId="{A0ED1DC9-9B57-45A9-9A8F-9BC883641B1A}"/>
          </ac:spMkLst>
        </pc:spChg>
        <pc:spChg chg="del">
          <ac:chgData name="Gerjan de Ruiter" userId="5d7c516b-9dcd-41a8-99d3-54425d29895b" providerId="ADAL" clId="{5F4C6C55-B07D-4147-AAEF-958515C50609}" dt="2021-09-23T08:42:38.302" v="3087"/>
          <ac:spMkLst>
            <pc:docMk/>
            <pc:sldMk cId="2461934716" sldId="273"/>
            <ac:spMk id="4" creationId="{2ABE17D8-3F05-455B-BCC1-DFCA12733C44}"/>
          </ac:spMkLst>
        </pc:spChg>
        <pc:spChg chg="del">
          <ac:chgData name="Gerjan de Ruiter" userId="5d7c516b-9dcd-41a8-99d3-54425d29895b" providerId="ADAL" clId="{5F4C6C55-B07D-4147-AAEF-958515C50609}" dt="2021-09-23T08:42:43.390" v="3088" actId="26606"/>
          <ac:spMkLst>
            <pc:docMk/>
            <pc:sldMk cId="2461934716" sldId="273"/>
            <ac:spMk id="5" creationId="{2649FB7A-E505-4140-AFCB-21818EC38141}"/>
          </ac:spMkLst>
        </pc:spChg>
        <pc:spChg chg="add mod">
          <ac:chgData name="Gerjan de Ruiter" userId="5d7c516b-9dcd-41a8-99d3-54425d29895b" providerId="ADAL" clId="{5F4C6C55-B07D-4147-AAEF-958515C50609}" dt="2021-09-23T08:44:25.290" v="3203" actId="20577"/>
          <ac:spMkLst>
            <pc:docMk/>
            <pc:sldMk cId="2461934716" sldId="273"/>
            <ac:spMk id="71" creationId="{2AEEE895-495F-4D70-93FB-C8389F4A8909}"/>
          </ac:spMkLst>
        </pc:spChg>
        <pc:spChg chg="add del mod">
          <ac:chgData name="Gerjan de Ruiter" userId="5d7c516b-9dcd-41a8-99d3-54425d29895b" providerId="ADAL" clId="{5F4C6C55-B07D-4147-AAEF-958515C50609}" dt="2021-09-23T08:43:00.504" v="3094"/>
          <ac:spMkLst>
            <pc:docMk/>
            <pc:sldMk cId="2461934716" sldId="273"/>
            <ac:spMk id="73" creationId="{AA9820B1-F1A5-4E79-8A2C-F872B7DDE16F}"/>
          </ac:spMkLst>
        </pc:spChg>
        <pc:picChg chg="add mod modCrop">
          <ac:chgData name="Gerjan de Ruiter" userId="5d7c516b-9dcd-41a8-99d3-54425d29895b" providerId="ADAL" clId="{5F4C6C55-B07D-4147-AAEF-958515C50609}" dt="2021-09-23T08:43:45.773" v="3109" actId="1076"/>
          <ac:picMkLst>
            <pc:docMk/>
            <pc:sldMk cId="2461934716" sldId="273"/>
            <ac:picMk id="9" creationId="{BAD50588-DB2F-4908-B50E-2975F80D681A}"/>
          </ac:picMkLst>
        </pc:picChg>
        <pc:picChg chg="add mod modCrop">
          <ac:chgData name="Gerjan de Ruiter" userId="5d7c516b-9dcd-41a8-99d3-54425d29895b" providerId="ADAL" clId="{5F4C6C55-B07D-4147-AAEF-958515C50609}" dt="2021-09-23T08:43:44.222" v="3108" actId="1076"/>
          <ac:picMkLst>
            <pc:docMk/>
            <pc:sldMk cId="2461934716" sldId="273"/>
            <ac:picMk id="6146" creationId="{E6815E71-34B5-403F-A600-13A32C7CFFC0}"/>
          </ac:picMkLst>
        </pc:picChg>
      </pc:sldChg>
      <pc:sldChg chg="addSp delSp modSp new mod modClrScheme modAnim chgLayout">
        <pc:chgData name="Gerjan de Ruiter" userId="5d7c516b-9dcd-41a8-99d3-54425d29895b" providerId="ADAL" clId="{5F4C6C55-B07D-4147-AAEF-958515C50609}" dt="2021-09-23T09:02:40.096" v="4708"/>
        <pc:sldMkLst>
          <pc:docMk/>
          <pc:sldMk cId="3496571863" sldId="274"/>
        </pc:sldMkLst>
        <pc:spChg chg="add del mod ord">
          <ac:chgData name="Gerjan de Ruiter" userId="5d7c516b-9dcd-41a8-99d3-54425d29895b" providerId="ADAL" clId="{5F4C6C55-B07D-4147-AAEF-958515C50609}" dt="2021-09-23T08:47:15.140" v="3363" actId="700"/>
          <ac:spMkLst>
            <pc:docMk/>
            <pc:sldMk cId="3496571863" sldId="274"/>
            <ac:spMk id="2" creationId="{CF3437F9-A35F-4D40-85CF-7AB1E52E5BD6}"/>
          </ac:spMkLst>
        </pc:spChg>
        <pc:spChg chg="add del mod ord">
          <ac:chgData name="Gerjan de Ruiter" userId="5d7c516b-9dcd-41a8-99d3-54425d29895b" providerId="ADAL" clId="{5F4C6C55-B07D-4147-AAEF-958515C50609}" dt="2021-09-23T08:47:15.140" v="3363" actId="700"/>
          <ac:spMkLst>
            <pc:docMk/>
            <pc:sldMk cId="3496571863" sldId="274"/>
            <ac:spMk id="3" creationId="{01B122A0-611C-43E2-961F-E892D2540F67}"/>
          </ac:spMkLst>
        </pc:spChg>
        <pc:spChg chg="add del mod ord">
          <ac:chgData name="Gerjan de Ruiter" userId="5d7c516b-9dcd-41a8-99d3-54425d29895b" providerId="ADAL" clId="{5F4C6C55-B07D-4147-AAEF-958515C50609}" dt="2021-09-23T08:47:15.140" v="3363" actId="700"/>
          <ac:spMkLst>
            <pc:docMk/>
            <pc:sldMk cId="3496571863" sldId="274"/>
            <ac:spMk id="4" creationId="{C9556EA7-151D-40C0-B1F3-134A5E440A21}"/>
          </ac:spMkLst>
        </pc:spChg>
        <pc:spChg chg="add del mod ord">
          <ac:chgData name="Gerjan de Ruiter" userId="5d7c516b-9dcd-41a8-99d3-54425d29895b" providerId="ADAL" clId="{5F4C6C55-B07D-4147-AAEF-958515C50609}" dt="2021-09-23T08:47:15.140" v="3363" actId="700"/>
          <ac:spMkLst>
            <pc:docMk/>
            <pc:sldMk cId="3496571863" sldId="274"/>
            <ac:spMk id="5" creationId="{39503C52-08C1-4A8A-8F98-702E97D6CC83}"/>
          </ac:spMkLst>
        </pc:spChg>
        <pc:spChg chg="add del">
          <ac:chgData name="Gerjan de Ruiter" userId="5d7c516b-9dcd-41a8-99d3-54425d29895b" providerId="ADAL" clId="{5F4C6C55-B07D-4147-AAEF-958515C50609}" dt="2021-09-23T08:47:15.140" v="3363" actId="700"/>
          <ac:spMkLst>
            <pc:docMk/>
            <pc:sldMk cId="3496571863" sldId="274"/>
            <ac:spMk id="6" creationId="{863020CF-389D-49CC-BAAB-C21E6ADA0D96}"/>
          </ac:spMkLst>
        </pc:spChg>
        <pc:spChg chg="add del mod ord">
          <ac:chgData name="Gerjan de Ruiter" userId="5d7c516b-9dcd-41a8-99d3-54425d29895b" providerId="ADAL" clId="{5F4C6C55-B07D-4147-AAEF-958515C50609}" dt="2021-09-23T08:47:12.079" v="3362" actId="6264"/>
          <ac:spMkLst>
            <pc:docMk/>
            <pc:sldMk cId="3496571863" sldId="274"/>
            <ac:spMk id="7" creationId="{B5DF9DBC-B6DE-412B-B151-007A9F645D71}"/>
          </ac:spMkLst>
        </pc:spChg>
        <pc:spChg chg="add del mod ord">
          <ac:chgData name="Gerjan de Ruiter" userId="5d7c516b-9dcd-41a8-99d3-54425d29895b" providerId="ADAL" clId="{5F4C6C55-B07D-4147-AAEF-958515C50609}" dt="2021-09-23T08:47:12.079" v="3362" actId="6264"/>
          <ac:spMkLst>
            <pc:docMk/>
            <pc:sldMk cId="3496571863" sldId="274"/>
            <ac:spMk id="8" creationId="{D59E91C2-7824-4FE5-88AC-B7D5EB78E103}"/>
          </ac:spMkLst>
        </pc:spChg>
        <pc:spChg chg="add del mod ord">
          <ac:chgData name="Gerjan de Ruiter" userId="5d7c516b-9dcd-41a8-99d3-54425d29895b" providerId="ADAL" clId="{5F4C6C55-B07D-4147-AAEF-958515C50609}" dt="2021-09-23T08:47:12.079" v="3362" actId="6264"/>
          <ac:spMkLst>
            <pc:docMk/>
            <pc:sldMk cId="3496571863" sldId="274"/>
            <ac:spMk id="9" creationId="{965F92FD-CEAB-44E6-BF3A-6E11F2BC2782}"/>
          </ac:spMkLst>
        </pc:spChg>
        <pc:spChg chg="add del mod ord">
          <ac:chgData name="Gerjan de Ruiter" userId="5d7c516b-9dcd-41a8-99d3-54425d29895b" providerId="ADAL" clId="{5F4C6C55-B07D-4147-AAEF-958515C50609}" dt="2021-09-23T08:47:12.079" v="3362" actId="6264"/>
          <ac:spMkLst>
            <pc:docMk/>
            <pc:sldMk cId="3496571863" sldId="274"/>
            <ac:spMk id="10" creationId="{166E52CE-11F1-4C45-A947-CDCD4D5D0DC8}"/>
          </ac:spMkLst>
        </pc:spChg>
        <pc:spChg chg="add del mod ord">
          <ac:chgData name="Gerjan de Ruiter" userId="5d7c516b-9dcd-41a8-99d3-54425d29895b" providerId="ADAL" clId="{5F4C6C55-B07D-4147-AAEF-958515C50609}" dt="2021-09-23T08:47:12.079" v="3362" actId="6264"/>
          <ac:spMkLst>
            <pc:docMk/>
            <pc:sldMk cId="3496571863" sldId="274"/>
            <ac:spMk id="11" creationId="{90D4F2B0-1867-41D3-8D9B-97D51D53AC71}"/>
          </ac:spMkLst>
        </pc:spChg>
        <pc:spChg chg="add mod ord">
          <ac:chgData name="Gerjan de Ruiter" userId="5d7c516b-9dcd-41a8-99d3-54425d29895b" providerId="ADAL" clId="{5F4C6C55-B07D-4147-AAEF-958515C50609}" dt="2021-09-23T08:48:13.777" v="3411" actId="404"/>
          <ac:spMkLst>
            <pc:docMk/>
            <pc:sldMk cId="3496571863" sldId="274"/>
            <ac:spMk id="12" creationId="{9D6EB5EE-C446-4D2A-853B-1CCCA6095BA1}"/>
          </ac:spMkLst>
        </pc:spChg>
        <pc:spChg chg="add mod ord">
          <ac:chgData name="Gerjan de Ruiter" userId="5d7c516b-9dcd-41a8-99d3-54425d29895b" providerId="ADAL" clId="{5F4C6C55-B07D-4147-AAEF-958515C50609}" dt="2021-09-23T08:56:32.531" v="4284" actId="20577"/>
          <ac:spMkLst>
            <pc:docMk/>
            <pc:sldMk cId="3496571863" sldId="274"/>
            <ac:spMk id="13" creationId="{D54B9869-E8A9-4089-9D78-247C31D2415C}"/>
          </ac:spMkLst>
        </pc:spChg>
        <pc:spChg chg="add del mod ord">
          <ac:chgData name="Gerjan de Ruiter" userId="5d7c516b-9dcd-41a8-99d3-54425d29895b" providerId="ADAL" clId="{5F4C6C55-B07D-4147-AAEF-958515C50609}" dt="2021-09-23T08:54:56.576" v="4227" actId="22"/>
          <ac:spMkLst>
            <pc:docMk/>
            <pc:sldMk cId="3496571863" sldId="274"/>
            <ac:spMk id="14" creationId="{A947D98E-D4E2-4E15-8810-610892F5C9CD}"/>
          </ac:spMkLst>
        </pc:spChg>
        <pc:spChg chg="add mod ord">
          <ac:chgData name="Gerjan de Ruiter" userId="5d7c516b-9dcd-41a8-99d3-54425d29895b" providerId="ADAL" clId="{5F4C6C55-B07D-4147-AAEF-958515C50609}" dt="2021-09-23T08:47:15.140" v="3363" actId="700"/>
          <ac:spMkLst>
            <pc:docMk/>
            <pc:sldMk cId="3496571863" sldId="274"/>
            <ac:spMk id="15" creationId="{5369B761-6674-47C0-A414-A6CA852DC30C}"/>
          </ac:spMkLst>
        </pc:spChg>
        <pc:picChg chg="add mod ord modCrop">
          <ac:chgData name="Gerjan de Ruiter" userId="5d7c516b-9dcd-41a8-99d3-54425d29895b" providerId="ADAL" clId="{5F4C6C55-B07D-4147-AAEF-958515C50609}" dt="2021-09-23T08:55:20.454" v="4235" actId="1076"/>
          <ac:picMkLst>
            <pc:docMk/>
            <pc:sldMk cId="3496571863" sldId="274"/>
            <ac:picMk id="17" creationId="{228B51DF-857B-4A1B-8962-2174B8641954}"/>
          </ac:picMkLst>
        </pc:picChg>
      </pc:sldChg>
      <pc:sldChg chg="addSp delSp modSp new mod">
        <pc:chgData name="Gerjan de Ruiter" userId="5d7c516b-9dcd-41a8-99d3-54425d29895b" providerId="ADAL" clId="{5F4C6C55-B07D-4147-AAEF-958515C50609}" dt="2021-09-23T11:03:54.894" v="5155" actId="20577"/>
        <pc:sldMkLst>
          <pc:docMk/>
          <pc:sldMk cId="3656457021" sldId="275"/>
        </pc:sldMkLst>
        <pc:spChg chg="mod">
          <ac:chgData name="Gerjan de Ruiter" userId="5d7c516b-9dcd-41a8-99d3-54425d29895b" providerId="ADAL" clId="{5F4C6C55-B07D-4147-AAEF-958515C50609}" dt="2021-09-23T08:51:39.442" v="3845" actId="20577"/>
          <ac:spMkLst>
            <pc:docMk/>
            <pc:sldMk cId="3656457021" sldId="275"/>
            <ac:spMk id="2" creationId="{52F770B9-A442-43DD-843B-81DD56278BCD}"/>
          </ac:spMkLst>
        </pc:spChg>
        <pc:spChg chg="mod">
          <ac:chgData name="Gerjan de Ruiter" userId="5d7c516b-9dcd-41a8-99d3-54425d29895b" providerId="ADAL" clId="{5F4C6C55-B07D-4147-AAEF-958515C50609}" dt="2021-09-23T11:03:54.894" v="5155" actId="20577"/>
          <ac:spMkLst>
            <pc:docMk/>
            <pc:sldMk cId="3656457021" sldId="275"/>
            <ac:spMk id="3" creationId="{273F9599-77A1-4DC4-95F4-076BD97B2FAE}"/>
          </ac:spMkLst>
        </pc:spChg>
        <pc:spChg chg="del">
          <ac:chgData name="Gerjan de Ruiter" userId="5d7c516b-9dcd-41a8-99d3-54425d29895b" providerId="ADAL" clId="{5F4C6C55-B07D-4147-AAEF-958515C50609}" dt="2021-09-23T09:01:42.994" v="4689"/>
          <ac:spMkLst>
            <pc:docMk/>
            <pc:sldMk cId="3656457021" sldId="275"/>
            <ac:spMk id="4" creationId="{0FCA3D57-F01D-476B-9C39-340E9BD46DAE}"/>
          </ac:spMkLst>
        </pc:spChg>
        <pc:picChg chg="add mod">
          <ac:chgData name="Gerjan de Ruiter" userId="5d7c516b-9dcd-41a8-99d3-54425d29895b" providerId="ADAL" clId="{5F4C6C55-B07D-4147-AAEF-958515C50609}" dt="2021-09-23T09:02:07.703" v="4695" actId="1076"/>
          <ac:picMkLst>
            <pc:docMk/>
            <pc:sldMk cId="3656457021" sldId="275"/>
            <ac:picMk id="7170" creationId="{CE505725-7F45-4826-9CFE-FE488BB0DAAE}"/>
          </ac:picMkLst>
        </pc:picChg>
      </pc:sldChg>
      <pc:sldChg chg="addSp delSp modSp new mod modClrScheme modAnim chgLayout">
        <pc:chgData name="Gerjan de Ruiter" userId="5d7c516b-9dcd-41a8-99d3-54425d29895b" providerId="ADAL" clId="{5F4C6C55-B07D-4147-AAEF-958515C50609}" dt="2021-09-23T11:31:34.108" v="5494" actId="5793"/>
        <pc:sldMkLst>
          <pc:docMk/>
          <pc:sldMk cId="2032389997" sldId="276"/>
        </pc:sldMkLst>
        <pc:spChg chg="del mod ord">
          <ac:chgData name="Gerjan de Ruiter" userId="5d7c516b-9dcd-41a8-99d3-54425d29895b" providerId="ADAL" clId="{5F4C6C55-B07D-4147-AAEF-958515C50609}" dt="2021-09-23T11:01:32.314" v="5030" actId="700"/>
          <ac:spMkLst>
            <pc:docMk/>
            <pc:sldMk cId="2032389997" sldId="276"/>
            <ac:spMk id="2" creationId="{271BD677-1D7E-47C2-9DF5-E05DD367E046}"/>
          </ac:spMkLst>
        </pc:spChg>
        <pc:spChg chg="del mod ord">
          <ac:chgData name="Gerjan de Ruiter" userId="5d7c516b-9dcd-41a8-99d3-54425d29895b" providerId="ADAL" clId="{5F4C6C55-B07D-4147-AAEF-958515C50609}" dt="2021-09-23T11:01:32.314" v="5030" actId="700"/>
          <ac:spMkLst>
            <pc:docMk/>
            <pc:sldMk cId="2032389997" sldId="276"/>
            <ac:spMk id="3" creationId="{A7A2B35B-05A9-483F-A258-78BCE65F51FB}"/>
          </ac:spMkLst>
        </pc:spChg>
        <pc:spChg chg="del mod ord">
          <ac:chgData name="Gerjan de Ruiter" userId="5d7c516b-9dcd-41a8-99d3-54425d29895b" providerId="ADAL" clId="{5F4C6C55-B07D-4147-AAEF-958515C50609}" dt="2021-09-23T11:01:32.314" v="5030" actId="700"/>
          <ac:spMkLst>
            <pc:docMk/>
            <pc:sldMk cId="2032389997" sldId="276"/>
            <ac:spMk id="4" creationId="{7E23D2CD-2079-41FE-9D1A-6939719E09C5}"/>
          </ac:spMkLst>
        </pc:spChg>
        <pc:spChg chg="del mod ord">
          <ac:chgData name="Gerjan de Ruiter" userId="5d7c516b-9dcd-41a8-99d3-54425d29895b" providerId="ADAL" clId="{5F4C6C55-B07D-4147-AAEF-958515C50609}" dt="2021-09-23T11:01:32.314" v="5030" actId="700"/>
          <ac:spMkLst>
            <pc:docMk/>
            <pc:sldMk cId="2032389997" sldId="276"/>
            <ac:spMk id="5" creationId="{0E333B84-1153-40DD-B818-962336B56C84}"/>
          </ac:spMkLst>
        </pc:spChg>
        <pc:spChg chg="add mod ord">
          <ac:chgData name="Gerjan de Ruiter" userId="5d7c516b-9dcd-41a8-99d3-54425d29895b" providerId="ADAL" clId="{5F4C6C55-B07D-4147-AAEF-958515C50609}" dt="2021-09-23T11:02:09.079" v="5043" actId="20577"/>
          <ac:spMkLst>
            <pc:docMk/>
            <pc:sldMk cId="2032389997" sldId="276"/>
            <ac:spMk id="6" creationId="{6D4ED4E1-FA19-4C79-94B2-40F17BDDC0E3}"/>
          </ac:spMkLst>
        </pc:spChg>
        <pc:spChg chg="add mod ord">
          <ac:chgData name="Gerjan de Ruiter" userId="5d7c516b-9dcd-41a8-99d3-54425d29895b" providerId="ADAL" clId="{5F4C6C55-B07D-4147-AAEF-958515C50609}" dt="2021-09-23T11:31:34.108" v="5494" actId="5793"/>
          <ac:spMkLst>
            <pc:docMk/>
            <pc:sldMk cId="2032389997" sldId="276"/>
            <ac:spMk id="7" creationId="{4CB9BD84-A6F7-48F5-B76B-82081DD29D72}"/>
          </ac:spMkLst>
        </pc:spChg>
        <pc:spChg chg="add del mod ord">
          <ac:chgData name="Gerjan de Ruiter" userId="5d7c516b-9dcd-41a8-99d3-54425d29895b" providerId="ADAL" clId="{5F4C6C55-B07D-4147-AAEF-958515C50609}" dt="2021-09-23T11:28:31.641" v="5484"/>
          <ac:spMkLst>
            <pc:docMk/>
            <pc:sldMk cId="2032389997" sldId="276"/>
            <ac:spMk id="8" creationId="{1E7C5F27-C645-4B17-A9D6-1F8064B8BA63}"/>
          </ac:spMkLst>
        </pc:spChg>
        <pc:spChg chg="add mod ord">
          <ac:chgData name="Gerjan de Ruiter" userId="5d7c516b-9dcd-41a8-99d3-54425d29895b" providerId="ADAL" clId="{5F4C6C55-B07D-4147-AAEF-958515C50609}" dt="2021-09-23T11:01:32.314" v="5030" actId="700"/>
          <ac:spMkLst>
            <pc:docMk/>
            <pc:sldMk cId="2032389997" sldId="276"/>
            <ac:spMk id="9" creationId="{CEFE1E0E-F352-4762-9316-B08AADDB05BF}"/>
          </ac:spMkLst>
        </pc:spChg>
        <pc:picChg chg="add mod">
          <ac:chgData name="Gerjan de Ruiter" userId="5d7c516b-9dcd-41a8-99d3-54425d29895b" providerId="ADAL" clId="{5F4C6C55-B07D-4147-AAEF-958515C50609}" dt="2021-09-23T11:28:48.909" v="5490" actId="1076"/>
          <ac:picMkLst>
            <pc:docMk/>
            <pc:sldMk cId="2032389997" sldId="276"/>
            <ac:picMk id="9218" creationId="{F1AADDA4-19E0-4886-B91B-D80808F45715}"/>
          </ac:picMkLst>
        </pc:picChg>
      </pc:sldChg>
      <pc:sldChg chg="addSp delSp modSp new mod modAnim">
        <pc:chgData name="Gerjan de Ruiter" userId="5d7c516b-9dcd-41a8-99d3-54425d29895b" providerId="ADAL" clId="{5F4C6C55-B07D-4147-AAEF-958515C50609}" dt="2021-09-23T11:50:04.994" v="5766" actId="20577"/>
        <pc:sldMkLst>
          <pc:docMk/>
          <pc:sldMk cId="1586665340" sldId="277"/>
        </pc:sldMkLst>
        <pc:spChg chg="mod">
          <ac:chgData name="Gerjan de Ruiter" userId="5d7c516b-9dcd-41a8-99d3-54425d29895b" providerId="ADAL" clId="{5F4C6C55-B07D-4147-AAEF-958515C50609}" dt="2021-09-23T11:01:56.102" v="5040" actId="20577"/>
          <ac:spMkLst>
            <pc:docMk/>
            <pc:sldMk cId="1586665340" sldId="277"/>
            <ac:spMk id="2" creationId="{6B66746C-8D41-40E2-B85E-F4C1EF1A69A4}"/>
          </ac:spMkLst>
        </pc:spChg>
        <pc:spChg chg="mod">
          <ac:chgData name="Gerjan de Ruiter" userId="5d7c516b-9dcd-41a8-99d3-54425d29895b" providerId="ADAL" clId="{5F4C6C55-B07D-4147-AAEF-958515C50609}" dt="2021-09-23T11:50:04.994" v="5766" actId="20577"/>
          <ac:spMkLst>
            <pc:docMk/>
            <pc:sldMk cId="1586665340" sldId="277"/>
            <ac:spMk id="3" creationId="{14D65462-0EC3-4B96-882F-6D4496E7A5B6}"/>
          </ac:spMkLst>
        </pc:spChg>
        <pc:spChg chg="del">
          <ac:chgData name="Gerjan de Ruiter" userId="5d7c516b-9dcd-41a8-99d3-54425d29895b" providerId="ADAL" clId="{5F4C6C55-B07D-4147-AAEF-958515C50609}" dt="2021-09-23T11:43:22.748" v="5495"/>
          <ac:spMkLst>
            <pc:docMk/>
            <pc:sldMk cId="1586665340" sldId="277"/>
            <ac:spMk id="4" creationId="{73E198AD-9452-447D-9944-F30B65F53FD4}"/>
          </ac:spMkLst>
        </pc:spChg>
        <pc:picChg chg="add mod">
          <ac:chgData name="Gerjan de Ruiter" userId="5d7c516b-9dcd-41a8-99d3-54425d29895b" providerId="ADAL" clId="{5F4C6C55-B07D-4147-AAEF-958515C50609}" dt="2021-09-23T11:44:16.702" v="5501" actId="1076"/>
          <ac:picMkLst>
            <pc:docMk/>
            <pc:sldMk cId="1586665340" sldId="277"/>
            <ac:picMk id="10242" creationId="{F0B50E24-9E2B-4E9E-BEBA-6748B8C854B9}"/>
          </ac:picMkLst>
        </pc:picChg>
      </pc:sldChg>
      <pc:sldChg chg="new del">
        <pc:chgData name="Gerjan de Ruiter" userId="5d7c516b-9dcd-41a8-99d3-54425d29895b" providerId="ADAL" clId="{5F4C6C55-B07D-4147-AAEF-958515C50609}" dt="2021-09-23T11:01:34.625" v="5031" actId="47"/>
        <pc:sldMkLst>
          <pc:docMk/>
          <pc:sldMk cId="1768668219" sldId="277"/>
        </pc:sldMkLst>
      </pc:sldChg>
      <pc:sldChg chg="modSp new mod">
        <pc:chgData name="Gerjan de Ruiter" userId="5d7c516b-9dcd-41a8-99d3-54425d29895b" providerId="ADAL" clId="{5F4C6C55-B07D-4147-AAEF-958515C50609}" dt="2021-09-23T11:02:05.237" v="5041"/>
        <pc:sldMkLst>
          <pc:docMk/>
          <pc:sldMk cId="2015782629" sldId="278"/>
        </pc:sldMkLst>
        <pc:spChg chg="mod">
          <ac:chgData name="Gerjan de Ruiter" userId="5d7c516b-9dcd-41a8-99d3-54425d29895b" providerId="ADAL" clId="{5F4C6C55-B07D-4147-AAEF-958515C50609}" dt="2021-09-23T11:02:05.237" v="5041"/>
          <ac:spMkLst>
            <pc:docMk/>
            <pc:sldMk cId="2015782629" sldId="278"/>
            <ac:spMk id="2" creationId="{A417DC2F-6BB8-47AA-A38A-05938D6A31BD}"/>
          </ac:spMkLst>
        </pc:spChg>
      </pc:sldChg>
      <pc:sldChg chg="new del">
        <pc:chgData name="Gerjan de Ruiter" userId="5d7c516b-9dcd-41a8-99d3-54425d29895b" providerId="ADAL" clId="{5F4C6C55-B07D-4147-AAEF-958515C50609}" dt="2021-09-23T11:01:35.251" v="5032" actId="47"/>
        <pc:sldMkLst>
          <pc:docMk/>
          <pc:sldMk cId="4225012198" sldId="278"/>
        </pc:sldMkLst>
      </pc:sldChg>
      <pc:sldChg chg="modSp new mod">
        <pc:chgData name="Gerjan de Ruiter" userId="5d7c516b-9dcd-41a8-99d3-54425d29895b" providerId="ADAL" clId="{5F4C6C55-B07D-4147-AAEF-958515C50609}" dt="2021-09-23T11:50:59.505" v="5880" actId="20577"/>
        <pc:sldMkLst>
          <pc:docMk/>
          <pc:sldMk cId="4117775677" sldId="279"/>
        </pc:sldMkLst>
        <pc:spChg chg="mod">
          <ac:chgData name="Gerjan de Ruiter" userId="5d7c516b-9dcd-41a8-99d3-54425d29895b" providerId="ADAL" clId="{5F4C6C55-B07D-4147-AAEF-958515C50609}" dt="2021-09-23T11:50:59.505" v="5880" actId="20577"/>
          <ac:spMkLst>
            <pc:docMk/>
            <pc:sldMk cId="4117775677" sldId="279"/>
            <ac:spMk id="2" creationId="{4242BBD8-395A-4BF8-BDC5-32647594AC45}"/>
          </ac:spMkLst>
        </pc:spChg>
        <pc:spChg chg="mod">
          <ac:chgData name="Gerjan de Ruiter" userId="5d7c516b-9dcd-41a8-99d3-54425d29895b" providerId="ADAL" clId="{5F4C6C55-B07D-4147-AAEF-958515C50609}" dt="2021-09-23T11:50:49.125" v="5852" actId="20577"/>
          <ac:spMkLst>
            <pc:docMk/>
            <pc:sldMk cId="4117775677" sldId="279"/>
            <ac:spMk id="3" creationId="{48623F1D-0458-473A-A823-70671836BBF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0C9A4-D040-42BE-B50D-9C29F342C498}" type="datetimeFigureOut">
              <a:rPr lang="nl-NL" smtClean="0"/>
              <a:t>5-10-2022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32FEFB-3ACB-4726-8367-D92651956F63}" type="slidenum">
              <a:rPr lang="nl-NL" smtClean="0"/>
              <a:t>‹nr.›</a:t>
            </a:fld>
            <a:endParaRPr lang="nl-NL"/>
          </a:p>
        </p:txBody>
      </p:sp>
    </p:spTree>
    <p:extLst>
      <p:ext uri="{BB962C8B-B14F-4D97-AF65-F5344CB8AC3E}">
        <p14:creationId xmlns:p14="http://schemas.microsoft.com/office/powerpoint/2010/main" val="3010496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68CF6FF-BC0B-4296-99BB-EC49CF6AFAB1}" type="slidenum">
              <a:rPr lang="nl-NL" smtClean="0"/>
              <a:t>3</a:t>
            </a:fld>
            <a:endParaRPr lang="nl-NL"/>
          </a:p>
        </p:txBody>
      </p:sp>
    </p:spTree>
    <p:extLst>
      <p:ext uri="{BB962C8B-B14F-4D97-AF65-F5344CB8AC3E}">
        <p14:creationId xmlns:p14="http://schemas.microsoft.com/office/powerpoint/2010/main" val="3411707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495057"/>
                </a:solidFill>
                <a:effectLst/>
                <a:latin typeface="Arial" panose="020B0604020202020204" pitchFamily="34" charset="0"/>
              </a:rPr>
              <a:t>Iemand die rationeel handelt maakt dus gebruik van zijn of haar verstand bij het maken van beslissingen, en laat zich niet leiden door andere dingen zoals je gevoel of je emoties.</a:t>
            </a:r>
          </a:p>
          <a:p>
            <a:endParaRPr lang="nl-NL" b="0" i="0" dirty="0">
              <a:solidFill>
                <a:srgbClr val="495057"/>
              </a:solidFill>
              <a:effectLst/>
              <a:latin typeface="Arial" panose="020B0604020202020204" pitchFamily="34" charset="0"/>
            </a:endParaRPr>
          </a:p>
          <a:p>
            <a:br>
              <a:rPr lang="nl-NL" dirty="0"/>
            </a:br>
            <a:r>
              <a:rPr lang="nl-NL" b="0" i="0" dirty="0">
                <a:solidFill>
                  <a:srgbClr val="495057"/>
                </a:solidFill>
                <a:effectLst/>
                <a:latin typeface="Arial" panose="020B0604020202020204" pitchFamily="34" charset="0"/>
              </a:rPr>
              <a:t>Economen hebben lang, in het kader van de 'alsof' methode, aangenomen dat mensen altijd rationeel handelen. Dit wil zeggen dat mensen altijd de beste beslissing maken gegeven hun voorkeuren of 'behoeften'. Dit alles behoort tot de eigenschappen van wat economen de Homo </a:t>
            </a:r>
            <a:r>
              <a:rPr lang="nl-NL" b="0" i="0" dirty="0" err="1">
                <a:solidFill>
                  <a:srgbClr val="495057"/>
                </a:solidFill>
                <a:effectLst/>
                <a:latin typeface="Arial" panose="020B0604020202020204" pitchFamily="34" charset="0"/>
              </a:rPr>
              <a:t>Economicus</a:t>
            </a:r>
            <a:r>
              <a:rPr lang="nl-NL" b="0" i="0" dirty="0">
                <a:solidFill>
                  <a:srgbClr val="495057"/>
                </a:solidFill>
                <a:effectLst/>
                <a:latin typeface="Arial" panose="020B0604020202020204" pitchFamily="34" charset="0"/>
              </a:rPr>
              <a:t> noemen: de economische mens. Naast rationeel zijn mensen volgens hen ook zelfzuchtig, oneindig slim en maken ze nooit fouten.</a:t>
            </a:r>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14</a:t>
            </a:fld>
            <a:endParaRPr lang="nl-NL"/>
          </a:p>
        </p:txBody>
      </p:sp>
    </p:spTree>
    <p:extLst>
      <p:ext uri="{BB962C8B-B14F-4D97-AF65-F5344CB8AC3E}">
        <p14:creationId xmlns:p14="http://schemas.microsoft.com/office/powerpoint/2010/main" val="3647560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15</a:t>
            </a:fld>
            <a:endParaRPr lang="nl-NL"/>
          </a:p>
        </p:txBody>
      </p:sp>
    </p:spTree>
    <p:extLst>
      <p:ext uri="{BB962C8B-B14F-4D97-AF65-F5344CB8AC3E}">
        <p14:creationId xmlns:p14="http://schemas.microsoft.com/office/powerpoint/2010/main" val="2655983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16</a:t>
            </a:fld>
            <a:endParaRPr lang="nl-NL"/>
          </a:p>
        </p:txBody>
      </p:sp>
    </p:spTree>
    <p:extLst>
      <p:ext uri="{BB962C8B-B14F-4D97-AF65-F5344CB8AC3E}">
        <p14:creationId xmlns:p14="http://schemas.microsoft.com/office/powerpoint/2010/main" val="755458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495057"/>
                </a:solidFill>
                <a:effectLst/>
                <a:latin typeface="Arial" panose="020B0604020202020204" pitchFamily="34" charset="0"/>
              </a:rPr>
              <a:t>Zo is het vaak een lastig om een geschikte fles wijn te kiezen bij een diner. Veel mensen kopen in een restaurant daarom bijvoorbeeld altijd de een-na-goedkoopste fles wijn op de kaart. Deze is betaalbaar, maar wel ogenschijnlijk van hogere kwaliteit dan de goedkoopste fles (</a:t>
            </a:r>
            <a:r>
              <a:rPr lang="nl-NL" b="0" i="0" dirty="0" err="1">
                <a:solidFill>
                  <a:srgbClr val="495057"/>
                </a:solidFill>
                <a:effectLst/>
                <a:latin typeface="Arial" panose="020B0604020202020204" pitchFamily="34" charset="0"/>
              </a:rPr>
              <a:t>Sonnemans</a:t>
            </a:r>
            <a:r>
              <a:rPr lang="nl-NL" b="0" i="0" dirty="0">
                <a:solidFill>
                  <a:srgbClr val="495057"/>
                </a:solidFill>
                <a:effectLst/>
                <a:latin typeface="Arial" panose="020B0604020202020204" pitchFamily="34" charset="0"/>
              </a:rPr>
              <a:t>, 2014).</a:t>
            </a:r>
            <a:br>
              <a:rPr lang="nl-NL" dirty="0"/>
            </a:br>
            <a:br>
              <a:rPr lang="nl-NL" dirty="0"/>
            </a:br>
            <a:r>
              <a:rPr lang="nl-NL" b="0" i="0" dirty="0">
                <a:solidFill>
                  <a:srgbClr val="495057"/>
                </a:solidFill>
                <a:effectLst/>
                <a:latin typeface="Arial" panose="020B0604020202020204" pitchFamily="34" charset="0"/>
              </a:rPr>
              <a:t>Dergelijke heuristieken leiden tot </a:t>
            </a:r>
            <a:r>
              <a:rPr lang="nl-NL" b="1" i="0" dirty="0" err="1">
                <a:solidFill>
                  <a:srgbClr val="495057"/>
                </a:solidFill>
                <a:effectLst/>
                <a:latin typeface="Arial" panose="020B0604020202020204" pitchFamily="34" charset="0"/>
              </a:rPr>
              <a:t>biases</a:t>
            </a:r>
            <a:r>
              <a:rPr lang="nl-NL" b="0" i="0" dirty="0">
                <a:solidFill>
                  <a:srgbClr val="495057"/>
                </a:solidFill>
                <a:effectLst/>
                <a:latin typeface="Arial" panose="020B0604020202020204" pitchFamily="34" charset="0"/>
              </a:rPr>
              <a:t>; denkfouten. Uiteraard hoeft de een-na-goedkoopste fles wijn immers niet de beste keuze te zijn. Ook bij je schatting van de lengte van de </a:t>
            </a:r>
            <a:r>
              <a:rPr lang="nl-NL" b="0" i="0" dirty="0" err="1">
                <a:solidFill>
                  <a:srgbClr val="495057"/>
                </a:solidFill>
                <a:effectLst/>
                <a:latin typeface="Arial" panose="020B0604020202020204" pitchFamily="34" charset="0"/>
              </a:rPr>
              <a:t>eiffeltoren</a:t>
            </a:r>
            <a:r>
              <a:rPr lang="nl-NL" b="0" i="0" dirty="0">
                <a:solidFill>
                  <a:srgbClr val="495057"/>
                </a:solidFill>
                <a:effectLst/>
                <a:latin typeface="Arial" panose="020B0604020202020204" pitchFamily="34" charset="0"/>
              </a:rPr>
              <a:t> was sprake van een </a:t>
            </a:r>
            <a:r>
              <a:rPr lang="nl-NL" b="0" i="0" dirty="0" err="1">
                <a:solidFill>
                  <a:srgbClr val="495057"/>
                </a:solidFill>
                <a:effectLst/>
                <a:latin typeface="Arial" panose="020B0604020202020204" pitchFamily="34" charset="0"/>
              </a:rPr>
              <a:t>biase</a:t>
            </a:r>
            <a:r>
              <a:rPr lang="nl-NL" b="0" i="0" dirty="0">
                <a:solidFill>
                  <a:srgbClr val="495057"/>
                </a:solidFill>
                <a:effectLst/>
                <a:latin typeface="Arial" panose="020B0604020202020204" pitchFamily="34" charset="0"/>
              </a:rPr>
              <a:t>. Het feit dat je je laat leiden door een referentiepunt zorgt in veel gevallen namelijk voor een verkeerde schatting.</a:t>
            </a:r>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17</a:t>
            </a:fld>
            <a:endParaRPr lang="nl-NL"/>
          </a:p>
        </p:txBody>
      </p:sp>
    </p:spTree>
    <p:extLst>
      <p:ext uri="{BB962C8B-B14F-4D97-AF65-F5344CB8AC3E}">
        <p14:creationId xmlns:p14="http://schemas.microsoft.com/office/powerpoint/2010/main" val="4095804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495057"/>
                </a:solidFill>
                <a:effectLst/>
                <a:latin typeface="Arial" panose="020B0604020202020204" pitchFamily="34" charset="0"/>
              </a:rPr>
              <a:t>Toch zullen niet evenveel mensen op de fiets stappen voor het pak als voor het kratje bier. Dat komt doordat we bij korting vaak kijken naar het </a:t>
            </a:r>
            <a:r>
              <a:rPr lang="nl-NL" b="1" i="0" dirty="0">
                <a:solidFill>
                  <a:srgbClr val="495057"/>
                </a:solidFill>
                <a:effectLst/>
                <a:latin typeface="Arial" panose="020B0604020202020204" pitchFamily="34" charset="0"/>
              </a:rPr>
              <a:t>relatieve</a:t>
            </a:r>
            <a:r>
              <a:rPr lang="nl-NL" b="0" i="0" dirty="0">
                <a:solidFill>
                  <a:srgbClr val="495057"/>
                </a:solidFill>
                <a:effectLst/>
                <a:latin typeface="Arial" panose="020B0604020202020204" pitchFamily="34" charset="0"/>
              </a:rPr>
              <a:t>, en niet het absolute, verschil. Wanneer we het uitdrukken in percentages is de korting op het pak nog geen 0.5%, terwijl de korting op het kratje bier maar liefst 50% is (</a:t>
            </a:r>
            <a:r>
              <a:rPr lang="nl-NL" b="0" i="0" dirty="0" err="1">
                <a:solidFill>
                  <a:srgbClr val="495057"/>
                </a:solidFill>
                <a:effectLst/>
                <a:latin typeface="Arial" panose="020B0604020202020204" pitchFamily="34" charset="0"/>
              </a:rPr>
              <a:t>Sonnemans</a:t>
            </a:r>
            <a:r>
              <a:rPr lang="nl-NL" b="0" i="0" dirty="0">
                <a:solidFill>
                  <a:srgbClr val="495057"/>
                </a:solidFill>
                <a:effectLst/>
                <a:latin typeface="Arial" panose="020B0604020202020204" pitchFamily="34" charset="0"/>
              </a:rPr>
              <a:t>, 2014).</a:t>
            </a:r>
            <a:br>
              <a:rPr lang="nl-NL" dirty="0"/>
            </a:br>
            <a:br>
              <a:rPr lang="nl-NL" dirty="0"/>
            </a:br>
            <a:r>
              <a:rPr lang="nl-NL" b="0" i="0" dirty="0">
                <a:solidFill>
                  <a:srgbClr val="495057"/>
                </a:solidFill>
                <a:effectLst/>
                <a:latin typeface="Arial" panose="020B0604020202020204" pitchFamily="34" charset="0"/>
              </a:rPr>
              <a:t>Dit heeft logischerwijs belangrijke implicaties voor winkeliers. Een korting van €5 heeft immers niet altijd het gewenste effect. Om het gemakkelijker te maken drukken winkeliers korting vaak simpelweg uit in percentages.</a:t>
            </a:r>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18</a:t>
            </a:fld>
            <a:endParaRPr lang="nl-NL"/>
          </a:p>
        </p:txBody>
      </p:sp>
    </p:spTree>
    <p:extLst>
      <p:ext uri="{BB962C8B-B14F-4D97-AF65-F5344CB8AC3E}">
        <p14:creationId xmlns:p14="http://schemas.microsoft.com/office/powerpoint/2010/main" val="2431125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495057"/>
                </a:solidFill>
                <a:effectLst/>
                <a:latin typeface="Arial" panose="020B0604020202020204" pitchFamily="34" charset="0"/>
              </a:rPr>
              <a:t>In 1990 deden onderzoekers </a:t>
            </a:r>
            <a:r>
              <a:rPr lang="nl-NL" b="0" i="0" dirty="0" err="1">
                <a:solidFill>
                  <a:srgbClr val="495057"/>
                </a:solidFill>
                <a:effectLst/>
                <a:latin typeface="Arial" panose="020B0604020202020204" pitchFamily="34" charset="0"/>
              </a:rPr>
              <a:t>Kahneman</a:t>
            </a:r>
            <a:r>
              <a:rPr lang="nl-NL" b="0" i="0" dirty="0">
                <a:solidFill>
                  <a:srgbClr val="495057"/>
                </a:solidFill>
                <a:effectLst/>
                <a:latin typeface="Arial" panose="020B0604020202020204" pitchFamily="34" charset="0"/>
              </a:rPr>
              <a:t>, </a:t>
            </a:r>
            <a:r>
              <a:rPr lang="nl-NL" b="0" i="0" dirty="0" err="1">
                <a:solidFill>
                  <a:srgbClr val="495057"/>
                </a:solidFill>
                <a:effectLst/>
                <a:latin typeface="Arial" panose="020B0604020202020204" pitchFamily="34" charset="0"/>
              </a:rPr>
              <a:t>Knetsch</a:t>
            </a:r>
            <a:r>
              <a:rPr lang="nl-NL" b="0" i="0" dirty="0">
                <a:solidFill>
                  <a:srgbClr val="495057"/>
                </a:solidFill>
                <a:effectLst/>
                <a:latin typeface="Arial" panose="020B0604020202020204" pitchFamily="34" charset="0"/>
              </a:rPr>
              <a:t> en </a:t>
            </a:r>
            <a:r>
              <a:rPr lang="nl-NL" b="0" i="0" dirty="0" err="1">
                <a:solidFill>
                  <a:srgbClr val="495057"/>
                </a:solidFill>
                <a:effectLst/>
                <a:latin typeface="Arial" panose="020B0604020202020204" pitchFamily="34" charset="0"/>
              </a:rPr>
              <a:t>Thaler</a:t>
            </a:r>
            <a:r>
              <a:rPr lang="nl-NL" b="0" i="0" dirty="0">
                <a:solidFill>
                  <a:srgbClr val="495057"/>
                </a:solidFill>
                <a:effectLst/>
                <a:latin typeface="Arial" panose="020B0604020202020204" pitchFamily="34" charset="0"/>
              </a:rPr>
              <a:t> een bijzonder interessant onderzoek. Tijdens een experiment gaven zij aan de helft van de deelnemende studenten een koffiemok van </a:t>
            </a:r>
            <a:r>
              <a:rPr lang="nl-NL" b="0" i="0" dirty="0" err="1">
                <a:solidFill>
                  <a:srgbClr val="495057"/>
                </a:solidFill>
                <a:effectLst/>
                <a:latin typeface="Arial" panose="020B0604020202020204" pitchFamily="34" charset="0"/>
              </a:rPr>
              <a:t>Cornell</a:t>
            </a:r>
            <a:r>
              <a:rPr lang="nl-NL" b="0" i="0" dirty="0">
                <a:solidFill>
                  <a:srgbClr val="495057"/>
                </a:solidFill>
                <a:effectLst/>
                <a:latin typeface="Arial" panose="020B0604020202020204" pitchFamily="34" charset="0"/>
              </a:rPr>
              <a:t> University. De verdeling was willekeurig; om en om werd aan de studenten wel of geen koffiemok gegeven. Vervolgens werd de studenten gevraagd deze koffiemokken, hun eigen </a:t>
            </a:r>
            <a:r>
              <a:rPr lang="nl-NL" b="0" i="0" dirty="0" err="1">
                <a:solidFill>
                  <a:srgbClr val="495057"/>
                </a:solidFill>
                <a:effectLst/>
                <a:latin typeface="Arial" panose="020B0604020202020204" pitchFamily="34" charset="0"/>
              </a:rPr>
              <a:t>danwel</a:t>
            </a:r>
            <a:r>
              <a:rPr lang="nl-NL" b="0" i="0" dirty="0">
                <a:solidFill>
                  <a:srgbClr val="495057"/>
                </a:solidFill>
                <a:effectLst/>
                <a:latin typeface="Arial" panose="020B0604020202020204" pitchFamily="34" charset="0"/>
              </a:rPr>
              <a:t> die van hun buurman of buurvrouw, goed te bestuderen.</a:t>
            </a:r>
            <a:br>
              <a:rPr lang="nl-NL" b="0" i="0" dirty="0">
                <a:solidFill>
                  <a:srgbClr val="495057"/>
                </a:solidFill>
                <a:effectLst/>
                <a:latin typeface="Arial" panose="020B0604020202020204" pitchFamily="34" charset="0"/>
              </a:rPr>
            </a:br>
            <a:br>
              <a:rPr lang="nl-NL" b="0" i="0" dirty="0">
                <a:solidFill>
                  <a:srgbClr val="495057"/>
                </a:solidFill>
                <a:effectLst/>
                <a:latin typeface="Arial" panose="020B0604020202020204" pitchFamily="34" charset="0"/>
              </a:rPr>
            </a:br>
            <a:r>
              <a:rPr lang="nl-NL" b="0" i="0" dirty="0">
                <a:solidFill>
                  <a:srgbClr val="495057"/>
                </a:solidFill>
                <a:effectLst/>
                <a:latin typeface="Arial" panose="020B0604020202020204" pitchFamily="34" charset="0"/>
              </a:rPr>
              <a:t>De studenten werd gevraagd om, afhankelijk van hun situatie, het volgende aan te geven. Wanneer zij een mok bezaten gaven ze aan wat ze minimaal wilden ontvangen om de mok van de hand te doen. Wanner zij geen mok bezaten werd ze gevraagd aan te geven wat ze maximaal zouden willen betalen voor een mok. De mokken zouden worden verhandeld voor zover deze twee gegevens met elkaar overeen zouden komen.</a:t>
            </a:r>
            <a:br>
              <a:rPr lang="nl-NL" dirty="0"/>
            </a:br>
            <a:br>
              <a:rPr lang="nl-NL" dirty="0"/>
            </a:br>
            <a:r>
              <a:rPr lang="nl-NL" b="0" i="0" dirty="0">
                <a:solidFill>
                  <a:srgbClr val="495057"/>
                </a:solidFill>
                <a:effectLst/>
                <a:latin typeface="Arial" panose="020B0604020202020204" pitchFamily="34" charset="0"/>
              </a:rPr>
              <a:t>In theorie zou ongeveer 50% van de mokken verhandeld moeten worden. </a:t>
            </a:r>
          </a:p>
          <a:p>
            <a:endParaRPr lang="nl-NL" b="0" i="0" dirty="0">
              <a:solidFill>
                <a:srgbClr val="495057"/>
              </a:solidFill>
              <a:effectLst/>
              <a:latin typeface="Arial" panose="020B0604020202020204" pitchFamily="34" charset="0"/>
            </a:endParaRPr>
          </a:p>
          <a:p>
            <a:endParaRPr lang="nl-NL" b="0" i="0" dirty="0">
              <a:solidFill>
                <a:srgbClr val="495057"/>
              </a:solidFill>
              <a:effectLst/>
              <a:latin typeface="Arial" panose="020B0604020202020204" pitchFamily="34" charset="0"/>
            </a:endParaRPr>
          </a:p>
          <a:p>
            <a:r>
              <a:rPr lang="nl-NL" b="0" i="0" dirty="0">
                <a:solidFill>
                  <a:srgbClr val="495057"/>
                </a:solidFill>
                <a:effectLst/>
                <a:latin typeface="Arial" panose="020B0604020202020204" pitchFamily="34" charset="0"/>
              </a:rPr>
              <a:t>De reden hiervoor is spraakmakend; de bezitters van de mokken wilden aanzienlijk meer ontvangen voor de mok dan de anderen bereid waren te betalen. In sommige gevallen was de prijs die de verkopers wilden ontvangen maar liefst twee keer zo hoog als de betalingsbereidheid van de kopers. Hoe kan dit? De mokken waren toch willekeurig verdeeld onder de studenten?</a:t>
            </a:r>
            <a:br>
              <a:rPr lang="nl-NL" dirty="0"/>
            </a:br>
            <a:br>
              <a:rPr lang="nl-NL" dirty="0"/>
            </a:br>
            <a:r>
              <a:rPr lang="nl-NL" b="0" i="0" dirty="0">
                <a:solidFill>
                  <a:srgbClr val="495057"/>
                </a:solidFill>
                <a:effectLst/>
                <a:latin typeface="Arial" panose="020B0604020202020204" pitchFamily="34" charset="0"/>
              </a:rPr>
              <a:t>Dit is bekend komen te staan als het </a:t>
            </a:r>
            <a:r>
              <a:rPr lang="nl-NL" b="1" i="0" dirty="0" err="1">
                <a:solidFill>
                  <a:srgbClr val="495057"/>
                </a:solidFill>
                <a:effectLst/>
                <a:latin typeface="Arial" panose="020B0604020202020204" pitchFamily="34" charset="0"/>
              </a:rPr>
              <a:t>endowment</a:t>
            </a:r>
            <a:r>
              <a:rPr lang="nl-NL" b="1" i="0" dirty="0">
                <a:solidFill>
                  <a:srgbClr val="495057"/>
                </a:solidFill>
                <a:effectLst/>
                <a:latin typeface="Arial" panose="020B0604020202020204" pitchFamily="34" charset="0"/>
              </a:rPr>
              <a:t> effect, </a:t>
            </a:r>
            <a:r>
              <a:rPr lang="nl-NL" b="0" i="0" dirty="0">
                <a:solidFill>
                  <a:srgbClr val="495057"/>
                </a:solidFill>
                <a:effectLst/>
                <a:latin typeface="Arial" panose="020B0604020202020204" pitchFamily="34" charset="0"/>
              </a:rPr>
              <a:t>of bezitseffect (</a:t>
            </a:r>
            <a:r>
              <a:rPr lang="nl-NL" b="0" i="0" dirty="0" err="1">
                <a:solidFill>
                  <a:srgbClr val="495057"/>
                </a:solidFill>
                <a:effectLst/>
                <a:latin typeface="Arial" panose="020B0604020202020204" pitchFamily="34" charset="0"/>
              </a:rPr>
              <a:t>Kahneman</a:t>
            </a:r>
            <a:r>
              <a:rPr lang="nl-NL" b="0" i="0" dirty="0">
                <a:solidFill>
                  <a:srgbClr val="495057"/>
                </a:solidFill>
                <a:effectLst/>
                <a:latin typeface="Arial" panose="020B0604020202020204" pitchFamily="34" charset="0"/>
              </a:rPr>
              <a:t>, </a:t>
            </a:r>
            <a:r>
              <a:rPr lang="nl-NL" b="0" i="0" dirty="0" err="1">
                <a:solidFill>
                  <a:srgbClr val="495057"/>
                </a:solidFill>
                <a:effectLst/>
                <a:latin typeface="Arial" panose="020B0604020202020204" pitchFamily="34" charset="0"/>
              </a:rPr>
              <a:t>Knetsch</a:t>
            </a:r>
            <a:r>
              <a:rPr lang="nl-NL" b="0" i="0" dirty="0">
                <a:solidFill>
                  <a:srgbClr val="495057"/>
                </a:solidFill>
                <a:effectLst/>
                <a:latin typeface="Arial" panose="020B0604020202020204" pitchFamily="34" charset="0"/>
              </a:rPr>
              <a:t> &amp; </a:t>
            </a:r>
            <a:r>
              <a:rPr lang="nl-NL" b="0" i="0" dirty="0" err="1">
                <a:solidFill>
                  <a:srgbClr val="495057"/>
                </a:solidFill>
                <a:effectLst/>
                <a:latin typeface="Arial" panose="020B0604020202020204" pitchFamily="34" charset="0"/>
              </a:rPr>
              <a:t>Thaler</a:t>
            </a:r>
            <a:r>
              <a:rPr lang="nl-NL" b="0" i="0" dirty="0">
                <a:solidFill>
                  <a:srgbClr val="495057"/>
                </a:solidFill>
                <a:effectLst/>
                <a:latin typeface="Arial" panose="020B0604020202020204" pitchFamily="34" charset="0"/>
              </a:rPr>
              <a:t>, 1990). Men heeft de neiging om producten of diensten hoger te waarderen wanneer deze in hun bezit zijn. Dit spreekt misschien meer tot de verbeelding als je denkt aan producten waar je een emotionele waarde aan hecht, maar treedt zoals we hebben gezien zelfs op wanneer willekeurige studenten een koffiemok voor korte tijd in hun bezit hebben gehad.</a:t>
            </a:r>
          </a:p>
          <a:p>
            <a:pPr algn="just"/>
            <a:r>
              <a:rPr lang="nl-NL" b="0" i="0" dirty="0">
                <a:solidFill>
                  <a:srgbClr val="495057"/>
                </a:solidFill>
                <a:effectLst/>
                <a:latin typeface="Arial" panose="020B0604020202020204" pitchFamily="34" charset="0"/>
              </a:rPr>
              <a:t>Het bestaan van een dergelijke </a:t>
            </a:r>
            <a:r>
              <a:rPr lang="nl-NL" b="0" i="0" dirty="0" err="1">
                <a:solidFill>
                  <a:srgbClr val="495057"/>
                </a:solidFill>
                <a:effectLst/>
                <a:latin typeface="Arial" panose="020B0604020202020204" pitchFamily="34" charset="0"/>
              </a:rPr>
              <a:t>biase</a:t>
            </a:r>
            <a:r>
              <a:rPr lang="nl-NL" b="0" i="0" dirty="0">
                <a:solidFill>
                  <a:srgbClr val="495057"/>
                </a:solidFill>
                <a:effectLst/>
                <a:latin typeface="Arial" panose="020B0604020202020204" pitchFamily="34" charset="0"/>
              </a:rPr>
              <a:t> heeft verregaande consequenties voor economische theorie. Er wordt immers bij de theorie van vraag en aanbod geen rekening mee gehouden. Het geeft ons daarmee een mogelijke verklaring waarom er in sommige markten niet altijd een mooi evenwicht tot stand kan komen.</a:t>
            </a:r>
          </a:p>
          <a:p>
            <a:br>
              <a:rPr lang="nl-NL" dirty="0"/>
            </a:br>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19</a:t>
            </a:fld>
            <a:endParaRPr lang="nl-NL"/>
          </a:p>
        </p:txBody>
      </p:sp>
    </p:spTree>
    <p:extLst>
      <p:ext uri="{BB962C8B-B14F-4D97-AF65-F5344CB8AC3E}">
        <p14:creationId xmlns:p14="http://schemas.microsoft.com/office/powerpoint/2010/main" val="624723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313131"/>
                </a:solidFill>
                <a:effectLst/>
                <a:latin typeface="Noto Sans" panose="020B0502040504020204" pitchFamily="34" charset="0"/>
              </a:rPr>
              <a:t>Overtuigingen bepalen je keuzes hoe je iets wilt bereiken dan wel vermijden. Een overtuiging is een sterke mening of geloof. ‘Iets’ wat wij ooit voor waar hebben aangenomen. Een overtuiging hoeft niet gebaseerd te zijn op objectieve waarnemingen. Hoewel overtuigingen dus niet objectief waar hoeven te zijn kunnen zij desondanks gedrag zeer sterk sturen. Dat wil zeggen het zijn sterke motivatoren die kunnen aanzetten om bepaalde vermogens (verder) te willen ontwikkelen of om ze wel of niet op een bepaald moment in te zetten.</a:t>
            </a:r>
          </a:p>
          <a:p>
            <a:pPr algn="l"/>
            <a:r>
              <a:rPr lang="nl-NL" b="0" i="0" dirty="0">
                <a:solidFill>
                  <a:srgbClr val="313131"/>
                </a:solidFill>
                <a:effectLst/>
                <a:latin typeface="Noto Sans" panose="020B0502040504020204" pitchFamily="34" charset="0"/>
              </a:rPr>
              <a:t>Ik kan bijvoorbeeld de overtuiging hebben dat ik bijzonder goed kan onderhandelen, een vaardigheid waar ik mij terdege in heb getraind en die me al veel voordeel heeft opgeleverd. Ik ben ook geneigd dit vermogen waar mogelijk in te zetten. Anderen hoeven deze overtuiging niet te delen en zijn van mening dat ik te vaak marchandeer en altijd uit ben op eigen belang.</a:t>
            </a:r>
          </a:p>
          <a:p>
            <a:pPr algn="l"/>
            <a:r>
              <a:rPr lang="nl-NL" b="0" i="0" dirty="0">
                <a:solidFill>
                  <a:srgbClr val="313131"/>
                </a:solidFill>
                <a:effectLst/>
                <a:latin typeface="Noto Sans" panose="020B0502040504020204" pitchFamily="34" charset="0"/>
              </a:rPr>
              <a:t>Ik kan er ook van overtuigd zijn  dat ik over de kwaliteit ‘eerlijkheid’ beschik en vind dat ik deze </a:t>
            </a:r>
            <a:r>
              <a:rPr lang="nl-NL" b="1" i="0" dirty="0">
                <a:solidFill>
                  <a:srgbClr val="313131"/>
                </a:solidFill>
                <a:effectLst/>
                <a:latin typeface="Noto Sans" panose="020B0502040504020204" pitchFamily="34" charset="0"/>
              </a:rPr>
              <a:t>altijd</a:t>
            </a:r>
            <a:r>
              <a:rPr lang="nl-NL" b="0" i="0" dirty="0">
                <a:solidFill>
                  <a:srgbClr val="313131"/>
                </a:solidFill>
                <a:effectLst/>
                <a:latin typeface="Noto Sans" panose="020B0502040504020204" pitchFamily="34" charset="0"/>
              </a:rPr>
              <a:t> moet kunnen inzetten. Er zijn echter situaties waarin dit niet altijd verstandig is, mijn ‘eerlijkheid’ kan dan door anderen als ‘bot’ worden ervaren.</a:t>
            </a:r>
          </a:p>
          <a:p>
            <a:pPr algn="l"/>
            <a:r>
              <a:rPr lang="nl-NL" b="0" i="0" dirty="0">
                <a:solidFill>
                  <a:srgbClr val="313131"/>
                </a:solidFill>
                <a:effectLst/>
                <a:latin typeface="Noto Sans" panose="020B0502040504020204" pitchFamily="34" charset="0"/>
              </a:rPr>
              <a:t> </a:t>
            </a:r>
          </a:p>
          <a:p>
            <a:pPr algn="l"/>
            <a:r>
              <a:rPr lang="nl-NL" b="0" i="0" dirty="0">
                <a:solidFill>
                  <a:srgbClr val="313131"/>
                </a:solidFill>
                <a:effectLst/>
                <a:latin typeface="Noto Sans" panose="020B0502040504020204" pitchFamily="34" charset="0"/>
              </a:rPr>
              <a:t>Aan overtuigingen zijn emoties gekoppeld. We kunnen overtuigingen hebben over een enkele persoon maar ook over groepen en hele organisaties. Als je gelooft dat je iets kunt dan is de kans dat je die vermogens gaat ontwikkelen groter dan wanneer je denkt dat je iets niet kunt. Bijvoorbeeld: Iemand kan de overtuiging hebben ‘Ik ben nu eenmaal niet iemand die zich goed kan profileren’. Dit kan de persoon belemmeren in het ontwikkelen van vaardigheden om dit gedrag te tonen. Als een organisatie de overtuiging heeft dat ‘het zich kunnen profileren’ van medewerkers een belangrijke vaardigheid is om bepaalde doelen te bereiken  kan dit in de praktijk leiden tot problemen. De overtuiging van de medewerker is namelijk niet congruent met die van de organisatie. Overtuigingen kunnen in de praktijk maar moeilijk van ‘bovenaf’ worden opgelegd. Om slagvaardig te kunnen opereren zullen ze ook op het niveau van de werkvloer gedeeld moeten worden.</a:t>
            </a:r>
          </a:p>
          <a:p>
            <a:endParaRPr lang="nl-NL" dirty="0"/>
          </a:p>
        </p:txBody>
      </p:sp>
      <p:sp>
        <p:nvSpPr>
          <p:cNvPr id="4" name="Tijdelijke aanduiding voor dianummer 3"/>
          <p:cNvSpPr>
            <a:spLocks noGrp="1"/>
          </p:cNvSpPr>
          <p:nvPr>
            <p:ph type="sldNum" sz="quarter" idx="5"/>
          </p:nvPr>
        </p:nvSpPr>
        <p:spPr/>
        <p:txBody>
          <a:bodyPr/>
          <a:lstStyle/>
          <a:p>
            <a:fld id="{568CF6FF-BC0B-4296-99BB-EC49CF6AFAB1}" type="slidenum">
              <a:rPr lang="nl-NL" smtClean="0"/>
              <a:t>5</a:t>
            </a:fld>
            <a:endParaRPr lang="nl-NL"/>
          </a:p>
        </p:txBody>
      </p:sp>
    </p:spTree>
    <p:extLst>
      <p:ext uri="{BB962C8B-B14F-4D97-AF65-F5344CB8AC3E}">
        <p14:creationId xmlns:p14="http://schemas.microsoft.com/office/powerpoint/2010/main" val="3952514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br>
              <a:rPr lang="nl-NL" dirty="0"/>
            </a:br>
            <a:endParaRPr lang="nl-NL" dirty="0"/>
          </a:p>
        </p:txBody>
      </p:sp>
      <p:sp>
        <p:nvSpPr>
          <p:cNvPr id="4" name="Tijdelijke aanduiding voor dianummer 3"/>
          <p:cNvSpPr>
            <a:spLocks noGrp="1"/>
          </p:cNvSpPr>
          <p:nvPr>
            <p:ph type="sldNum" sz="quarter" idx="5"/>
          </p:nvPr>
        </p:nvSpPr>
        <p:spPr/>
        <p:txBody>
          <a:bodyPr/>
          <a:lstStyle/>
          <a:p>
            <a:fld id="{568CF6FF-BC0B-4296-99BB-EC49CF6AFAB1}" type="slidenum">
              <a:rPr lang="nl-NL" smtClean="0"/>
              <a:t>6</a:t>
            </a:fld>
            <a:endParaRPr lang="nl-NL"/>
          </a:p>
        </p:txBody>
      </p:sp>
    </p:spTree>
    <p:extLst>
      <p:ext uri="{BB962C8B-B14F-4D97-AF65-F5344CB8AC3E}">
        <p14:creationId xmlns:p14="http://schemas.microsoft.com/office/powerpoint/2010/main" val="2107804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13131"/>
                </a:solidFill>
                <a:effectLst/>
                <a:latin typeface="Noto Sans" panose="020B0502040504020204" pitchFamily="34" charset="0"/>
              </a:rPr>
              <a:t>Vaardighedenzijn die gedragingen die we ontwikkeld hebben in de loop van ons leven. </a:t>
            </a:r>
          </a:p>
          <a:p>
            <a:r>
              <a:rPr lang="nl-NL" b="0" i="0" dirty="0">
                <a:solidFill>
                  <a:srgbClr val="313131"/>
                </a:solidFill>
                <a:effectLst/>
                <a:latin typeface="Noto Sans" panose="020B0502040504020204" pitchFamily="34" charset="0"/>
              </a:rPr>
              <a:t>Een vaardigheid is bij de een beter ontwikkeld dan bij de ander. Organisaties vragen in hun advertenties vaak naar de ‘competenties’ van potentiële medewerkers bij het invullen van vacatures.</a:t>
            </a:r>
          </a:p>
          <a:p>
            <a:endParaRPr lang="nl-NL" b="0" i="0" dirty="0">
              <a:solidFill>
                <a:srgbClr val="313131"/>
              </a:solidFill>
              <a:effectLst/>
              <a:latin typeface="Noto Sans" panose="020B0502040504020204" pitchFamily="34" charset="0"/>
            </a:endParaRPr>
          </a:p>
          <a:p>
            <a:r>
              <a:rPr lang="nl-NL" b="0" i="0" dirty="0">
                <a:solidFill>
                  <a:srgbClr val="313131"/>
                </a:solidFill>
                <a:effectLst/>
                <a:latin typeface="Noto Sans" panose="020B0502040504020204" pitchFamily="34" charset="0"/>
              </a:rPr>
              <a:t>In allerlei vaardigheidstrainingen wordt eraan gewerkt bepaalde vaardigheden te vergroten. </a:t>
            </a:r>
          </a:p>
          <a:p>
            <a:endParaRPr lang="nl-NL" b="0" i="0" dirty="0">
              <a:solidFill>
                <a:srgbClr val="313131"/>
              </a:solidFill>
              <a:effectLst/>
              <a:latin typeface="Noto Sans" panose="020B0502040504020204" pitchFamily="34" charset="0"/>
            </a:endParaRPr>
          </a:p>
          <a:p>
            <a:r>
              <a:rPr lang="nl-NL" b="0" i="0" dirty="0">
                <a:solidFill>
                  <a:srgbClr val="313131"/>
                </a:solidFill>
                <a:effectLst/>
                <a:latin typeface="Noto Sans" panose="020B0502040504020204" pitchFamily="34" charset="0"/>
              </a:rPr>
              <a:t>Dat lukt altijd maar tot aan een bepaalde grens. Zo zal de een over grotere communicatieve vaardigheid beschikken dan de ander, hoe goed we ons hierin ook trainen. </a:t>
            </a:r>
          </a:p>
          <a:p>
            <a:endParaRPr lang="nl-NL" b="0" i="0" dirty="0">
              <a:solidFill>
                <a:srgbClr val="313131"/>
              </a:solidFill>
              <a:effectLst/>
              <a:latin typeface="Noto Sans" panose="020B0502040504020204" pitchFamily="34" charset="0"/>
            </a:endParaRPr>
          </a:p>
          <a:p>
            <a:r>
              <a:rPr lang="nl-NL" b="0" i="0" dirty="0">
                <a:solidFill>
                  <a:srgbClr val="313131"/>
                </a:solidFill>
                <a:effectLst/>
                <a:latin typeface="Noto Sans" panose="020B0502040504020204" pitchFamily="34" charset="0"/>
              </a:rPr>
              <a:t>Ook zal de ene persoon  betere analytische vaardigheden hebben dan de ander. </a:t>
            </a:r>
          </a:p>
          <a:p>
            <a:endParaRPr lang="nl-NL" b="0" i="0" dirty="0">
              <a:solidFill>
                <a:srgbClr val="313131"/>
              </a:solidFill>
              <a:effectLst/>
              <a:latin typeface="Noto Sans" panose="020B0502040504020204" pitchFamily="34" charset="0"/>
            </a:endParaRPr>
          </a:p>
          <a:p>
            <a:r>
              <a:rPr lang="nl-NL" b="0" i="0" dirty="0">
                <a:solidFill>
                  <a:srgbClr val="313131"/>
                </a:solidFill>
                <a:effectLst/>
                <a:latin typeface="Noto Sans" panose="020B0502040504020204" pitchFamily="34" charset="0"/>
              </a:rPr>
              <a:t>Soms kom je er pas achter over welke (onbekende) vaardigheden je beschikt als je in een bepaalde situatie gedwongen wordt een oplossing te vinden. </a:t>
            </a:r>
          </a:p>
          <a:p>
            <a:br>
              <a:rPr lang="nl-NL" dirty="0"/>
            </a:br>
            <a:endParaRPr lang="nl-NL" dirty="0"/>
          </a:p>
        </p:txBody>
      </p:sp>
      <p:sp>
        <p:nvSpPr>
          <p:cNvPr id="4" name="Tijdelijke aanduiding voor dianummer 3"/>
          <p:cNvSpPr>
            <a:spLocks noGrp="1"/>
          </p:cNvSpPr>
          <p:nvPr>
            <p:ph type="sldNum" sz="quarter" idx="5"/>
          </p:nvPr>
        </p:nvSpPr>
        <p:spPr/>
        <p:txBody>
          <a:bodyPr/>
          <a:lstStyle/>
          <a:p>
            <a:fld id="{568CF6FF-BC0B-4296-99BB-EC49CF6AFAB1}" type="slidenum">
              <a:rPr lang="nl-NL" smtClean="0"/>
              <a:t>7</a:t>
            </a:fld>
            <a:endParaRPr lang="nl-NL"/>
          </a:p>
        </p:txBody>
      </p:sp>
    </p:spTree>
    <p:extLst>
      <p:ext uri="{BB962C8B-B14F-4D97-AF65-F5344CB8AC3E}">
        <p14:creationId xmlns:p14="http://schemas.microsoft.com/office/powerpoint/2010/main" val="412255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dirty="0">
                <a:solidFill>
                  <a:srgbClr val="313131"/>
                </a:solidFill>
                <a:effectLst/>
                <a:latin typeface="Noto Sans" panose="020B0502040504020204" pitchFamily="34" charset="0"/>
              </a:rPr>
              <a:t>Identiteit</a:t>
            </a:r>
            <a:endParaRPr lang="nl-NL" b="0" i="0" dirty="0">
              <a:solidFill>
                <a:srgbClr val="313131"/>
              </a:solidFill>
              <a:effectLst/>
              <a:latin typeface="Noto Sans" panose="020B0502040504020204" pitchFamily="34" charset="0"/>
            </a:endParaRPr>
          </a:p>
          <a:p>
            <a:pPr algn="l"/>
            <a:r>
              <a:rPr lang="nl-NL" b="0" i="0" dirty="0">
                <a:solidFill>
                  <a:srgbClr val="313131"/>
                </a:solidFill>
                <a:effectLst/>
                <a:latin typeface="Noto Sans" panose="020B0502040504020204" pitchFamily="34" charset="0"/>
              </a:rPr>
              <a:t>Je kunt niet </a:t>
            </a:r>
            <a:r>
              <a:rPr lang="nl-NL" b="1" i="0" dirty="0">
                <a:solidFill>
                  <a:srgbClr val="313131"/>
                </a:solidFill>
                <a:effectLst/>
                <a:latin typeface="Noto Sans" panose="020B0502040504020204" pitchFamily="34" charset="0"/>
              </a:rPr>
              <a:t>geen</a:t>
            </a:r>
            <a:r>
              <a:rPr lang="nl-NL" b="0" i="0" dirty="0">
                <a:solidFill>
                  <a:srgbClr val="313131"/>
                </a:solidFill>
                <a:effectLst/>
                <a:latin typeface="Noto Sans" panose="020B0502040504020204" pitchFamily="34" charset="0"/>
              </a:rPr>
              <a:t> identiteit hebben. Vanaf de geboorte beschikken we over een identiteit. Door een voortdurende interactie tussen onze omgeving en onszelf neemt onze identiteit vorm aan. Onze identiteit bestaat uit onder meer de overtuigingen, normen en waarden die we hebben. Hoe denken we over onszelf als mens of persoon. Over welke kwaliteiten (bv. doorzettingsvermogen, vastberadenheid, direct, diplomatiek) maar ook over welke vervormingen (achterdochtig, jaloers, ongrijpbaar, bot) beschikken we. Het is kennis die we door ons hele leven heen over onszelf hebben ‘verzameld’. Identiteit is niet onveranderlijk. Onze omgeving en onze ervaringen kunnen deze identiteit tot op zekere hoogte beïnvloeden.</a:t>
            </a:r>
          </a:p>
          <a:p>
            <a:pPr algn="l"/>
            <a:endParaRPr lang="nl-NL" b="0" i="0" dirty="0">
              <a:solidFill>
                <a:srgbClr val="313131"/>
              </a:solidFill>
              <a:effectLst/>
              <a:latin typeface="Noto Sans" panose="020B0502040504020204" pitchFamily="34" charset="0"/>
            </a:endParaRPr>
          </a:p>
          <a:p>
            <a:pPr algn="l"/>
            <a:r>
              <a:rPr lang="nl-NL" b="0" i="0" dirty="0">
                <a:solidFill>
                  <a:srgbClr val="313131"/>
                </a:solidFill>
                <a:effectLst/>
                <a:latin typeface="Noto Sans" panose="020B0502040504020204" pitchFamily="34" charset="0"/>
              </a:rPr>
              <a:t>Onze huidskleur en onze geloofsovertuiging maken ook deel uit van onze identiteit. Ze bepalen ook in welke groepen wij ons bewegen. Het eerste aspect is echter onveranderlijk het tweede niet. Onze identiteit groeit en zal ons hele leven blijven groeien. Dit vindt plaats in een spanningsveld tussen de dingen die wij van onszelf vinden en die andere mensen van ons vinden en in ons zien</a:t>
            </a:r>
          </a:p>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8</a:t>
            </a:fld>
            <a:endParaRPr lang="nl-NL"/>
          </a:p>
        </p:txBody>
      </p:sp>
    </p:spTree>
    <p:extLst>
      <p:ext uri="{BB962C8B-B14F-4D97-AF65-F5344CB8AC3E}">
        <p14:creationId xmlns:p14="http://schemas.microsoft.com/office/powerpoint/2010/main" val="2755394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10</a:t>
            </a:fld>
            <a:endParaRPr lang="nl-NL"/>
          </a:p>
        </p:txBody>
      </p:sp>
    </p:spTree>
    <p:extLst>
      <p:ext uri="{BB962C8B-B14F-4D97-AF65-F5344CB8AC3E}">
        <p14:creationId xmlns:p14="http://schemas.microsoft.com/office/powerpoint/2010/main" val="2210558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313131"/>
                </a:solidFill>
                <a:effectLst/>
                <a:latin typeface="Noto Sans" panose="020B0502040504020204" pitchFamily="34" charset="0"/>
              </a:rPr>
              <a:t>Wat is de zin van wat we doen? Welke principes sturen ons denken en handelen?  </a:t>
            </a:r>
          </a:p>
          <a:p>
            <a:pPr algn="l"/>
            <a:r>
              <a:rPr lang="nl-NL" b="0" i="0" dirty="0">
                <a:solidFill>
                  <a:srgbClr val="313131"/>
                </a:solidFill>
                <a:effectLst/>
                <a:latin typeface="Noto Sans" panose="020B0502040504020204" pitchFamily="34" charset="0"/>
              </a:rPr>
              <a:t>Vaak bevinden deze aspecten zich op een hoog abstractieniveau en zijn van wezenlijk belang voor wat we met ons leven willen doen.</a:t>
            </a:r>
          </a:p>
          <a:p>
            <a:pPr algn="l"/>
            <a:endParaRPr lang="nl-NL" b="0" i="0" dirty="0">
              <a:solidFill>
                <a:srgbClr val="313131"/>
              </a:solidFill>
              <a:effectLst/>
              <a:latin typeface="Noto Sans" panose="020B0502040504020204" pitchFamily="34" charset="0"/>
            </a:endParaRPr>
          </a:p>
          <a:p>
            <a:pPr algn="l"/>
            <a:r>
              <a:rPr lang="nl-NL" b="0" i="0" dirty="0">
                <a:solidFill>
                  <a:srgbClr val="313131"/>
                </a:solidFill>
                <a:effectLst/>
                <a:latin typeface="Noto Sans" panose="020B0502040504020204" pitchFamily="34" charset="0"/>
              </a:rPr>
              <a:t>Gedacht kan worden aan ‘liefde centraal stellen’ in je leven of een balans vinden of….Het is het niveau dat als onveranderlijk wordt ervaren. </a:t>
            </a:r>
          </a:p>
          <a:p>
            <a:pPr algn="l"/>
            <a:endParaRPr lang="nl-NL" b="0" i="0" dirty="0">
              <a:solidFill>
                <a:srgbClr val="313131"/>
              </a:solidFill>
              <a:effectLst/>
              <a:latin typeface="Noto Sans" panose="020B0502040504020204" pitchFamily="34" charset="0"/>
            </a:endParaRPr>
          </a:p>
          <a:p>
            <a:pPr algn="l"/>
            <a:r>
              <a:rPr lang="nl-NL" b="0" i="0" dirty="0">
                <a:solidFill>
                  <a:srgbClr val="313131"/>
                </a:solidFill>
                <a:effectLst/>
                <a:latin typeface="Noto Sans" panose="020B0502040504020204" pitchFamily="34" charset="0"/>
              </a:rPr>
              <a:t>Het is vergelijkbaar met een ‘hoger’ zelf dat nadenkt over alle andere niveaus maar hier wel los van staat. Waarom hebben we die stappen gezet en niet andere op bepaalde keuzemomenten in ons leven?</a:t>
            </a:r>
          </a:p>
          <a:p>
            <a:br>
              <a:rPr lang="nl-NL" dirty="0"/>
            </a:br>
            <a:endParaRPr lang="nl-NL" dirty="0"/>
          </a:p>
        </p:txBody>
      </p:sp>
      <p:sp>
        <p:nvSpPr>
          <p:cNvPr id="4" name="Tijdelijke aanduiding voor dianummer 3"/>
          <p:cNvSpPr>
            <a:spLocks noGrp="1"/>
          </p:cNvSpPr>
          <p:nvPr>
            <p:ph type="sldNum" sz="quarter" idx="5"/>
          </p:nvPr>
        </p:nvSpPr>
        <p:spPr/>
        <p:txBody>
          <a:bodyPr/>
          <a:lstStyle/>
          <a:p>
            <a:fld id="{568CF6FF-BC0B-4296-99BB-EC49CF6AFAB1}" type="slidenum">
              <a:rPr lang="nl-NL" smtClean="0"/>
              <a:t>11</a:t>
            </a:fld>
            <a:endParaRPr lang="nl-NL"/>
          </a:p>
        </p:txBody>
      </p:sp>
    </p:spTree>
    <p:extLst>
      <p:ext uri="{BB962C8B-B14F-4D97-AF65-F5344CB8AC3E}">
        <p14:creationId xmlns:p14="http://schemas.microsoft.com/office/powerpoint/2010/main" val="3840382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12</a:t>
            </a:fld>
            <a:endParaRPr lang="nl-NL"/>
          </a:p>
        </p:txBody>
      </p:sp>
    </p:spTree>
    <p:extLst>
      <p:ext uri="{BB962C8B-B14F-4D97-AF65-F5344CB8AC3E}">
        <p14:creationId xmlns:p14="http://schemas.microsoft.com/office/powerpoint/2010/main" val="802936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495057"/>
                </a:solidFill>
                <a:effectLst/>
                <a:latin typeface="Arial" panose="020B0604020202020204" pitchFamily="34" charset="0"/>
              </a:rPr>
              <a:t>Economie is de wetenschap die zich bezighoudt met het bestuderen van keuzes. Koop je een nieuwe jas, of niet? Moet de overheid de inkomstenbelasting verhogen, of niet? Moet je als producent je prijs verhogen als compensatie voor milieuschade, of niet? Ga zo maar door.</a:t>
            </a:r>
            <a:br>
              <a:rPr lang="nl-NL" dirty="0"/>
            </a:br>
            <a:br>
              <a:rPr lang="nl-NL" dirty="0"/>
            </a:br>
            <a:r>
              <a:rPr lang="nl-NL" b="0" i="0" dirty="0">
                <a:solidFill>
                  <a:srgbClr val="495057"/>
                </a:solidFill>
                <a:effectLst/>
                <a:latin typeface="Arial" panose="020B0604020202020204" pitchFamily="34" charset="0"/>
              </a:rPr>
              <a:t>.</a:t>
            </a:r>
            <a:endParaRPr lang="nl-NL" dirty="0"/>
          </a:p>
        </p:txBody>
      </p:sp>
      <p:sp>
        <p:nvSpPr>
          <p:cNvPr id="4" name="Tijdelijke aanduiding voor dianummer 3"/>
          <p:cNvSpPr>
            <a:spLocks noGrp="1"/>
          </p:cNvSpPr>
          <p:nvPr>
            <p:ph type="sldNum" sz="quarter" idx="5"/>
          </p:nvPr>
        </p:nvSpPr>
        <p:spPr/>
        <p:txBody>
          <a:bodyPr/>
          <a:lstStyle/>
          <a:p>
            <a:fld id="{568CF6FF-BC0B-4296-99BB-EC49CF6AFAB1}" type="slidenum">
              <a:rPr lang="nl-NL" smtClean="0"/>
              <a:t>13</a:t>
            </a:fld>
            <a:endParaRPr lang="nl-NL"/>
          </a:p>
        </p:txBody>
      </p:sp>
    </p:spTree>
    <p:extLst>
      <p:ext uri="{BB962C8B-B14F-4D97-AF65-F5344CB8AC3E}">
        <p14:creationId xmlns:p14="http://schemas.microsoft.com/office/powerpoint/2010/main" val="273533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05A2E72-0A18-482D-BDAA-1322A49C18A6}" type="datetimeFigureOut">
              <a:rPr lang="nl-NL" smtClean="0"/>
              <a:t>5-10-2022</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433030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5-10-2022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CC9003CD-D7C8-4BE8-AE87-5610A7F8DDE8}"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82283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5-10-2022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10998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5-10-2022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47886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5-10-2022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1903786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5-10-2022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15562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5-10-2022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398864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5-10-2022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1866011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5-10-2022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845359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5-10-2022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227941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05A2E72-0A18-482D-BDAA-1322A49C18A6}" type="datetimeFigureOut">
              <a:rPr lang="nl-NL" smtClean="0"/>
              <a:t>5-10-2022</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08614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5-10-2022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Tree>
    <p:extLst>
      <p:ext uri="{BB962C8B-B14F-4D97-AF65-F5344CB8AC3E}">
        <p14:creationId xmlns:p14="http://schemas.microsoft.com/office/powerpoint/2010/main" val="3684262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05A2E72-0A18-482D-BDAA-1322A49C18A6}" type="datetimeFigureOut">
              <a:rPr lang="nl-NL" smtClean="0"/>
              <a:t>5-10-2022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989993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05A2E72-0A18-482D-BDAA-1322A49C18A6}" type="datetimeFigureOut">
              <a:rPr lang="nl-NL" smtClean="0"/>
              <a:t>5-10-2022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967170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5-10-2022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465848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205A2E72-0A18-482D-BDAA-1322A49C18A6}" type="datetimeFigureOut">
              <a:rPr lang="nl-NL" smtClean="0"/>
              <a:t>5-10-2022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237185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205A2E72-0A18-482D-BDAA-1322A49C18A6}" type="datetimeFigureOut">
              <a:rPr lang="nl-NL" smtClean="0"/>
              <a:t>5-10-2022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609489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205A2E72-0A18-482D-BDAA-1322A49C18A6}" type="datetimeFigureOut">
              <a:rPr lang="nl-NL" smtClean="0"/>
              <a:t>5-10-2022</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CC9003CD-D7C8-4BE8-AE87-5610A7F8DDE8}"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6106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05A2E72-0A18-482D-BDAA-1322A49C18A6}" type="datetimeFigureOut">
              <a:rPr lang="nl-NL" smtClean="0"/>
              <a:t>5-10-2022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Tree>
    <p:extLst>
      <p:ext uri="{BB962C8B-B14F-4D97-AF65-F5344CB8AC3E}">
        <p14:creationId xmlns:p14="http://schemas.microsoft.com/office/powerpoint/2010/main" val="2954206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05A2E72-0A18-482D-BDAA-1322A49C18A6}" type="datetimeFigureOut">
              <a:rPr lang="nl-NL" smtClean="0"/>
              <a:t>5-10-2022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43694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05A2E72-0A18-482D-BDAA-1322A49C18A6}" type="datetimeFigureOut">
              <a:rPr lang="nl-NL" smtClean="0"/>
              <a:t>5-10-2022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Tree>
    <p:extLst>
      <p:ext uri="{BB962C8B-B14F-4D97-AF65-F5344CB8AC3E}">
        <p14:creationId xmlns:p14="http://schemas.microsoft.com/office/powerpoint/2010/main" val="196315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05A2E72-0A18-482D-BDAA-1322A49C18A6}" type="datetimeFigureOut">
              <a:rPr lang="nl-NL" smtClean="0"/>
              <a:t>5-10-2022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1409273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05A2E72-0A18-482D-BDAA-1322A49C18A6}" type="datetimeFigureOut">
              <a:rPr lang="nl-NL" smtClean="0"/>
              <a:t>5-10-2022</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112446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le 1"/>
          <p:cNvSpPr>
            <a:spLocks noGrp="1"/>
          </p:cNvSpPr>
          <p:nvPr>
            <p:ph type="ctrTitle"/>
          </p:nvPr>
        </p:nvSpPr>
        <p:spPr>
          <a:xfrm>
            <a:off x="810001" y="1449147"/>
            <a:ext cx="10572000" cy="2971051"/>
          </a:xfrm>
        </p:spPr>
        <p:txBody>
          <a:bodyPr/>
          <a:lstStyle>
            <a:lvl1pPr>
              <a:defRPr sz="5400"/>
            </a:lvl1pPr>
          </a:lstStyle>
          <a:p>
            <a:r>
              <a:rPr lang="nl-NL"/>
              <a:t>Klik om stijl te bewerken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205A2E72-0A18-482D-BDAA-1322A49C18A6}" type="datetimeFigureOut">
              <a:rPr lang="nl-NL" smtClean="0"/>
              <a:t>5-10-2022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C9003CD-D7C8-4BE8-AE87-5610A7F8DDE8}" type="slidenum">
              <a:rPr lang="nl-NL" smtClean="0"/>
              <a:t>‹nr.›</a:t>
            </a:fld>
            <a:endParaRPr lang="nl-NL"/>
          </a:p>
        </p:txBody>
      </p:sp>
    </p:spTree>
    <p:extLst>
      <p:ext uri="{BB962C8B-B14F-4D97-AF65-F5344CB8AC3E}">
        <p14:creationId xmlns:p14="http://schemas.microsoft.com/office/powerpoint/2010/main" val="3077617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05A2E72-0A18-482D-BDAA-1322A49C18A6}" type="datetimeFigureOut">
              <a:rPr lang="nl-NL" smtClean="0"/>
              <a:t>5-10-2022</a:t>
            </a:fld>
            <a:endParaRPr lang="nl-NL"/>
          </a:p>
        </p:txBody>
      </p:sp>
    </p:spTree>
    <p:extLst>
      <p:ext uri="{BB962C8B-B14F-4D97-AF65-F5344CB8AC3E}">
        <p14:creationId xmlns:p14="http://schemas.microsoft.com/office/powerpoint/2010/main" val="3756865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5-10-2022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Tree>
    <p:extLst>
      <p:ext uri="{BB962C8B-B14F-4D97-AF65-F5344CB8AC3E}">
        <p14:creationId xmlns:p14="http://schemas.microsoft.com/office/powerpoint/2010/main" val="207818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5-10-2022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616164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5-10-2022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949372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5-10-2022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654892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5-10-2022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552541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205A2E72-0A18-482D-BDAA-1322A49C18A6}" type="datetimeFigureOut">
              <a:rPr lang="nl-NL" smtClean="0"/>
              <a:t>5-10-2022</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CC9003CD-D7C8-4BE8-AE87-5610A7F8DDE8}"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5051087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 TargetMode="External"/><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hyperlink" Target="https://www.rudiesreflekties.be/ErBestaanTweeManierenVanDenken.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a:extLst>
              <a:ext uri="{FF2B5EF4-FFF2-40B4-BE49-F238E27FC236}">
                <a16:creationId xmlns:a16="http://schemas.microsoft.com/office/drawing/2014/main" id="{538B7CFB-4F26-45F6-ABA0-08102D02EE93}"/>
              </a:ext>
            </a:extLst>
          </p:cNvPr>
          <p:cNvSpPr>
            <a:spLocks noGrp="1"/>
          </p:cNvSpPr>
          <p:nvPr>
            <p:ph type="subTitle" idx="1"/>
          </p:nvPr>
        </p:nvSpPr>
        <p:spPr>
          <a:xfrm>
            <a:off x="374650" y="5155915"/>
            <a:ext cx="7668000" cy="973424"/>
          </a:xfrm>
        </p:spPr>
        <p:txBody>
          <a:bodyPr>
            <a:normAutofit/>
          </a:bodyPr>
          <a:lstStyle/>
          <a:p>
            <a:pPr>
              <a:spcAft>
                <a:spcPts val="600"/>
              </a:spcAft>
            </a:pPr>
            <a:r>
              <a:rPr lang="nl-NL" dirty="0"/>
              <a:t>De leefbare stad | les 4</a:t>
            </a:r>
          </a:p>
        </p:txBody>
      </p:sp>
      <p:sp>
        <p:nvSpPr>
          <p:cNvPr id="4" name="Titel 3">
            <a:extLst>
              <a:ext uri="{FF2B5EF4-FFF2-40B4-BE49-F238E27FC236}">
                <a16:creationId xmlns:a16="http://schemas.microsoft.com/office/drawing/2014/main" id="{3559D6EC-3C97-4E0A-BBAB-2CD5F197CB04}"/>
              </a:ext>
            </a:extLst>
          </p:cNvPr>
          <p:cNvSpPr>
            <a:spLocks noGrp="1"/>
          </p:cNvSpPr>
          <p:nvPr>
            <p:ph type="ctrTitle"/>
          </p:nvPr>
        </p:nvSpPr>
        <p:spPr>
          <a:xfrm>
            <a:off x="371475" y="2824163"/>
            <a:ext cx="7668000" cy="2082553"/>
          </a:xfrm>
        </p:spPr>
        <p:txBody>
          <a:bodyPr wrap="square" anchor="b">
            <a:normAutofit/>
          </a:bodyPr>
          <a:lstStyle/>
          <a:p>
            <a:r>
              <a:rPr lang="nl-NL" dirty="0"/>
              <a:t>Circulaire economie </a:t>
            </a:r>
            <a:br>
              <a:rPr lang="nl-NL" dirty="0"/>
            </a:br>
            <a:endParaRPr lang="nl-NL" dirty="0"/>
          </a:p>
        </p:txBody>
      </p:sp>
    </p:spTree>
    <p:extLst>
      <p:ext uri="{BB962C8B-B14F-4D97-AF65-F5344CB8AC3E}">
        <p14:creationId xmlns:p14="http://schemas.microsoft.com/office/powerpoint/2010/main" val="200866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a:extLst>
              <a:ext uri="{FF2B5EF4-FFF2-40B4-BE49-F238E27FC236}">
                <a16:creationId xmlns:a16="http://schemas.microsoft.com/office/drawing/2014/main" id="{7CF5C0B2-23FB-DCA2-0D21-DFDC55F46FE9}"/>
              </a:ext>
            </a:extLst>
          </p:cNvPr>
          <p:cNvSpPr>
            <a:spLocks noGrp="1"/>
          </p:cNvSpPr>
          <p:nvPr>
            <p:ph type="subTitle" idx="1"/>
          </p:nvPr>
        </p:nvSpPr>
        <p:spPr/>
        <p:txBody>
          <a:bodyPr/>
          <a:lstStyle/>
          <a:p>
            <a:r>
              <a:rPr lang="nl-NL" dirty="0"/>
              <a:t>“</a:t>
            </a:r>
            <a:r>
              <a:rPr lang="nl-NL" i="1" dirty="0"/>
              <a:t>Als ik straks aan ‘t einde van de periode de bevindingen van het onderzoek ga presenteren, ga ik gepast gekleed naar de gemeente Tilburg.”</a:t>
            </a:r>
          </a:p>
          <a:p>
            <a:endParaRPr lang="nl-NL" i="1" dirty="0"/>
          </a:p>
        </p:txBody>
      </p:sp>
      <p:sp>
        <p:nvSpPr>
          <p:cNvPr id="8" name="Titel 7">
            <a:extLst>
              <a:ext uri="{FF2B5EF4-FFF2-40B4-BE49-F238E27FC236}">
                <a16:creationId xmlns:a16="http://schemas.microsoft.com/office/drawing/2014/main" id="{6920C6C7-E6B2-932A-CA78-1C314A755DD6}"/>
              </a:ext>
            </a:extLst>
          </p:cNvPr>
          <p:cNvSpPr>
            <a:spLocks noGrp="1"/>
          </p:cNvSpPr>
          <p:nvPr>
            <p:ph type="ctrTitle"/>
          </p:nvPr>
        </p:nvSpPr>
        <p:spPr/>
        <p:txBody>
          <a:bodyPr/>
          <a:lstStyle/>
          <a:p>
            <a:r>
              <a:rPr lang="nl-NL" b="1" dirty="0"/>
              <a:t>Verlies je hierdoor je identiteit?</a:t>
            </a:r>
            <a:endParaRPr lang="nl-NL" dirty="0"/>
          </a:p>
        </p:txBody>
      </p:sp>
    </p:spTree>
    <p:extLst>
      <p:ext uri="{BB962C8B-B14F-4D97-AF65-F5344CB8AC3E}">
        <p14:creationId xmlns:p14="http://schemas.microsoft.com/office/powerpoint/2010/main" val="2107169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81845D6-F501-D49E-220A-37A2E99D4C3A}"/>
              </a:ext>
            </a:extLst>
          </p:cNvPr>
          <p:cNvSpPr>
            <a:spLocks noGrp="1"/>
          </p:cNvSpPr>
          <p:nvPr>
            <p:ph type="title"/>
          </p:nvPr>
        </p:nvSpPr>
        <p:spPr/>
        <p:txBody>
          <a:bodyPr anchor="t">
            <a:normAutofit/>
          </a:bodyPr>
          <a:lstStyle/>
          <a:p>
            <a:r>
              <a:rPr lang="nl-NL" dirty="0"/>
              <a:t>Zin en doel</a:t>
            </a:r>
          </a:p>
        </p:txBody>
      </p:sp>
      <p:sp>
        <p:nvSpPr>
          <p:cNvPr id="4" name="Tijdelijke aanduiding voor tekst 3">
            <a:extLst>
              <a:ext uri="{FF2B5EF4-FFF2-40B4-BE49-F238E27FC236}">
                <a16:creationId xmlns:a16="http://schemas.microsoft.com/office/drawing/2014/main" id="{13C9BFEF-73E8-CE0D-E1CB-50F361FF62CE}"/>
              </a:ext>
            </a:extLst>
          </p:cNvPr>
          <p:cNvSpPr>
            <a:spLocks noGrp="1"/>
          </p:cNvSpPr>
          <p:nvPr>
            <p:ph type="body" sz="quarter" idx="13"/>
          </p:nvPr>
        </p:nvSpPr>
        <p:spPr>
          <a:xfrm>
            <a:off x="405423" y="1709738"/>
            <a:ext cx="5645150" cy="4419599"/>
          </a:xfrm>
        </p:spPr>
        <p:txBody>
          <a:bodyPr/>
          <a:lstStyle/>
          <a:p>
            <a:pPr marL="0" indent="0">
              <a:buNone/>
            </a:pPr>
            <a:r>
              <a:rPr lang="nl-NL" dirty="0"/>
              <a:t>Wat is de zin van wat we doen? Vaak is deze vraag meer filosofisch.</a:t>
            </a:r>
          </a:p>
          <a:p>
            <a:pPr marL="0" indent="0">
              <a:buNone/>
            </a:pPr>
            <a:r>
              <a:rPr lang="nl-NL" dirty="0"/>
              <a:t> </a:t>
            </a:r>
          </a:p>
          <a:p>
            <a:pPr marL="0" indent="0">
              <a:buNone/>
            </a:pPr>
            <a:endParaRPr lang="nl-NL" dirty="0"/>
          </a:p>
          <a:p>
            <a:pPr marL="0" indent="0">
              <a:buNone/>
            </a:pPr>
            <a:endParaRPr lang="nl-NL" dirty="0"/>
          </a:p>
        </p:txBody>
      </p:sp>
      <p:sp>
        <p:nvSpPr>
          <p:cNvPr id="6" name="Tijdelijke aanduiding voor tekst 5">
            <a:extLst>
              <a:ext uri="{FF2B5EF4-FFF2-40B4-BE49-F238E27FC236}">
                <a16:creationId xmlns:a16="http://schemas.microsoft.com/office/drawing/2014/main" id="{9FA5B4CB-05F0-C1E2-FB28-F24FA7B33A9D}"/>
              </a:ext>
            </a:extLst>
          </p:cNvPr>
          <p:cNvSpPr>
            <a:spLocks noGrp="1"/>
          </p:cNvSpPr>
          <p:nvPr>
            <p:ph type="body" sz="quarter" idx="15"/>
          </p:nvPr>
        </p:nvSpPr>
        <p:spPr/>
        <p:txBody>
          <a:bodyPr/>
          <a:lstStyle/>
          <a:p>
            <a:endParaRPr lang="nl-NL"/>
          </a:p>
        </p:txBody>
      </p:sp>
      <p:pic>
        <p:nvPicPr>
          <p:cNvPr id="2" name="Picture 4" descr="Return Icon in Icon Park">
            <a:extLst>
              <a:ext uri="{FF2B5EF4-FFF2-40B4-BE49-F238E27FC236}">
                <a16:creationId xmlns:a16="http://schemas.microsoft.com/office/drawing/2014/main" id="{972CE187-AB73-3763-4544-D42DCA8884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9221" y="5407848"/>
            <a:ext cx="721489" cy="7214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ische niveaus van veranderen">
            <a:extLst>
              <a:ext uri="{FF2B5EF4-FFF2-40B4-BE49-F238E27FC236}">
                <a16:creationId xmlns:a16="http://schemas.microsoft.com/office/drawing/2014/main" id="{6177D5F0-BFCF-26C3-A6B6-229B85104D05}"/>
              </a:ext>
            </a:extLst>
          </p:cNvPr>
          <p:cNvPicPr>
            <a:picLocks noGrp="1" noChangeAspect="1" noChangeArrowheads="1"/>
          </p:cNvPicPr>
          <p:nvPr>
            <p:ph type="pic" sz="quarter" idx="14"/>
          </p:nvPr>
        </p:nvPicPr>
        <p:blipFill rotWithShape="1">
          <a:blip r:embed="rId4">
            <a:extLst>
              <a:ext uri="{28A0092B-C50C-407E-A947-70E740481C1C}">
                <a14:useLocalDpi xmlns:a14="http://schemas.microsoft.com/office/drawing/2010/main" val="0"/>
              </a:ext>
            </a:extLst>
          </a:blip>
          <a:srcRect l="-15834" t="-42498" r="-8369" b="-57502"/>
          <a:stretch/>
        </p:blipFill>
        <p:spPr bwMode="auto">
          <a:xfrm>
            <a:off x="6289677" y="0"/>
            <a:ext cx="60166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521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a:extLst>
              <a:ext uri="{FF2B5EF4-FFF2-40B4-BE49-F238E27FC236}">
                <a16:creationId xmlns:a16="http://schemas.microsoft.com/office/drawing/2014/main" id="{7CF5C0B2-23FB-DCA2-0D21-DFDC55F46FE9}"/>
              </a:ext>
            </a:extLst>
          </p:cNvPr>
          <p:cNvSpPr>
            <a:spLocks noGrp="1"/>
          </p:cNvSpPr>
          <p:nvPr>
            <p:ph type="subTitle" idx="1"/>
          </p:nvPr>
        </p:nvSpPr>
        <p:spPr/>
        <p:txBody>
          <a:bodyPr/>
          <a:lstStyle/>
          <a:p>
            <a:r>
              <a:rPr lang="nl-NL" dirty="0"/>
              <a:t>Verzin een originele manier om meer zin en/of doel te geven aan het juist sorteren en/of gebruiken van reststromen in het gebied de spoorzone.</a:t>
            </a:r>
          </a:p>
          <a:p>
            <a:endParaRPr lang="nl-NL" i="1" dirty="0"/>
          </a:p>
        </p:txBody>
      </p:sp>
      <p:sp>
        <p:nvSpPr>
          <p:cNvPr id="8" name="Titel 7">
            <a:extLst>
              <a:ext uri="{FF2B5EF4-FFF2-40B4-BE49-F238E27FC236}">
                <a16:creationId xmlns:a16="http://schemas.microsoft.com/office/drawing/2014/main" id="{6920C6C7-E6B2-932A-CA78-1C314A755DD6}"/>
              </a:ext>
            </a:extLst>
          </p:cNvPr>
          <p:cNvSpPr>
            <a:spLocks noGrp="1"/>
          </p:cNvSpPr>
          <p:nvPr>
            <p:ph type="ctrTitle"/>
          </p:nvPr>
        </p:nvSpPr>
        <p:spPr/>
        <p:txBody>
          <a:bodyPr/>
          <a:lstStyle/>
          <a:p>
            <a:r>
              <a:rPr lang="nl-NL" dirty="0" err="1"/>
              <a:t>Nuddiging</a:t>
            </a:r>
            <a:r>
              <a:rPr lang="nl-NL" dirty="0"/>
              <a:t> en reststromen</a:t>
            </a:r>
          </a:p>
        </p:txBody>
      </p:sp>
    </p:spTree>
    <p:extLst>
      <p:ext uri="{BB962C8B-B14F-4D97-AF65-F5344CB8AC3E}">
        <p14:creationId xmlns:p14="http://schemas.microsoft.com/office/powerpoint/2010/main" val="4122659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81845D6-F501-D49E-220A-37A2E99D4C3A}"/>
              </a:ext>
            </a:extLst>
          </p:cNvPr>
          <p:cNvSpPr>
            <a:spLocks noGrp="1"/>
          </p:cNvSpPr>
          <p:nvPr>
            <p:ph type="title"/>
          </p:nvPr>
        </p:nvSpPr>
        <p:spPr>
          <a:xfrm>
            <a:off x="371476" y="296863"/>
            <a:ext cx="10260000" cy="1160403"/>
          </a:xfrm>
        </p:spPr>
        <p:txBody>
          <a:bodyPr anchor="t">
            <a:normAutofit/>
          </a:bodyPr>
          <a:lstStyle/>
          <a:p>
            <a:r>
              <a:rPr lang="nl-NL" dirty="0"/>
              <a:t>4. Gedrag(economie) deel III</a:t>
            </a:r>
          </a:p>
        </p:txBody>
      </p:sp>
      <p:pic>
        <p:nvPicPr>
          <p:cNvPr id="1026" name="Picture 2" descr="Beslisstrategieën in de gedragseconomie in kaart gebracht - EURIB">
            <a:extLst>
              <a:ext uri="{FF2B5EF4-FFF2-40B4-BE49-F238E27FC236}">
                <a16:creationId xmlns:a16="http://schemas.microsoft.com/office/drawing/2014/main" id="{55F99581-207D-F761-2715-967EAB3A0D1C}"/>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5629" r="1" b="5631"/>
          <a:stretch/>
        </p:blipFill>
        <p:spPr bwMode="auto">
          <a:xfrm>
            <a:off x="371475" y="1709738"/>
            <a:ext cx="11449050" cy="4419599"/>
          </a:xfrm>
          <a:prstGeom prst="rect">
            <a:avLst/>
          </a:prstGeom>
          <a:solidFill>
            <a:srgbClr val="FFFFFF"/>
          </a:solidFill>
        </p:spPr>
      </p:pic>
      <p:pic>
        <p:nvPicPr>
          <p:cNvPr id="2" name="Picture 4" descr="Return Icon in Icon Park">
            <a:extLst>
              <a:ext uri="{FF2B5EF4-FFF2-40B4-BE49-F238E27FC236}">
                <a16:creationId xmlns:a16="http://schemas.microsoft.com/office/drawing/2014/main" id="{862BE9B9-FF5D-7BAF-1D52-24C5EA6729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9221" y="5407848"/>
            <a:ext cx="721489" cy="721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145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24DB4DC7-B720-7C2E-8610-6B5B8ADBDE2A}"/>
              </a:ext>
            </a:extLst>
          </p:cNvPr>
          <p:cNvSpPr>
            <a:spLocks noGrp="1"/>
          </p:cNvSpPr>
          <p:nvPr>
            <p:ph type="body" sz="quarter" idx="13"/>
          </p:nvPr>
        </p:nvSpPr>
        <p:spPr/>
        <p:txBody>
          <a:bodyPr/>
          <a:lstStyle/>
          <a:p>
            <a:pPr marL="0" indent="0">
              <a:buNone/>
            </a:pPr>
            <a:r>
              <a:rPr lang="nl-NL" i="1" dirty="0"/>
              <a:t>Rationeel is het handelen op basis van een rede. Je maakt dus keuzes op basis van feiten met kennis van oorzaak en gevolg. </a:t>
            </a:r>
          </a:p>
          <a:p>
            <a:pPr marL="0" indent="0">
              <a:buNone/>
            </a:pPr>
            <a:endParaRPr lang="nl-NL" dirty="0"/>
          </a:p>
          <a:p>
            <a:pPr marL="0" indent="0">
              <a:buNone/>
            </a:pPr>
            <a:r>
              <a:rPr lang="nl-NL" dirty="0"/>
              <a:t>Irrationeel(heuristieken), mensen maken gebruik van vuistregels of strategieën om keuzes te maken. </a:t>
            </a:r>
          </a:p>
        </p:txBody>
      </p:sp>
      <p:sp>
        <p:nvSpPr>
          <p:cNvPr id="6" name="Titel 5">
            <a:extLst>
              <a:ext uri="{FF2B5EF4-FFF2-40B4-BE49-F238E27FC236}">
                <a16:creationId xmlns:a16="http://schemas.microsoft.com/office/drawing/2014/main" id="{F1A333DE-0094-38B4-F01A-2FC7AD6B6B72}"/>
              </a:ext>
            </a:extLst>
          </p:cNvPr>
          <p:cNvSpPr>
            <a:spLocks noGrp="1"/>
          </p:cNvSpPr>
          <p:nvPr>
            <p:ph type="title"/>
          </p:nvPr>
        </p:nvSpPr>
        <p:spPr/>
        <p:txBody>
          <a:bodyPr/>
          <a:lstStyle/>
          <a:p>
            <a:r>
              <a:rPr lang="nl-NL" dirty="0"/>
              <a:t>Gedragseconomie III</a:t>
            </a:r>
          </a:p>
        </p:txBody>
      </p:sp>
      <p:pic>
        <p:nvPicPr>
          <p:cNvPr id="8194" name="Picture 2" descr="Waarom je niet zo rationeel bent als je denkt | Gesponsord | Telegraaf.nl">
            <a:extLst>
              <a:ext uri="{FF2B5EF4-FFF2-40B4-BE49-F238E27FC236}">
                <a16:creationId xmlns:a16="http://schemas.microsoft.com/office/drawing/2014/main" id="{153EDB2B-ACCF-91C5-2465-3E87336269DB}"/>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4736" r="4736"/>
          <a:stretch>
            <a:fillRect/>
          </a:stretch>
        </p:blipFill>
        <p:spPr bwMode="auto">
          <a:xfrm>
            <a:off x="371475" y="1561668"/>
            <a:ext cx="5656454" cy="3913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02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BD77B7B-0CBE-BACA-458D-E1A1704CB367}"/>
              </a:ext>
            </a:extLst>
          </p:cNvPr>
          <p:cNvSpPr>
            <a:spLocks noGrp="1"/>
          </p:cNvSpPr>
          <p:nvPr>
            <p:ph type="body" sz="quarter" idx="16"/>
          </p:nvPr>
        </p:nvSpPr>
        <p:spPr/>
        <p:txBody>
          <a:bodyPr/>
          <a:lstStyle/>
          <a:p>
            <a:r>
              <a:rPr lang="nl-NL" dirty="0"/>
              <a:t>Welke televisie ben je geneigd eerder te kopen? </a:t>
            </a:r>
          </a:p>
        </p:txBody>
      </p:sp>
      <p:pic>
        <p:nvPicPr>
          <p:cNvPr id="8" name="Tijdelijke aanduiding voor afbeelding 7">
            <a:extLst>
              <a:ext uri="{FF2B5EF4-FFF2-40B4-BE49-F238E27FC236}">
                <a16:creationId xmlns:a16="http://schemas.microsoft.com/office/drawing/2014/main" id="{E62352C2-1CE1-9116-5EE4-5CDF2FDBD8DF}"/>
              </a:ext>
            </a:extLst>
          </p:cNvPr>
          <p:cNvPicPr>
            <a:picLocks noGrp="1" noChangeAspect="1"/>
          </p:cNvPicPr>
          <p:nvPr>
            <p:ph type="pic" sz="quarter" idx="14"/>
          </p:nvPr>
        </p:nvPicPr>
        <p:blipFill rotWithShape="1">
          <a:blip r:embed="rId3"/>
          <a:srcRect l="54749" t="4541" r="7038" b="36592"/>
          <a:stretch/>
        </p:blipFill>
        <p:spPr>
          <a:xfrm>
            <a:off x="371475" y="1652500"/>
            <a:ext cx="5510579" cy="3553000"/>
          </a:xfrm>
        </p:spPr>
      </p:pic>
      <p:sp>
        <p:nvSpPr>
          <p:cNvPr id="5" name="Titel 4">
            <a:extLst>
              <a:ext uri="{FF2B5EF4-FFF2-40B4-BE49-F238E27FC236}">
                <a16:creationId xmlns:a16="http://schemas.microsoft.com/office/drawing/2014/main" id="{5B30FE62-8519-BAD6-C4FF-5C740C783ECD}"/>
              </a:ext>
            </a:extLst>
          </p:cNvPr>
          <p:cNvSpPr>
            <a:spLocks noGrp="1"/>
          </p:cNvSpPr>
          <p:nvPr>
            <p:ph type="title"/>
          </p:nvPr>
        </p:nvSpPr>
        <p:spPr/>
        <p:txBody>
          <a:bodyPr/>
          <a:lstStyle/>
          <a:p>
            <a:r>
              <a:rPr lang="nl-NL" dirty="0"/>
              <a:t>Vuistregel ik ga voor korting! </a:t>
            </a:r>
          </a:p>
        </p:txBody>
      </p:sp>
      <p:pic>
        <p:nvPicPr>
          <p:cNvPr id="10" name="Tijdelijke aanduiding voor afbeelding 9">
            <a:extLst>
              <a:ext uri="{FF2B5EF4-FFF2-40B4-BE49-F238E27FC236}">
                <a16:creationId xmlns:a16="http://schemas.microsoft.com/office/drawing/2014/main" id="{BF260DF6-C9C7-9059-847A-39436F1C952C}"/>
              </a:ext>
            </a:extLst>
          </p:cNvPr>
          <p:cNvPicPr>
            <a:picLocks noGrp="1" noChangeAspect="1"/>
          </p:cNvPicPr>
          <p:nvPr>
            <p:ph type="pic" sz="quarter" idx="17"/>
          </p:nvPr>
        </p:nvPicPr>
        <p:blipFill rotWithShape="1">
          <a:blip r:embed="rId4"/>
          <a:srcRect l="56148" t="5440" r="7396" b="26032"/>
          <a:stretch/>
        </p:blipFill>
        <p:spPr>
          <a:xfrm>
            <a:off x="6309948" y="1652500"/>
            <a:ext cx="5250159" cy="4130608"/>
          </a:xfrm>
        </p:spPr>
      </p:pic>
    </p:spTree>
    <p:extLst>
      <p:ext uri="{BB962C8B-B14F-4D97-AF65-F5344CB8AC3E}">
        <p14:creationId xmlns:p14="http://schemas.microsoft.com/office/powerpoint/2010/main" val="301222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B2EC6B2-292A-A620-3AAC-BCA1F72A9081}"/>
              </a:ext>
            </a:extLst>
          </p:cNvPr>
          <p:cNvSpPr>
            <a:spLocks noGrp="1"/>
          </p:cNvSpPr>
          <p:nvPr>
            <p:ph type="body" sz="quarter" idx="16"/>
          </p:nvPr>
        </p:nvSpPr>
        <p:spPr/>
        <p:txBody>
          <a:bodyPr/>
          <a:lstStyle/>
          <a:p>
            <a:endParaRPr lang="nl-NL"/>
          </a:p>
        </p:txBody>
      </p:sp>
      <p:sp>
        <p:nvSpPr>
          <p:cNvPr id="4" name="Tijdelijke aanduiding voor tekst 3">
            <a:extLst>
              <a:ext uri="{FF2B5EF4-FFF2-40B4-BE49-F238E27FC236}">
                <a16:creationId xmlns:a16="http://schemas.microsoft.com/office/drawing/2014/main" id="{F8CCB659-635B-5D6C-D012-A2766968BD66}"/>
              </a:ext>
            </a:extLst>
          </p:cNvPr>
          <p:cNvSpPr>
            <a:spLocks noGrp="1"/>
          </p:cNvSpPr>
          <p:nvPr>
            <p:ph type="body" sz="quarter" idx="13"/>
          </p:nvPr>
        </p:nvSpPr>
        <p:spPr/>
        <p:txBody>
          <a:bodyPr/>
          <a:lstStyle/>
          <a:p>
            <a:pPr marL="0" indent="0">
              <a:buNone/>
            </a:pPr>
            <a:r>
              <a:rPr lang="nl-NL" dirty="0"/>
              <a:t>Door eerst een duur product te laten zien lijken de producten daarna namelijk goedkoper. </a:t>
            </a:r>
          </a:p>
          <a:p>
            <a:pPr marL="0" indent="0">
              <a:buNone/>
            </a:pPr>
            <a:endParaRPr lang="nl-NL" dirty="0"/>
          </a:p>
          <a:p>
            <a:pPr marL="0" indent="0">
              <a:buNone/>
            </a:pPr>
            <a:r>
              <a:rPr lang="nl-NL" i="1" dirty="0"/>
              <a:t>Je kunt hierbij bijvoorbeeld denken aan een makelaar. Deze laat vaak eerst de duurste huizen zien, waarna andere huizen goedkoper lijken dan ze eigenlijk zijn.</a:t>
            </a:r>
          </a:p>
          <a:p>
            <a:pPr marL="0" indent="0">
              <a:buNone/>
            </a:pPr>
            <a:endParaRPr lang="nl-NL" dirty="0"/>
          </a:p>
          <a:p>
            <a:pPr marL="0" indent="0">
              <a:buNone/>
            </a:pPr>
            <a:r>
              <a:rPr lang="nl-NL" dirty="0"/>
              <a:t>Ook bij kortingsacties komt </a:t>
            </a:r>
            <a:r>
              <a:rPr lang="nl-NL" dirty="0" err="1"/>
              <a:t>anchoring</a:t>
            </a:r>
            <a:r>
              <a:rPr lang="nl-NL" dirty="0"/>
              <a:t> kijken. Wat koop je immers liever? Een broek van €150, of een broek van €200 met 25% korting?</a:t>
            </a:r>
          </a:p>
        </p:txBody>
      </p:sp>
      <p:sp>
        <p:nvSpPr>
          <p:cNvPr id="5" name="Titel 4">
            <a:extLst>
              <a:ext uri="{FF2B5EF4-FFF2-40B4-BE49-F238E27FC236}">
                <a16:creationId xmlns:a16="http://schemas.microsoft.com/office/drawing/2014/main" id="{2446924A-74B9-0AB7-7778-CA08E2A1CE68}"/>
              </a:ext>
            </a:extLst>
          </p:cNvPr>
          <p:cNvSpPr>
            <a:spLocks noGrp="1"/>
          </p:cNvSpPr>
          <p:nvPr>
            <p:ph type="title"/>
          </p:nvPr>
        </p:nvSpPr>
        <p:spPr/>
        <p:txBody>
          <a:bodyPr/>
          <a:lstStyle/>
          <a:p>
            <a:r>
              <a:rPr lang="nl-NL" dirty="0" err="1"/>
              <a:t>Anchoring</a:t>
            </a:r>
            <a:r>
              <a:rPr lang="nl-NL" dirty="0"/>
              <a:t>… </a:t>
            </a:r>
          </a:p>
        </p:txBody>
      </p:sp>
      <p:pic>
        <p:nvPicPr>
          <p:cNvPr id="4098" name="Picture 2" descr="50% van 200% | My Blog">
            <a:extLst>
              <a:ext uri="{FF2B5EF4-FFF2-40B4-BE49-F238E27FC236}">
                <a16:creationId xmlns:a16="http://schemas.microsoft.com/office/drawing/2014/main" id="{DE8C50CB-0AE8-EE5D-01A3-D84F656239A3}"/>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t="6375" b="637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30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8E4ED49-8456-3C62-51A3-F54074925A81}"/>
              </a:ext>
            </a:extLst>
          </p:cNvPr>
          <p:cNvSpPr>
            <a:spLocks noGrp="1"/>
          </p:cNvSpPr>
          <p:nvPr>
            <p:ph type="body" sz="quarter" idx="16"/>
          </p:nvPr>
        </p:nvSpPr>
        <p:spPr/>
        <p:txBody>
          <a:bodyPr/>
          <a:lstStyle/>
          <a:p>
            <a:r>
              <a:rPr lang="nl-NL" dirty="0"/>
              <a:t>labs.openai.com</a:t>
            </a:r>
          </a:p>
        </p:txBody>
      </p:sp>
      <p:sp>
        <p:nvSpPr>
          <p:cNvPr id="4" name="Tijdelijke aanduiding voor tekst 3">
            <a:extLst>
              <a:ext uri="{FF2B5EF4-FFF2-40B4-BE49-F238E27FC236}">
                <a16:creationId xmlns:a16="http://schemas.microsoft.com/office/drawing/2014/main" id="{63844335-33F3-8862-FE69-8BB3E13CBC49}"/>
              </a:ext>
            </a:extLst>
          </p:cNvPr>
          <p:cNvSpPr>
            <a:spLocks noGrp="1"/>
          </p:cNvSpPr>
          <p:nvPr>
            <p:ph type="body" sz="quarter" idx="13"/>
          </p:nvPr>
        </p:nvSpPr>
        <p:spPr/>
        <p:txBody>
          <a:bodyPr/>
          <a:lstStyle/>
          <a:p>
            <a:pPr marL="0" indent="0">
              <a:buNone/>
            </a:pPr>
            <a:r>
              <a:rPr lang="nl-NL" dirty="0"/>
              <a:t>Zoals: </a:t>
            </a:r>
            <a:r>
              <a:rPr lang="nl-NL" sz="1400" i="1" dirty="0"/>
              <a:t>“Veel mensen kopen in een restaurant daarom bijvoorbeeld altijd de een-na-goedkoopste fles wijn op de kaart. Deze is betaalbaar, maar wel ogenschijnlijk van hogere kwaliteit dan de goedkoopste fles (</a:t>
            </a:r>
            <a:r>
              <a:rPr lang="nl-NL" sz="1400" i="1" dirty="0" err="1"/>
              <a:t>Sonnemans</a:t>
            </a:r>
            <a:r>
              <a:rPr lang="nl-NL" sz="1400" i="1" dirty="0"/>
              <a:t>, 2014).”</a:t>
            </a:r>
          </a:p>
          <a:p>
            <a:pPr marL="0" indent="0">
              <a:buNone/>
            </a:pPr>
            <a:endParaRPr lang="nl-NL" sz="1400" i="1" dirty="0">
              <a:solidFill>
                <a:srgbClr val="495057"/>
              </a:solidFill>
              <a:latin typeface="Arial" panose="020B0604020202020204" pitchFamily="34" charset="0"/>
            </a:endParaRPr>
          </a:p>
          <a:p>
            <a:pPr marL="0" indent="0">
              <a:buNone/>
            </a:pPr>
            <a:endParaRPr lang="nl-NL" sz="1400" i="1" dirty="0">
              <a:solidFill>
                <a:srgbClr val="495057"/>
              </a:solidFill>
              <a:latin typeface="Arial" panose="020B0604020202020204" pitchFamily="34" charset="0"/>
            </a:endParaRPr>
          </a:p>
          <a:p>
            <a:pPr marL="0" indent="0">
              <a:buNone/>
            </a:pPr>
            <a:endParaRPr lang="nl-NL" sz="1600" i="1" dirty="0">
              <a:solidFill>
                <a:srgbClr val="495057"/>
              </a:solidFill>
              <a:latin typeface="Arial" panose="020B0604020202020204" pitchFamily="34" charset="0"/>
            </a:endParaRPr>
          </a:p>
          <a:p>
            <a:pPr marL="0" indent="0">
              <a:buNone/>
            </a:pPr>
            <a:r>
              <a:rPr lang="nl-NL" dirty="0"/>
              <a:t>Maar klopt dit daadwerkelijk denken jullie? </a:t>
            </a:r>
            <a:br>
              <a:rPr lang="nl-NL" i="1" dirty="0"/>
            </a:br>
            <a:r>
              <a:rPr lang="nl-NL" i="1" dirty="0"/>
              <a:t> </a:t>
            </a:r>
          </a:p>
        </p:txBody>
      </p:sp>
      <p:sp>
        <p:nvSpPr>
          <p:cNvPr id="5" name="Titel 4">
            <a:extLst>
              <a:ext uri="{FF2B5EF4-FFF2-40B4-BE49-F238E27FC236}">
                <a16:creationId xmlns:a16="http://schemas.microsoft.com/office/drawing/2014/main" id="{3A564F25-69AD-AA3C-D5D7-A09A053DA3C5}"/>
              </a:ext>
            </a:extLst>
          </p:cNvPr>
          <p:cNvSpPr>
            <a:spLocks noGrp="1"/>
          </p:cNvSpPr>
          <p:nvPr>
            <p:ph type="title"/>
          </p:nvPr>
        </p:nvSpPr>
        <p:spPr>
          <a:xfrm>
            <a:off x="377127" y="323240"/>
            <a:ext cx="11437745" cy="1160403"/>
          </a:xfrm>
        </p:spPr>
        <p:txBody>
          <a:bodyPr/>
          <a:lstStyle/>
          <a:p>
            <a:r>
              <a:rPr lang="nl-NL" sz="3200" dirty="0"/>
              <a:t>Vuistregels kunnen leiden tot denkfouten.. </a:t>
            </a:r>
          </a:p>
        </p:txBody>
      </p:sp>
      <p:pic>
        <p:nvPicPr>
          <p:cNvPr id="8" name="Tijdelijke aanduiding voor afbeelding 7">
            <a:extLst>
              <a:ext uri="{FF2B5EF4-FFF2-40B4-BE49-F238E27FC236}">
                <a16:creationId xmlns:a16="http://schemas.microsoft.com/office/drawing/2014/main" id="{A70E8D6B-014D-B676-A90C-E71E7752C130}"/>
              </a:ext>
            </a:extLst>
          </p:cNvPr>
          <p:cNvPicPr>
            <a:picLocks noGrp="1" noChangeAspect="1"/>
          </p:cNvPicPr>
          <p:nvPr>
            <p:ph type="pic" sz="quarter" idx="14"/>
          </p:nvPr>
        </p:nvPicPr>
        <p:blipFill rotWithShape="1">
          <a:blip r:embed="rId3"/>
          <a:srcRect l="40005" t="16871" r="40214" b="10582"/>
          <a:stretch/>
        </p:blipFill>
        <p:spPr>
          <a:xfrm>
            <a:off x="914399" y="1344351"/>
            <a:ext cx="4231758" cy="4169297"/>
          </a:xfrm>
        </p:spPr>
      </p:pic>
    </p:spTree>
    <p:extLst>
      <p:ext uri="{BB962C8B-B14F-4D97-AF65-F5344CB8AC3E}">
        <p14:creationId xmlns:p14="http://schemas.microsoft.com/office/powerpoint/2010/main" val="533169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85D7AF8-2596-B927-9D54-02062013A0C1}"/>
              </a:ext>
            </a:extLst>
          </p:cNvPr>
          <p:cNvSpPr>
            <a:spLocks noGrp="1"/>
          </p:cNvSpPr>
          <p:nvPr>
            <p:ph type="body" sz="quarter" idx="16"/>
          </p:nvPr>
        </p:nvSpPr>
        <p:spPr/>
        <p:txBody>
          <a:bodyPr/>
          <a:lstStyle/>
          <a:p>
            <a:endParaRPr lang="nl-NL"/>
          </a:p>
        </p:txBody>
      </p:sp>
      <p:sp>
        <p:nvSpPr>
          <p:cNvPr id="4" name="Tijdelijke aanduiding voor tekst 3">
            <a:extLst>
              <a:ext uri="{FF2B5EF4-FFF2-40B4-BE49-F238E27FC236}">
                <a16:creationId xmlns:a16="http://schemas.microsoft.com/office/drawing/2014/main" id="{57720834-D31A-0EEC-5799-7AADDC5956C4}"/>
              </a:ext>
            </a:extLst>
          </p:cNvPr>
          <p:cNvSpPr>
            <a:spLocks noGrp="1"/>
          </p:cNvSpPr>
          <p:nvPr>
            <p:ph type="body" sz="quarter" idx="13"/>
          </p:nvPr>
        </p:nvSpPr>
        <p:spPr/>
        <p:txBody>
          <a:bodyPr/>
          <a:lstStyle/>
          <a:p>
            <a:pPr marL="0" indent="0">
              <a:buNone/>
            </a:pPr>
            <a:r>
              <a:rPr lang="nl-NL" dirty="0"/>
              <a:t>Stel, op 5 kilometer van je huis staan twee winkels; een supermarkt en een kledingmaker. Beide winkels hebben een kortingsactie: €5 korting op een maatpak van €1.100,- bij de kledingmaker, €5 korting op een kratje bier van €10,- bij de supermarkt. Voor welke actie stap jij op de fiets?</a:t>
            </a:r>
          </a:p>
          <a:p>
            <a:pPr marL="0" indent="0">
              <a:buNone/>
            </a:pPr>
            <a:endParaRPr lang="nl-NL" dirty="0"/>
          </a:p>
          <a:p>
            <a:pPr marL="0" indent="0">
              <a:buNone/>
            </a:pPr>
            <a:r>
              <a:rPr lang="nl-NL" dirty="0"/>
              <a:t>Voor zowel het kratje bier als het prijzige kostuum is de korting €5. Rationeel gezien zou het dus niet uit moeten maken: vijf euro is immers vijf euro, ongeacht het startbedrag</a:t>
            </a:r>
          </a:p>
        </p:txBody>
      </p:sp>
      <p:sp>
        <p:nvSpPr>
          <p:cNvPr id="5" name="Titel 4">
            <a:extLst>
              <a:ext uri="{FF2B5EF4-FFF2-40B4-BE49-F238E27FC236}">
                <a16:creationId xmlns:a16="http://schemas.microsoft.com/office/drawing/2014/main" id="{2D99CEA7-1530-5F76-3046-47A7DD365FCB}"/>
              </a:ext>
            </a:extLst>
          </p:cNvPr>
          <p:cNvSpPr>
            <a:spLocks noGrp="1"/>
          </p:cNvSpPr>
          <p:nvPr>
            <p:ph type="title"/>
          </p:nvPr>
        </p:nvSpPr>
        <p:spPr/>
        <p:txBody>
          <a:bodyPr/>
          <a:lstStyle/>
          <a:p>
            <a:r>
              <a:rPr lang="nl-NL" dirty="0"/>
              <a:t>Opdracht</a:t>
            </a:r>
          </a:p>
        </p:txBody>
      </p:sp>
      <p:pic>
        <p:nvPicPr>
          <p:cNvPr id="4098" name="Picture 2">
            <a:extLst>
              <a:ext uri="{FF2B5EF4-FFF2-40B4-BE49-F238E27FC236}">
                <a16:creationId xmlns:a16="http://schemas.microsoft.com/office/drawing/2014/main" id="{B6353713-7121-6839-CC9B-12794A3BF38A}"/>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3532" t="-15576" r="-3746" b="-32860"/>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29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891C47B-B58D-CDB8-9FE9-7AB9C3A199F8}"/>
              </a:ext>
            </a:extLst>
          </p:cNvPr>
          <p:cNvSpPr>
            <a:spLocks noGrp="1"/>
          </p:cNvSpPr>
          <p:nvPr>
            <p:ph type="body" sz="quarter" idx="13"/>
          </p:nvPr>
        </p:nvSpPr>
        <p:spPr/>
        <p:txBody>
          <a:bodyPr/>
          <a:lstStyle/>
          <a:p>
            <a:pPr marL="0" indent="0">
              <a:buNone/>
            </a:pPr>
            <a:r>
              <a:rPr lang="nl-NL" dirty="0"/>
              <a:t>Het </a:t>
            </a:r>
            <a:r>
              <a:rPr lang="nl-NL" b="1" dirty="0" err="1"/>
              <a:t>endowment</a:t>
            </a:r>
            <a:r>
              <a:rPr lang="nl-NL" b="1" dirty="0"/>
              <a:t> effect</a:t>
            </a:r>
            <a:r>
              <a:rPr lang="nl-NL" dirty="0"/>
              <a:t>, of bezitseffect (</a:t>
            </a:r>
            <a:r>
              <a:rPr lang="nl-NL" dirty="0" err="1"/>
              <a:t>Kahneman</a:t>
            </a:r>
            <a:r>
              <a:rPr lang="nl-NL" dirty="0"/>
              <a:t>, </a:t>
            </a:r>
            <a:r>
              <a:rPr lang="nl-NL" dirty="0" err="1"/>
              <a:t>Knetsch</a:t>
            </a:r>
            <a:r>
              <a:rPr lang="nl-NL" dirty="0"/>
              <a:t> &amp; </a:t>
            </a:r>
            <a:r>
              <a:rPr lang="nl-NL" dirty="0" err="1"/>
              <a:t>Thaler</a:t>
            </a:r>
            <a:r>
              <a:rPr lang="nl-NL" dirty="0"/>
              <a:t>, 1990). </a:t>
            </a:r>
          </a:p>
          <a:p>
            <a:pPr marL="0" indent="0">
              <a:buNone/>
            </a:pPr>
            <a:endParaRPr lang="nl-NL" dirty="0"/>
          </a:p>
          <a:p>
            <a:pPr marL="0" indent="0">
              <a:buNone/>
            </a:pPr>
            <a:r>
              <a:rPr lang="nl-NL" dirty="0"/>
              <a:t>Men heeft de neiging om producten of diensten hoger te waarderen wanneer deze in hun bezit zijn. </a:t>
            </a:r>
          </a:p>
          <a:p>
            <a:pPr marL="0" indent="0">
              <a:buNone/>
            </a:pPr>
            <a:endParaRPr lang="nl-NL" dirty="0"/>
          </a:p>
          <a:p>
            <a:pPr marL="0" indent="0">
              <a:buNone/>
            </a:pPr>
            <a:r>
              <a:rPr lang="nl-NL" dirty="0"/>
              <a:t>Dit spreekt misschien meer tot de verbeelding als je denkt aan producten waar je een emotionele waarde aan hecht, maar treedt zoals we hebben gezien zelfs op wanneer willekeurige studenten een koffiemok voor korte tijd in hun bezit hebben gehad.</a:t>
            </a:r>
          </a:p>
          <a:p>
            <a:pPr marL="0" indent="0">
              <a:buNone/>
            </a:pPr>
            <a:endParaRPr lang="nl-NL" dirty="0"/>
          </a:p>
        </p:txBody>
      </p:sp>
      <p:sp>
        <p:nvSpPr>
          <p:cNvPr id="5" name="Titel 4">
            <a:extLst>
              <a:ext uri="{FF2B5EF4-FFF2-40B4-BE49-F238E27FC236}">
                <a16:creationId xmlns:a16="http://schemas.microsoft.com/office/drawing/2014/main" id="{20DB5860-20AB-46A6-85C3-4734DF3B2325}"/>
              </a:ext>
            </a:extLst>
          </p:cNvPr>
          <p:cNvSpPr>
            <a:spLocks noGrp="1"/>
          </p:cNvSpPr>
          <p:nvPr>
            <p:ph type="title"/>
          </p:nvPr>
        </p:nvSpPr>
        <p:spPr/>
        <p:txBody>
          <a:bodyPr/>
          <a:lstStyle/>
          <a:p>
            <a:r>
              <a:rPr lang="nl-NL" dirty="0"/>
              <a:t>Praktische oefening</a:t>
            </a:r>
          </a:p>
        </p:txBody>
      </p:sp>
      <p:pic>
        <p:nvPicPr>
          <p:cNvPr id="5122" name="Picture 2" descr="To do koffie koffie koffie mok - Rustaagh">
            <a:extLst>
              <a:ext uri="{FF2B5EF4-FFF2-40B4-BE49-F238E27FC236}">
                <a16:creationId xmlns:a16="http://schemas.microsoft.com/office/drawing/2014/main" id="{E010CF53-98A1-66F2-C116-49EF6D9A6393}"/>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t="8658" b="8254"/>
          <a:stretch/>
        </p:blipFill>
        <p:spPr bwMode="auto">
          <a:xfrm>
            <a:off x="371475" y="1318436"/>
            <a:ext cx="5656454" cy="4699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78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391D471-0D4A-44B5-B067-78CC500A85BB}"/>
              </a:ext>
            </a:extLst>
          </p:cNvPr>
          <p:cNvSpPr>
            <a:spLocks noGrp="1"/>
          </p:cNvSpPr>
          <p:nvPr>
            <p:ph type="title"/>
          </p:nvPr>
        </p:nvSpPr>
        <p:spPr/>
        <p:txBody>
          <a:bodyPr/>
          <a:lstStyle/>
          <a:p>
            <a:r>
              <a:rPr lang="nl-NL" dirty="0"/>
              <a:t>Vandaag</a:t>
            </a:r>
          </a:p>
        </p:txBody>
      </p:sp>
      <p:sp>
        <p:nvSpPr>
          <p:cNvPr id="7" name="Tijdelijke aanduiding voor inhoud 6">
            <a:extLst>
              <a:ext uri="{FF2B5EF4-FFF2-40B4-BE49-F238E27FC236}">
                <a16:creationId xmlns:a16="http://schemas.microsoft.com/office/drawing/2014/main" id="{0E5CB83B-4C45-4CEC-8902-166BADEC3923}"/>
              </a:ext>
            </a:extLst>
          </p:cNvPr>
          <p:cNvSpPr>
            <a:spLocks noGrp="1"/>
          </p:cNvSpPr>
          <p:nvPr>
            <p:ph idx="1"/>
          </p:nvPr>
        </p:nvSpPr>
        <p:spPr/>
        <p:txBody>
          <a:bodyPr/>
          <a:lstStyle/>
          <a:p>
            <a:r>
              <a:rPr lang="nl-NL" dirty="0"/>
              <a:t>Periode overzicht</a:t>
            </a:r>
          </a:p>
          <a:p>
            <a:r>
              <a:rPr lang="nl-NL" dirty="0"/>
              <a:t>Herhaling</a:t>
            </a:r>
          </a:p>
          <a:p>
            <a:r>
              <a:rPr lang="nl-NL" dirty="0"/>
              <a:t>Gedrag</a:t>
            </a:r>
          </a:p>
          <a:p>
            <a:pPr lvl="1"/>
            <a:r>
              <a:rPr lang="nl-NL" dirty="0"/>
              <a:t>Vaardigheden, identiteit &amp; zin en doel</a:t>
            </a:r>
          </a:p>
          <a:p>
            <a:r>
              <a:rPr lang="nl-NL" dirty="0"/>
              <a:t>Gedragseconomie</a:t>
            </a:r>
          </a:p>
          <a:p>
            <a:r>
              <a:rPr lang="nl-NL" dirty="0"/>
              <a:t>Design a </a:t>
            </a:r>
            <a:r>
              <a:rPr lang="nl-NL" dirty="0" err="1"/>
              <a:t>better</a:t>
            </a:r>
            <a:r>
              <a:rPr lang="nl-NL" dirty="0"/>
              <a:t> business</a:t>
            </a:r>
          </a:p>
        </p:txBody>
      </p:sp>
      <p:pic>
        <p:nvPicPr>
          <p:cNvPr id="10" name="Tijdelijke aanduiding voor afbeelding 9">
            <a:extLst>
              <a:ext uri="{FF2B5EF4-FFF2-40B4-BE49-F238E27FC236}">
                <a16:creationId xmlns:a16="http://schemas.microsoft.com/office/drawing/2014/main" id="{B860ACE6-A7BF-4E4E-82B6-746E27F9A1C5}"/>
              </a:ext>
            </a:extLst>
          </p:cNvPr>
          <p:cNvPicPr>
            <a:picLocks noGrp="1" noChangeAspect="1"/>
          </p:cNvPicPr>
          <p:nvPr>
            <p:ph type="pic" sz="quarter" idx="13"/>
          </p:nvPr>
        </p:nvPicPr>
        <p:blipFill>
          <a:blip r:embed="rId2"/>
          <a:srcRect l="6134" r="6134"/>
          <a:stretch>
            <a:fillRect/>
          </a:stretch>
        </p:blipFill>
        <p:spPr>
          <a:prstGeom prst="rect">
            <a:avLst/>
          </a:prstGeom>
        </p:spPr>
      </p:pic>
      <p:sp>
        <p:nvSpPr>
          <p:cNvPr id="9" name="Tijdelijke aanduiding voor tekst 8">
            <a:extLst>
              <a:ext uri="{FF2B5EF4-FFF2-40B4-BE49-F238E27FC236}">
                <a16:creationId xmlns:a16="http://schemas.microsoft.com/office/drawing/2014/main" id="{F82485FB-0CCB-499C-B27C-009C8A9B8138}"/>
              </a:ext>
            </a:extLst>
          </p:cNvPr>
          <p:cNvSpPr>
            <a:spLocks noGrp="1"/>
          </p:cNvSpPr>
          <p:nvPr>
            <p:ph type="body" sz="quarter" idx="14"/>
          </p:nvPr>
        </p:nvSpPr>
        <p:spPr/>
        <p:txBody>
          <a:bodyPr/>
          <a:lstStyle/>
          <a:p>
            <a:endParaRPr lang="nl-NL"/>
          </a:p>
        </p:txBody>
      </p:sp>
    </p:spTree>
    <p:extLst>
      <p:ext uri="{BB962C8B-B14F-4D97-AF65-F5344CB8AC3E}">
        <p14:creationId xmlns:p14="http://schemas.microsoft.com/office/powerpoint/2010/main" val="4095784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D2A9B3-2A21-40CC-84EA-6B78B2FD1444}"/>
              </a:ext>
            </a:extLst>
          </p:cNvPr>
          <p:cNvSpPr>
            <a:spLocks noGrp="1"/>
          </p:cNvSpPr>
          <p:nvPr>
            <p:ph type="title"/>
          </p:nvPr>
        </p:nvSpPr>
        <p:spPr/>
        <p:txBody>
          <a:bodyPr/>
          <a:lstStyle/>
          <a:p>
            <a:r>
              <a:rPr lang="nl-NL" dirty="0"/>
              <a:t>1. Periode overzicht</a:t>
            </a:r>
          </a:p>
        </p:txBody>
      </p:sp>
      <p:sp>
        <p:nvSpPr>
          <p:cNvPr id="3" name="Tijdelijke aanduiding voor tekst 2">
            <a:extLst>
              <a:ext uri="{FF2B5EF4-FFF2-40B4-BE49-F238E27FC236}">
                <a16:creationId xmlns:a16="http://schemas.microsoft.com/office/drawing/2014/main" id="{A483C98A-770E-45DA-904F-1CA2C1F1E15F}"/>
              </a:ext>
            </a:extLst>
          </p:cNvPr>
          <p:cNvSpPr>
            <a:spLocks noGrp="1"/>
          </p:cNvSpPr>
          <p:nvPr>
            <p:ph type="body" sz="quarter" idx="13"/>
          </p:nvPr>
        </p:nvSpPr>
        <p:spPr>
          <a:xfrm>
            <a:off x="390461" y="1219199"/>
            <a:ext cx="5064292" cy="4419599"/>
          </a:xfrm>
        </p:spPr>
        <p:txBody>
          <a:bodyPr/>
          <a:lstStyle/>
          <a:p>
            <a:pPr marL="0" indent="0">
              <a:buNone/>
            </a:pPr>
            <a:r>
              <a:rPr lang="nl-NL" sz="1600" dirty="0"/>
              <a:t>Deze periode gaan we ons bezighouden met gedragsverandering en een breder beeld krijgen van de economie. </a:t>
            </a:r>
          </a:p>
        </p:txBody>
      </p:sp>
      <p:graphicFrame>
        <p:nvGraphicFramePr>
          <p:cNvPr id="7" name="Tijdelijke aanduiding voor afbeelding 6">
            <a:extLst>
              <a:ext uri="{FF2B5EF4-FFF2-40B4-BE49-F238E27FC236}">
                <a16:creationId xmlns:a16="http://schemas.microsoft.com/office/drawing/2014/main" id="{876E751A-54C1-4D0B-961B-0B4263E99FF0}"/>
              </a:ext>
            </a:extLst>
          </p:cNvPr>
          <p:cNvGraphicFramePr>
            <a:graphicFrameLocks noGrp="1"/>
          </p:cNvGraphicFramePr>
          <p:nvPr>
            <p:ph type="pic" sz="quarter" idx="14"/>
            <p:extLst>
              <p:ext uri="{D42A27DB-BD31-4B8C-83A1-F6EECF244321}">
                <p14:modId xmlns:p14="http://schemas.microsoft.com/office/powerpoint/2010/main" val="3683730290"/>
              </p:ext>
            </p:extLst>
          </p:nvPr>
        </p:nvGraphicFramePr>
        <p:xfrm>
          <a:off x="390461" y="1219199"/>
          <a:ext cx="11663887" cy="5396768"/>
        </p:xfrm>
        <a:graphic>
          <a:graphicData uri="http://schemas.openxmlformats.org/drawingml/2006/table">
            <a:tbl>
              <a:tblPr firstRow="1" bandRow="1">
                <a:tableStyleId>{073A0DAA-6AF3-43AB-8588-CEC1D06C72B9}</a:tableStyleId>
              </a:tblPr>
              <a:tblGrid>
                <a:gridCol w="2064375">
                  <a:extLst>
                    <a:ext uri="{9D8B030D-6E8A-4147-A177-3AD203B41FA5}">
                      <a16:colId xmlns:a16="http://schemas.microsoft.com/office/drawing/2014/main" val="2062163223"/>
                    </a:ext>
                  </a:extLst>
                </a:gridCol>
                <a:gridCol w="9599512">
                  <a:extLst>
                    <a:ext uri="{9D8B030D-6E8A-4147-A177-3AD203B41FA5}">
                      <a16:colId xmlns:a16="http://schemas.microsoft.com/office/drawing/2014/main" val="2009212913"/>
                    </a:ext>
                  </a:extLst>
                </a:gridCol>
              </a:tblGrid>
              <a:tr h="373832">
                <a:tc>
                  <a:txBody>
                    <a:bodyPr/>
                    <a:lstStyle/>
                    <a:p>
                      <a:r>
                        <a:rPr lang="nl-NL" dirty="0"/>
                        <a:t>Week</a:t>
                      </a:r>
                    </a:p>
                  </a:txBody>
                  <a:tcPr/>
                </a:tc>
                <a:tc>
                  <a:txBody>
                    <a:bodyPr/>
                    <a:lstStyle/>
                    <a:p>
                      <a:r>
                        <a:rPr lang="nl-NL" dirty="0"/>
                        <a:t>Onderwerp(en)</a:t>
                      </a:r>
                    </a:p>
                  </a:txBody>
                  <a:tcPr/>
                </a:tc>
                <a:extLst>
                  <a:ext uri="{0D108BD9-81ED-4DB2-BD59-A6C34878D82A}">
                    <a16:rowId xmlns:a16="http://schemas.microsoft.com/office/drawing/2014/main" val="1608848397"/>
                  </a:ext>
                </a:extLst>
              </a:tr>
              <a:tr h="373832">
                <a:tc>
                  <a:txBody>
                    <a:bodyPr/>
                    <a:lstStyle/>
                    <a:p>
                      <a:r>
                        <a:rPr lang="nl-NL" sz="1400" dirty="0"/>
                        <a:t>1.</a:t>
                      </a:r>
                    </a:p>
                  </a:txBody>
                  <a:tcPr/>
                </a:tc>
                <a:tc>
                  <a:txBody>
                    <a:bodyPr/>
                    <a:lstStyle/>
                    <a:p>
                      <a:r>
                        <a:rPr lang="nl-NL" sz="1400" dirty="0"/>
                        <a:t>Introductieweek</a:t>
                      </a:r>
                    </a:p>
                  </a:txBody>
                  <a:tcPr/>
                </a:tc>
                <a:extLst>
                  <a:ext uri="{0D108BD9-81ED-4DB2-BD59-A6C34878D82A}">
                    <a16:rowId xmlns:a16="http://schemas.microsoft.com/office/drawing/2014/main" val="2736395206"/>
                  </a:ext>
                </a:extLst>
              </a:tr>
              <a:tr h="436010">
                <a:tc>
                  <a:txBody>
                    <a:bodyPr/>
                    <a:lstStyle/>
                    <a:p>
                      <a:r>
                        <a:rPr lang="nl-NL" sz="1400" dirty="0"/>
                        <a:t>2. </a:t>
                      </a:r>
                    </a:p>
                  </a:txBody>
                  <a:tcPr/>
                </a:tc>
                <a:tc>
                  <a:txBody>
                    <a:bodyPr/>
                    <a:lstStyle/>
                    <a:p>
                      <a:pPr lvl="0"/>
                      <a:r>
                        <a:rPr lang="nl-NL" sz="1400" dirty="0"/>
                        <a:t>Impact </a:t>
                      </a:r>
                    </a:p>
                    <a:p>
                      <a:pPr lvl="0"/>
                      <a:r>
                        <a:rPr lang="nl-NL" sz="1400" dirty="0"/>
                        <a:t>Gedrag; </a:t>
                      </a:r>
                      <a:r>
                        <a:rPr lang="nl-NL" sz="1100" dirty="0"/>
                        <a:t>vorming van gedrag, normen en waarden</a:t>
                      </a:r>
                      <a:endParaRPr lang="nl-NL" sz="1400" dirty="0"/>
                    </a:p>
                  </a:txBody>
                  <a:tcPr/>
                </a:tc>
                <a:extLst>
                  <a:ext uri="{0D108BD9-81ED-4DB2-BD59-A6C34878D82A}">
                    <a16:rowId xmlns:a16="http://schemas.microsoft.com/office/drawing/2014/main" val="747237772"/>
                  </a:ext>
                </a:extLst>
              </a:tr>
              <a:tr h="496466">
                <a:tc>
                  <a:txBody>
                    <a:bodyPr/>
                    <a:lstStyle/>
                    <a:p>
                      <a:r>
                        <a:rPr lang="nl-NL"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Opdracht nudging; </a:t>
                      </a:r>
                      <a:r>
                        <a:rPr lang="nl-NL" sz="1100" dirty="0"/>
                        <a:t>Design a </a:t>
                      </a:r>
                      <a:r>
                        <a:rPr lang="nl-NL" sz="1100" dirty="0" err="1"/>
                        <a:t>better</a:t>
                      </a:r>
                      <a:r>
                        <a:rPr lang="nl-NL" sz="1100" dirty="0"/>
                        <a:t> business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Gedrag</a:t>
                      </a:r>
                      <a:r>
                        <a:rPr lang="nl-NL" sz="1800" dirty="0"/>
                        <a:t>; </a:t>
                      </a:r>
                      <a:r>
                        <a:rPr lang="nl-NL" sz="1100" dirty="0"/>
                        <a:t>vorming van gedrag, Kwaliteiten vervorming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Tools </a:t>
                      </a:r>
                      <a:r>
                        <a:rPr lang="nl-NL" sz="1400" dirty="0" err="1"/>
                        <a:t>circonl</a:t>
                      </a:r>
                      <a:r>
                        <a:rPr lang="nl-NL" sz="1400" dirty="0"/>
                        <a:t> en (</a:t>
                      </a:r>
                      <a:r>
                        <a:rPr lang="nl-NL" sz="1400" dirty="0" err="1"/>
                        <a:t>gedrags</a:t>
                      </a:r>
                      <a:r>
                        <a:rPr lang="nl-NL" sz="1400" dirty="0"/>
                        <a:t>)economie  deel I</a:t>
                      </a:r>
                    </a:p>
                  </a:txBody>
                  <a:tcPr/>
                </a:tc>
                <a:extLst>
                  <a:ext uri="{0D108BD9-81ED-4DB2-BD59-A6C34878D82A}">
                    <a16:rowId xmlns:a16="http://schemas.microsoft.com/office/drawing/2014/main" val="3714754164"/>
                  </a:ext>
                </a:extLst>
              </a:tr>
              <a:tr h="496466">
                <a:tc>
                  <a:txBody>
                    <a:bodyPr/>
                    <a:lstStyle/>
                    <a:p>
                      <a:r>
                        <a:rPr lang="nl-NL"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Gedrag; </a:t>
                      </a:r>
                      <a:r>
                        <a:rPr lang="nl-NL" sz="1050" dirty="0"/>
                        <a:t>vorming van gedrag, overtuigingen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Circulariteit meten (</a:t>
                      </a:r>
                      <a:r>
                        <a:rPr lang="nl-NL" sz="1400" dirty="0" err="1"/>
                        <a:t>gedrags</a:t>
                      </a:r>
                      <a:r>
                        <a:rPr lang="nl-NL" sz="1400" dirty="0"/>
                        <a:t>)economie  deel II</a:t>
                      </a:r>
                    </a:p>
                  </a:txBody>
                  <a:tcPr/>
                </a:tc>
                <a:extLst>
                  <a:ext uri="{0D108BD9-81ED-4DB2-BD59-A6C34878D82A}">
                    <a16:rowId xmlns:a16="http://schemas.microsoft.com/office/drawing/2014/main" val="2844386357"/>
                  </a:ext>
                </a:extLst>
              </a:tr>
              <a:tr h="373832">
                <a:tc>
                  <a:txBody>
                    <a:bodyPr/>
                    <a:lstStyle/>
                    <a:p>
                      <a:r>
                        <a:rPr lang="nl-NL" sz="1400" dirty="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Gedrag; </a:t>
                      </a:r>
                      <a:r>
                        <a:rPr lang="nl-NL" sz="1100" dirty="0"/>
                        <a:t>vorming van gedrag, vaardigheden &amp; zin en doel</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Meervoudige waardencreatie en (</a:t>
                      </a:r>
                      <a:r>
                        <a:rPr lang="nl-NL" sz="1400" dirty="0" err="1"/>
                        <a:t>gedrags</a:t>
                      </a:r>
                      <a:r>
                        <a:rPr lang="nl-NL" sz="1400" dirty="0"/>
                        <a:t>)economie  deel III</a:t>
                      </a:r>
                      <a:endParaRPr lang="nl-NL" sz="1400" i="1" dirty="0"/>
                    </a:p>
                  </a:txBody>
                  <a:tcPr/>
                </a:tc>
                <a:extLst>
                  <a:ext uri="{0D108BD9-81ED-4DB2-BD59-A6C34878D82A}">
                    <a16:rowId xmlns:a16="http://schemas.microsoft.com/office/drawing/2014/main" val="561134174"/>
                  </a:ext>
                </a:extLst>
              </a:tr>
              <a:tr h="373832">
                <a:tc>
                  <a:txBody>
                    <a:bodyPr/>
                    <a:lstStyle/>
                    <a:p>
                      <a:r>
                        <a:rPr lang="nl-NL" sz="1400" dirty="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Gedrag; </a:t>
                      </a:r>
                      <a:r>
                        <a:rPr lang="nl-NL" sz="1100" dirty="0"/>
                        <a:t>vorming van gedrag, identiteit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Waardebehoud en (</a:t>
                      </a:r>
                      <a:r>
                        <a:rPr lang="nl-NL" sz="1400" dirty="0" err="1"/>
                        <a:t>gedrags</a:t>
                      </a:r>
                      <a:r>
                        <a:rPr lang="nl-NL" sz="1400" dirty="0"/>
                        <a:t>)economie  deel IV</a:t>
                      </a:r>
                    </a:p>
                  </a:txBody>
                  <a:tcPr/>
                </a:tc>
                <a:extLst>
                  <a:ext uri="{0D108BD9-81ED-4DB2-BD59-A6C34878D82A}">
                    <a16:rowId xmlns:a16="http://schemas.microsoft.com/office/drawing/2014/main" val="1989653265"/>
                  </a:ext>
                </a:extLst>
              </a:tr>
              <a:tr h="373832">
                <a:tc>
                  <a:txBody>
                    <a:bodyPr/>
                    <a:lstStyle/>
                    <a:p>
                      <a:r>
                        <a:rPr lang="nl-NL" sz="1400" dirty="0"/>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Gedrag; </a:t>
                      </a:r>
                      <a:r>
                        <a:rPr lang="nl-NL" sz="1100" dirty="0"/>
                        <a:t>vorming van gedrag </a:t>
                      </a:r>
                      <a:r>
                        <a:rPr lang="nl-NL" sz="1100" kern="1200" dirty="0">
                          <a:solidFill>
                            <a:schemeClr val="dk1"/>
                          </a:solidFill>
                          <a:latin typeface="+mn-lt"/>
                          <a:ea typeface="+mn-ea"/>
                          <a:cs typeface="+mn-cs"/>
                        </a:rPr>
                        <a:t>en gedragsverandering</a:t>
                      </a:r>
                      <a:br>
                        <a:rPr lang="nl-NL" sz="1400" dirty="0"/>
                      </a:br>
                      <a:r>
                        <a:rPr lang="nl-NL" sz="1400" dirty="0"/>
                        <a:t>(</a:t>
                      </a:r>
                      <a:r>
                        <a:rPr lang="nl-NL" sz="1400" dirty="0" err="1"/>
                        <a:t>gedrags</a:t>
                      </a:r>
                      <a:r>
                        <a:rPr lang="nl-NL" sz="1400" dirty="0"/>
                        <a:t>)economie  deel V</a:t>
                      </a:r>
                    </a:p>
                  </a:txBody>
                  <a:tcPr/>
                </a:tc>
                <a:extLst>
                  <a:ext uri="{0D108BD9-81ED-4DB2-BD59-A6C34878D82A}">
                    <a16:rowId xmlns:a16="http://schemas.microsoft.com/office/drawing/2014/main" val="624482038"/>
                  </a:ext>
                </a:extLst>
              </a:tr>
              <a:tr h="373832">
                <a:tc>
                  <a:txBody>
                    <a:bodyPr/>
                    <a:lstStyle/>
                    <a:p>
                      <a:r>
                        <a:rPr lang="nl-NL" sz="1400" dirty="0"/>
                        <a:t>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Gedrag; </a:t>
                      </a:r>
                      <a:r>
                        <a:rPr lang="nl-NL" sz="1100" dirty="0"/>
                        <a:t>vorming van gedrag en gedragsverandering</a:t>
                      </a:r>
                      <a:br>
                        <a:rPr lang="nl-NL" sz="1400" dirty="0"/>
                      </a:br>
                      <a:r>
                        <a:rPr lang="nl-NL" sz="1400" dirty="0"/>
                        <a:t>(</a:t>
                      </a:r>
                      <a:r>
                        <a:rPr lang="nl-NL" sz="1400" dirty="0" err="1"/>
                        <a:t>gedrags</a:t>
                      </a:r>
                      <a:r>
                        <a:rPr lang="nl-NL" sz="1400" dirty="0"/>
                        <a:t>)economie  deel VI</a:t>
                      </a:r>
                      <a:endParaRPr lang="nl-NL" sz="1400" i="1" dirty="0"/>
                    </a:p>
                  </a:txBody>
                  <a:tcPr/>
                </a:tc>
                <a:extLst>
                  <a:ext uri="{0D108BD9-81ED-4DB2-BD59-A6C34878D82A}">
                    <a16:rowId xmlns:a16="http://schemas.microsoft.com/office/drawing/2014/main" val="2803703350"/>
                  </a:ext>
                </a:extLst>
              </a:tr>
              <a:tr h="373832">
                <a:tc>
                  <a:txBody>
                    <a:bodyPr/>
                    <a:lstStyle/>
                    <a:p>
                      <a:r>
                        <a:rPr lang="nl-NL" sz="1400" dirty="0"/>
                        <a:t>9.</a:t>
                      </a:r>
                    </a:p>
                  </a:txBody>
                  <a:tcPr/>
                </a:tc>
                <a:tc>
                  <a:txBody>
                    <a:bodyPr/>
                    <a:lstStyle/>
                    <a:p>
                      <a:r>
                        <a:rPr lang="nl-NL" sz="1400" dirty="0"/>
                        <a:t>Herhaling</a:t>
                      </a:r>
                    </a:p>
                  </a:txBody>
                  <a:tcPr/>
                </a:tc>
                <a:extLst>
                  <a:ext uri="{0D108BD9-81ED-4DB2-BD59-A6C34878D82A}">
                    <a16:rowId xmlns:a16="http://schemas.microsoft.com/office/drawing/2014/main" val="3987963046"/>
                  </a:ext>
                </a:extLst>
              </a:tr>
              <a:tr h="373832">
                <a:tc>
                  <a:txBody>
                    <a:bodyPr/>
                    <a:lstStyle/>
                    <a:p>
                      <a:r>
                        <a:rPr lang="nl-NL" sz="1400" dirty="0"/>
                        <a:t>10.</a:t>
                      </a:r>
                    </a:p>
                  </a:txBody>
                  <a:tcPr/>
                </a:tc>
                <a:tc>
                  <a:txBody>
                    <a:bodyPr/>
                    <a:lstStyle/>
                    <a:p>
                      <a:r>
                        <a:rPr lang="nl-NL" sz="1400" dirty="0"/>
                        <a:t>Kennistoets</a:t>
                      </a:r>
                    </a:p>
                  </a:txBody>
                  <a:tcPr/>
                </a:tc>
                <a:extLst>
                  <a:ext uri="{0D108BD9-81ED-4DB2-BD59-A6C34878D82A}">
                    <a16:rowId xmlns:a16="http://schemas.microsoft.com/office/drawing/2014/main" val="4225367690"/>
                  </a:ext>
                </a:extLst>
              </a:tr>
            </a:tbl>
          </a:graphicData>
        </a:graphic>
      </p:graphicFrame>
    </p:spTree>
    <p:extLst>
      <p:ext uri="{BB962C8B-B14F-4D97-AF65-F5344CB8AC3E}">
        <p14:creationId xmlns:p14="http://schemas.microsoft.com/office/powerpoint/2010/main" val="4022416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E08209F-5900-4FA8-8686-A949224C30E6}"/>
              </a:ext>
            </a:extLst>
          </p:cNvPr>
          <p:cNvSpPr>
            <a:spLocks noGrp="1"/>
          </p:cNvSpPr>
          <p:nvPr>
            <p:ph type="title"/>
          </p:nvPr>
        </p:nvSpPr>
        <p:spPr/>
        <p:txBody>
          <a:bodyPr/>
          <a:lstStyle/>
          <a:p>
            <a:r>
              <a:rPr lang="nl-NL" dirty="0"/>
              <a:t>2. “Herhaling</a:t>
            </a:r>
          </a:p>
        </p:txBody>
      </p:sp>
      <p:sp>
        <p:nvSpPr>
          <p:cNvPr id="7" name="Tijdelijke aanduiding voor tekst 6">
            <a:extLst>
              <a:ext uri="{FF2B5EF4-FFF2-40B4-BE49-F238E27FC236}">
                <a16:creationId xmlns:a16="http://schemas.microsoft.com/office/drawing/2014/main" id="{26FCDCC9-2F64-4B17-BC15-B45517B91693}"/>
              </a:ext>
            </a:extLst>
          </p:cNvPr>
          <p:cNvSpPr>
            <a:spLocks noGrp="1"/>
          </p:cNvSpPr>
          <p:nvPr>
            <p:ph type="body" sz="quarter" idx="13"/>
          </p:nvPr>
        </p:nvSpPr>
        <p:spPr>
          <a:xfrm>
            <a:off x="371475" y="1709738"/>
            <a:ext cx="4530463" cy="4419599"/>
          </a:xfrm>
        </p:spPr>
        <p:txBody>
          <a:bodyPr/>
          <a:lstStyle/>
          <a:p>
            <a:r>
              <a:rPr lang="nl-NL" dirty="0"/>
              <a:t>Rationaliteit &amp; begrensde rationaliteit</a:t>
            </a:r>
          </a:p>
          <a:p>
            <a:pPr lvl="1"/>
            <a:r>
              <a:rPr lang="nl-NL" sz="1400" dirty="0"/>
              <a:t>Analyseren</a:t>
            </a:r>
          </a:p>
          <a:p>
            <a:pPr lvl="1"/>
            <a:r>
              <a:rPr lang="nl-NL" sz="1400" dirty="0"/>
              <a:t>Argumenteren</a:t>
            </a:r>
          </a:p>
          <a:p>
            <a:pPr lvl="1"/>
            <a:r>
              <a:rPr lang="nl-NL" sz="1400" dirty="0"/>
              <a:t>Kritisch denken</a:t>
            </a:r>
          </a:p>
          <a:p>
            <a:pPr lvl="1"/>
            <a:r>
              <a:rPr lang="nl-NL" sz="1400" dirty="0"/>
              <a:t>Generaliseren</a:t>
            </a:r>
          </a:p>
          <a:p>
            <a:r>
              <a:rPr lang="nl-NL" dirty="0"/>
              <a:t>Cover story &amp; experiment canvas</a:t>
            </a:r>
          </a:p>
          <a:p>
            <a:pPr marL="0" indent="0">
              <a:buNone/>
            </a:pPr>
            <a:endParaRPr lang="nl-NL" i="1" dirty="0"/>
          </a:p>
          <a:p>
            <a:endParaRPr lang="nl-NL" i="1" dirty="0"/>
          </a:p>
        </p:txBody>
      </p:sp>
      <p:pic>
        <p:nvPicPr>
          <p:cNvPr id="11" name="Picture 2" descr="Click here button with cursor icon Royalty Free Vector Image">
            <a:hlinkClick r:id="rId2"/>
            <a:extLst>
              <a:ext uri="{FF2B5EF4-FFF2-40B4-BE49-F238E27FC236}">
                <a16:creationId xmlns:a16="http://schemas.microsoft.com/office/drawing/2014/main" id="{AB237032-30B7-4875-ADA5-680514CD47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898"/>
          <a:stretch/>
        </p:blipFill>
        <p:spPr bwMode="auto">
          <a:xfrm>
            <a:off x="10472294" y="5202789"/>
            <a:ext cx="1487572" cy="8268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ysteem 1 en systeem 2 denken volgens Daniel Kahneman - Buro Improof">
            <a:hlinkClick r:id="rId4"/>
            <a:extLst>
              <a:ext uri="{FF2B5EF4-FFF2-40B4-BE49-F238E27FC236}">
                <a16:creationId xmlns:a16="http://schemas.microsoft.com/office/drawing/2014/main" id="{2DE9386E-F9EC-08BC-D100-EDE92AF08C71}"/>
              </a:ext>
            </a:extLst>
          </p:cNvPr>
          <p:cNvPicPr>
            <a:picLocks noGrp="1" noChangeAspect="1" noChangeArrowheads="1"/>
          </p:cNvPicPr>
          <p:nvPr>
            <p:ph type="pic" sz="quarter" idx="14"/>
          </p:nvPr>
        </p:nvPicPr>
        <p:blipFill rotWithShape="1">
          <a:blip r:embed="rId5">
            <a:extLst>
              <a:ext uri="{28A0092B-C50C-407E-A947-70E740481C1C}">
                <a14:useLocalDpi xmlns:a14="http://schemas.microsoft.com/office/drawing/2010/main" val="0"/>
              </a:ext>
            </a:extLst>
          </a:blip>
          <a:srcRect l="5442" t="3735" r="3260" b="549"/>
          <a:stretch/>
        </p:blipFill>
        <p:spPr bwMode="auto">
          <a:xfrm>
            <a:off x="5375763" y="1457266"/>
            <a:ext cx="6444761" cy="3745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10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6CF6F-C553-1890-7F45-A8D517F65854}"/>
              </a:ext>
            </a:extLst>
          </p:cNvPr>
          <p:cNvSpPr>
            <a:spLocks noGrp="1"/>
          </p:cNvSpPr>
          <p:nvPr>
            <p:ph type="title"/>
          </p:nvPr>
        </p:nvSpPr>
        <p:spPr/>
        <p:txBody>
          <a:bodyPr/>
          <a:lstStyle/>
          <a:p>
            <a:r>
              <a:rPr lang="nl-NL" dirty="0"/>
              <a:t>Overtuiging</a:t>
            </a:r>
          </a:p>
        </p:txBody>
      </p:sp>
      <p:sp>
        <p:nvSpPr>
          <p:cNvPr id="3" name="Tijdelijke aanduiding voor tekst 2">
            <a:extLst>
              <a:ext uri="{FF2B5EF4-FFF2-40B4-BE49-F238E27FC236}">
                <a16:creationId xmlns:a16="http://schemas.microsoft.com/office/drawing/2014/main" id="{D3D1EE3A-2400-E524-EB39-E36CC8C89F8D}"/>
              </a:ext>
            </a:extLst>
          </p:cNvPr>
          <p:cNvSpPr>
            <a:spLocks noGrp="1"/>
          </p:cNvSpPr>
          <p:nvPr>
            <p:ph type="body" sz="quarter" idx="13"/>
          </p:nvPr>
        </p:nvSpPr>
        <p:spPr>
          <a:xfrm>
            <a:off x="365125" y="1541282"/>
            <a:ext cx="4368921" cy="4622780"/>
          </a:xfrm>
        </p:spPr>
        <p:txBody>
          <a:bodyPr/>
          <a:lstStyle/>
          <a:p>
            <a:pPr marL="0" indent="0">
              <a:buNone/>
            </a:pPr>
            <a:r>
              <a:rPr lang="nl-NL" dirty="0"/>
              <a:t>Een overtuiging kan bekrachtigend of belemmerend werken. </a:t>
            </a:r>
          </a:p>
          <a:p>
            <a:pPr marL="0" indent="0">
              <a:buNone/>
            </a:pPr>
            <a:endParaRPr lang="nl-NL" dirty="0"/>
          </a:p>
          <a:p>
            <a:pPr marL="0" indent="0">
              <a:buNone/>
            </a:pPr>
            <a:endParaRPr lang="nl-NL" dirty="0"/>
          </a:p>
          <a:p>
            <a:pPr>
              <a:buFontTx/>
              <a:buChar char="-"/>
            </a:pPr>
            <a:r>
              <a:rPr lang="nl-NL" dirty="0"/>
              <a:t>Ik mag geen fouten maken</a:t>
            </a:r>
          </a:p>
          <a:p>
            <a:pPr>
              <a:buFontTx/>
              <a:buChar char="-"/>
            </a:pPr>
            <a:r>
              <a:rPr lang="nl-NL" dirty="0"/>
              <a:t>De toekomst ziet er somber uit</a:t>
            </a:r>
          </a:p>
          <a:p>
            <a:pPr>
              <a:buFontTx/>
              <a:buChar char="-"/>
            </a:pPr>
            <a:r>
              <a:rPr lang="nl-NL" dirty="0"/>
              <a:t>Het kan altijd misgaan</a:t>
            </a:r>
          </a:p>
          <a:p>
            <a:pPr>
              <a:buFontTx/>
              <a:buChar char="-"/>
            </a:pPr>
            <a:r>
              <a:rPr lang="nl-NL" dirty="0"/>
              <a:t>Ik ben niet belangrijk</a:t>
            </a:r>
          </a:p>
          <a:p>
            <a:pPr marL="0" indent="0">
              <a:buNone/>
            </a:pPr>
            <a:endParaRPr lang="nl-NL" dirty="0"/>
          </a:p>
          <a:p>
            <a:pPr marL="0" indent="0">
              <a:buNone/>
            </a:pPr>
            <a:r>
              <a:rPr lang="nl-NL" dirty="0"/>
              <a:t> </a:t>
            </a:r>
          </a:p>
        </p:txBody>
      </p:sp>
      <p:sp>
        <p:nvSpPr>
          <p:cNvPr id="5" name="Tijdelijke aanduiding voor tekst 4">
            <a:extLst>
              <a:ext uri="{FF2B5EF4-FFF2-40B4-BE49-F238E27FC236}">
                <a16:creationId xmlns:a16="http://schemas.microsoft.com/office/drawing/2014/main" id="{319C5389-0375-3E4C-C12D-B052AB7B6D00}"/>
              </a:ext>
            </a:extLst>
          </p:cNvPr>
          <p:cNvSpPr>
            <a:spLocks noGrp="1"/>
          </p:cNvSpPr>
          <p:nvPr>
            <p:ph type="body" sz="quarter" idx="15"/>
          </p:nvPr>
        </p:nvSpPr>
        <p:spPr/>
        <p:txBody>
          <a:bodyPr/>
          <a:lstStyle/>
          <a:p>
            <a:endParaRPr lang="nl-NL"/>
          </a:p>
        </p:txBody>
      </p:sp>
      <p:pic>
        <p:nvPicPr>
          <p:cNvPr id="7" name="Tijdelijke aanduiding voor afbeelding 6">
            <a:extLst>
              <a:ext uri="{FF2B5EF4-FFF2-40B4-BE49-F238E27FC236}">
                <a16:creationId xmlns:a16="http://schemas.microsoft.com/office/drawing/2014/main" id="{7EE223E7-1244-EE89-1391-32E2C73D5135}"/>
              </a:ext>
            </a:extLst>
          </p:cNvPr>
          <p:cNvPicPr>
            <a:picLocks noGrp="1" noChangeAspect="1"/>
          </p:cNvPicPr>
          <p:nvPr>
            <p:ph type="pic" sz="quarter" idx="14"/>
          </p:nvPr>
        </p:nvPicPr>
        <p:blipFill rotWithShape="1">
          <a:blip r:embed="rId3"/>
          <a:srcRect l="59882" t="38571" r="24858" b="52315"/>
          <a:stretch/>
        </p:blipFill>
        <p:spPr>
          <a:xfrm>
            <a:off x="4637711" y="380878"/>
            <a:ext cx="7388386" cy="1847100"/>
          </a:xfrm>
        </p:spPr>
      </p:pic>
      <p:pic>
        <p:nvPicPr>
          <p:cNvPr id="8" name="Afbeelding 7">
            <a:extLst>
              <a:ext uri="{FF2B5EF4-FFF2-40B4-BE49-F238E27FC236}">
                <a16:creationId xmlns:a16="http://schemas.microsoft.com/office/drawing/2014/main" id="{9A90E2AA-A323-1042-43DD-AF4050D1DC29}"/>
              </a:ext>
            </a:extLst>
          </p:cNvPr>
          <p:cNvPicPr>
            <a:picLocks noChangeAspect="1"/>
          </p:cNvPicPr>
          <p:nvPr/>
        </p:nvPicPr>
        <p:blipFill>
          <a:blip r:embed="rId4"/>
          <a:stretch>
            <a:fillRect/>
          </a:stretch>
        </p:blipFill>
        <p:spPr>
          <a:xfrm>
            <a:off x="6010275" y="3195335"/>
            <a:ext cx="4494835" cy="2528345"/>
          </a:xfrm>
          <a:prstGeom prst="rect">
            <a:avLst/>
          </a:prstGeom>
        </p:spPr>
      </p:pic>
    </p:spTree>
    <p:extLst>
      <p:ext uri="{BB962C8B-B14F-4D97-AF65-F5344CB8AC3E}">
        <p14:creationId xmlns:p14="http://schemas.microsoft.com/office/powerpoint/2010/main" val="308791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81845D6-F501-D49E-220A-37A2E99D4C3A}"/>
              </a:ext>
            </a:extLst>
          </p:cNvPr>
          <p:cNvSpPr>
            <a:spLocks noGrp="1"/>
          </p:cNvSpPr>
          <p:nvPr>
            <p:ph type="title"/>
          </p:nvPr>
        </p:nvSpPr>
        <p:spPr/>
        <p:txBody>
          <a:bodyPr anchor="t">
            <a:normAutofit/>
          </a:bodyPr>
          <a:lstStyle/>
          <a:p>
            <a:r>
              <a:rPr lang="nl-NL" dirty="0"/>
              <a:t>3. Gedrag</a:t>
            </a:r>
          </a:p>
        </p:txBody>
      </p:sp>
      <p:sp>
        <p:nvSpPr>
          <p:cNvPr id="4" name="Tijdelijke aanduiding voor tekst 3">
            <a:extLst>
              <a:ext uri="{FF2B5EF4-FFF2-40B4-BE49-F238E27FC236}">
                <a16:creationId xmlns:a16="http://schemas.microsoft.com/office/drawing/2014/main" id="{13C9BFEF-73E8-CE0D-E1CB-50F361FF62CE}"/>
              </a:ext>
            </a:extLst>
          </p:cNvPr>
          <p:cNvSpPr>
            <a:spLocks noGrp="1"/>
          </p:cNvSpPr>
          <p:nvPr>
            <p:ph type="body" sz="quarter" idx="13"/>
          </p:nvPr>
        </p:nvSpPr>
        <p:spPr/>
        <p:txBody>
          <a:bodyPr/>
          <a:lstStyle/>
          <a:p>
            <a:pPr marL="0" indent="0">
              <a:buNone/>
            </a:pPr>
            <a:r>
              <a:rPr lang="nl-NL" dirty="0"/>
              <a:t>Gedrag is zichtbaar en daardoor te observeren en te onderzoeken. Alleen zijn het vaak onzichtbare factoren die zorgen dat er een zichtbaar gedrag tot uiting komt.</a:t>
            </a:r>
          </a:p>
          <a:p>
            <a:pPr marL="0" indent="0">
              <a:buNone/>
            </a:pPr>
            <a:endParaRPr lang="nl-NL" dirty="0"/>
          </a:p>
          <a:p>
            <a:pPr marL="0" indent="0">
              <a:buNone/>
            </a:pPr>
            <a:r>
              <a:rPr lang="nl-NL" dirty="0"/>
              <a:t>Dat kunnen factoren zijn als: </a:t>
            </a:r>
            <a:r>
              <a:rPr lang="nl-NL" i="1" dirty="0"/>
              <a:t>attitude, overtuiging, capaciteiten, competenties, normen, waarden, drijfveren, et cetera. </a:t>
            </a:r>
          </a:p>
          <a:p>
            <a:endParaRPr lang="nl-NL" dirty="0"/>
          </a:p>
        </p:txBody>
      </p:sp>
      <p:sp>
        <p:nvSpPr>
          <p:cNvPr id="6" name="Tijdelijke aanduiding voor tekst 5">
            <a:extLst>
              <a:ext uri="{FF2B5EF4-FFF2-40B4-BE49-F238E27FC236}">
                <a16:creationId xmlns:a16="http://schemas.microsoft.com/office/drawing/2014/main" id="{9FA5B4CB-05F0-C1E2-FB28-F24FA7B33A9D}"/>
              </a:ext>
            </a:extLst>
          </p:cNvPr>
          <p:cNvSpPr>
            <a:spLocks noGrp="1"/>
          </p:cNvSpPr>
          <p:nvPr>
            <p:ph type="body" sz="quarter" idx="15"/>
          </p:nvPr>
        </p:nvSpPr>
        <p:spPr/>
        <p:txBody>
          <a:bodyPr/>
          <a:lstStyle/>
          <a:p>
            <a:endParaRPr lang="nl-NL"/>
          </a:p>
        </p:txBody>
      </p:sp>
      <p:pic>
        <p:nvPicPr>
          <p:cNvPr id="12" name="Tijdelijke aanduiding voor inhoud 8">
            <a:extLst>
              <a:ext uri="{FF2B5EF4-FFF2-40B4-BE49-F238E27FC236}">
                <a16:creationId xmlns:a16="http://schemas.microsoft.com/office/drawing/2014/main" id="{1F9BF318-2E5A-880F-15A0-C070A0D84BD9}"/>
              </a:ext>
            </a:extLst>
          </p:cNvPr>
          <p:cNvPicPr>
            <a:picLocks noGrp="1" noChangeAspect="1"/>
          </p:cNvPicPr>
          <p:nvPr>
            <p:ph type="pic" sz="quarter" idx="14"/>
          </p:nvPr>
        </p:nvPicPr>
        <p:blipFill rotWithShape="1">
          <a:blip r:embed="rId3"/>
          <a:srcRect l="31638" t="35555" r="46038" b="31255"/>
          <a:stretch/>
        </p:blipFill>
        <p:spPr>
          <a:xfrm>
            <a:off x="5612482" y="1457266"/>
            <a:ext cx="6338670" cy="3944741"/>
          </a:xfrm>
        </p:spPr>
      </p:pic>
      <p:pic>
        <p:nvPicPr>
          <p:cNvPr id="2" name="Picture 4" descr="Return Icon in Icon Park">
            <a:extLst>
              <a:ext uri="{FF2B5EF4-FFF2-40B4-BE49-F238E27FC236}">
                <a16:creationId xmlns:a16="http://schemas.microsoft.com/office/drawing/2014/main" id="{972CE187-AB73-3763-4544-D42DCA8884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9221" y="5407848"/>
            <a:ext cx="721489" cy="721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851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81845D6-F501-D49E-220A-37A2E99D4C3A}"/>
              </a:ext>
            </a:extLst>
          </p:cNvPr>
          <p:cNvSpPr>
            <a:spLocks noGrp="1"/>
          </p:cNvSpPr>
          <p:nvPr>
            <p:ph type="title"/>
          </p:nvPr>
        </p:nvSpPr>
        <p:spPr/>
        <p:txBody>
          <a:bodyPr anchor="t">
            <a:normAutofit/>
          </a:bodyPr>
          <a:lstStyle/>
          <a:p>
            <a:r>
              <a:rPr lang="nl-NL" dirty="0"/>
              <a:t>Vaardigheden</a:t>
            </a:r>
          </a:p>
        </p:txBody>
      </p:sp>
      <p:sp>
        <p:nvSpPr>
          <p:cNvPr id="4" name="Tijdelijke aanduiding voor tekst 3">
            <a:extLst>
              <a:ext uri="{FF2B5EF4-FFF2-40B4-BE49-F238E27FC236}">
                <a16:creationId xmlns:a16="http://schemas.microsoft.com/office/drawing/2014/main" id="{13C9BFEF-73E8-CE0D-E1CB-50F361FF62CE}"/>
              </a:ext>
            </a:extLst>
          </p:cNvPr>
          <p:cNvSpPr>
            <a:spLocks noGrp="1"/>
          </p:cNvSpPr>
          <p:nvPr>
            <p:ph type="body" sz="quarter" idx="13"/>
          </p:nvPr>
        </p:nvSpPr>
        <p:spPr/>
        <p:txBody>
          <a:bodyPr/>
          <a:lstStyle/>
          <a:p>
            <a:pPr marL="0" indent="0">
              <a:buNone/>
            </a:pPr>
            <a:r>
              <a:rPr lang="nl-NL" dirty="0"/>
              <a:t>Vaardigheden kan je ontwikkelen in de loop van je leven. Dit worden ook wel competenties genoemd zoals: aanpassingsvermogen, assertief, besluitvaardig en luisteren.</a:t>
            </a:r>
          </a:p>
          <a:p>
            <a:pPr marL="0" indent="0">
              <a:buNone/>
            </a:pPr>
            <a:endParaRPr lang="nl-NL" dirty="0"/>
          </a:p>
          <a:p>
            <a:pPr marL="0" indent="0">
              <a:buNone/>
            </a:pPr>
            <a:r>
              <a:rPr lang="nl-NL" i="1" dirty="0"/>
              <a:t>Welke vaardigheden hebben mensen nodig om beter om te gaan met hun reststromen?</a:t>
            </a:r>
          </a:p>
        </p:txBody>
      </p:sp>
      <p:sp>
        <p:nvSpPr>
          <p:cNvPr id="6" name="Tijdelijke aanduiding voor tekst 5">
            <a:extLst>
              <a:ext uri="{FF2B5EF4-FFF2-40B4-BE49-F238E27FC236}">
                <a16:creationId xmlns:a16="http://schemas.microsoft.com/office/drawing/2014/main" id="{9FA5B4CB-05F0-C1E2-FB28-F24FA7B33A9D}"/>
              </a:ext>
            </a:extLst>
          </p:cNvPr>
          <p:cNvSpPr>
            <a:spLocks noGrp="1"/>
          </p:cNvSpPr>
          <p:nvPr>
            <p:ph type="body" sz="quarter" idx="15"/>
          </p:nvPr>
        </p:nvSpPr>
        <p:spPr/>
        <p:txBody>
          <a:bodyPr/>
          <a:lstStyle/>
          <a:p>
            <a:endParaRPr lang="nl-NL"/>
          </a:p>
        </p:txBody>
      </p:sp>
      <p:pic>
        <p:nvPicPr>
          <p:cNvPr id="2" name="Picture 4" descr="Return Icon in Icon Park">
            <a:extLst>
              <a:ext uri="{FF2B5EF4-FFF2-40B4-BE49-F238E27FC236}">
                <a16:creationId xmlns:a16="http://schemas.microsoft.com/office/drawing/2014/main" id="{972CE187-AB73-3763-4544-D42DCA8884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9221" y="5407848"/>
            <a:ext cx="721489" cy="72148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ubrics 21ste eeuwse vaardigheden">
            <a:extLst>
              <a:ext uri="{FF2B5EF4-FFF2-40B4-BE49-F238E27FC236}">
                <a16:creationId xmlns:a16="http://schemas.microsoft.com/office/drawing/2014/main" id="{0B9D7551-72BF-C7E4-0729-3A36922058CB}"/>
              </a:ext>
            </a:extLst>
          </p:cNvPr>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l="893" r="89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63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FADE0E-BBD6-F9BA-9ADD-23E802393E8C}"/>
              </a:ext>
            </a:extLst>
          </p:cNvPr>
          <p:cNvSpPr>
            <a:spLocks noGrp="1"/>
          </p:cNvSpPr>
          <p:nvPr>
            <p:ph type="title"/>
          </p:nvPr>
        </p:nvSpPr>
        <p:spPr/>
        <p:txBody>
          <a:bodyPr/>
          <a:lstStyle/>
          <a:p>
            <a:r>
              <a:rPr lang="nl-NL" dirty="0"/>
              <a:t>Identiteit</a:t>
            </a:r>
          </a:p>
        </p:txBody>
      </p:sp>
      <p:sp>
        <p:nvSpPr>
          <p:cNvPr id="3" name="Tijdelijke aanduiding voor tekst 2">
            <a:extLst>
              <a:ext uri="{FF2B5EF4-FFF2-40B4-BE49-F238E27FC236}">
                <a16:creationId xmlns:a16="http://schemas.microsoft.com/office/drawing/2014/main" id="{058941DD-E8CC-CEF7-E218-41D9ABE90C94}"/>
              </a:ext>
            </a:extLst>
          </p:cNvPr>
          <p:cNvSpPr>
            <a:spLocks noGrp="1"/>
          </p:cNvSpPr>
          <p:nvPr>
            <p:ph type="body" sz="quarter" idx="13"/>
          </p:nvPr>
        </p:nvSpPr>
        <p:spPr/>
        <p:txBody>
          <a:bodyPr/>
          <a:lstStyle/>
          <a:p>
            <a:pPr marL="0" indent="0">
              <a:buNone/>
            </a:pPr>
            <a:r>
              <a:rPr lang="nl-NL" dirty="0"/>
              <a:t>Iedereen heeft een identiteit! </a:t>
            </a:r>
          </a:p>
          <a:p>
            <a:pPr marL="0" indent="0">
              <a:buNone/>
            </a:pPr>
            <a:endParaRPr lang="nl-NL" dirty="0"/>
          </a:p>
          <a:p>
            <a:pPr marL="0" indent="0">
              <a:buNone/>
            </a:pPr>
            <a:r>
              <a:rPr lang="nl-NL" dirty="0"/>
              <a:t>Volgens Wikipedia: </a:t>
            </a:r>
            <a:r>
              <a:rPr lang="nl-NL" i="1" dirty="0"/>
              <a:t>“Identiteit is de eenheid van wezen, volkomen overeenstemming en gelijkheid. Het beeld dat iemand van zichzelf heeft, is het zelfbeeld of zelfconcept. Er zijn verschillende soorten van het begrip identiteit te onderscheiden, zoals persoonlijke, genetische, sociale, culturele en nationale identiteit.”</a:t>
            </a:r>
          </a:p>
        </p:txBody>
      </p:sp>
      <p:sp>
        <p:nvSpPr>
          <p:cNvPr id="5" name="Tijdelijke aanduiding voor tekst 4">
            <a:extLst>
              <a:ext uri="{FF2B5EF4-FFF2-40B4-BE49-F238E27FC236}">
                <a16:creationId xmlns:a16="http://schemas.microsoft.com/office/drawing/2014/main" id="{A09A2675-9C0A-8CE7-D801-5C08DDFBE564}"/>
              </a:ext>
            </a:extLst>
          </p:cNvPr>
          <p:cNvSpPr>
            <a:spLocks noGrp="1"/>
          </p:cNvSpPr>
          <p:nvPr>
            <p:ph type="body" sz="quarter" idx="15"/>
          </p:nvPr>
        </p:nvSpPr>
        <p:spPr/>
        <p:txBody>
          <a:bodyPr/>
          <a:lstStyle/>
          <a:p>
            <a:endParaRPr lang="nl-NL"/>
          </a:p>
        </p:txBody>
      </p:sp>
      <p:pic>
        <p:nvPicPr>
          <p:cNvPr id="6" name="Picture 4" descr="Kathedraal - Academie voor NLP">
            <a:extLst>
              <a:ext uri="{FF2B5EF4-FFF2-40B4-BE49-F238E27FC236}">
                <a16:creationId xmlns:a16="http://schemas.microsoft.com/office/drawing/2014/main" id="{01818EC4-16DC-7503-6E8D-F22BF66701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99" t="-5047" r="1" b="-11546"/>
          <a:stretch/>
        </p:blipFill>
        <p:spPr bwMode="auto">
          <a:xfrm>
            <a:off x="6327777" y="152400"/>
            <a:ext cx="601662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Kathedraal - Academie voor NLP">
            <a:extLst>
              <a:ext uri="{FF2B5EF4-FFF2-40B4-BE49-F238E27FC236}">
                <a16:creationId xmlns:a16="http://schemas.microsoft.com/office/drawing/2014/main" id="{811B8393-7B03-3487-3449-CFE6DA03DF88}"/>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6344" r="6344"/>
          <a:stretch/>
        </p:blipFill>
        <p:spPr bwMode="auto">
          <a:xfrm>
            <a:off x="6175375" y="0"/>
            <a:ext cx="6016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465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FD98D9A-FA1B-6EAE-D832-B8D1B13E6E11}"/>
              </a:ext>
            </a:extLst>
          </p:cNvPr>
          <p:cNvSpPr>
            <a:spLocks noGrp="1"/>
          </p:cNvSpPr>
          <p:nvPr>
            <p:ph type="title"/>
          </p:nvPr>
        </p:nvSpPr>
        <p:spPr/>
        <p:txBody>
          <a:bodyPr/>
          <a:lstStyle/>
          <a:p>
            <a:endParaRPr lang="nl-NL"/>
          </a:p>
        </p:txBody>
      </p:sp>
      <p:sp>
        <p:nvSpPr>
          <p:cNvPr id="7" name="Tijdelijke aanduiding voor tekst 6">
            <a:extLst>
              <a:ext uri="{FF2B5EF4-FFF2-40B4-BE49-F238E27FC236}">
                <a16:creationId xmlns:a16="http://schemas.microsoft.com/office/drawing/2014/main" id="{649E32A6-E760-D793-8F53-2DA3941AEF1C}"/>
              </a:ext>
            </a:extLst>
          </p:cNvPr>
          <p:cNvSpPr>
            <a:spLocks noGrp="1"/>
          </p:cNvSpPr>
          <p:nvPr>
            <p:ph type="body" sz="quarter" idx="13"/>
          </p:nvPr>
        </p:nvSpPr>
        <p:spPr/>
        <p:txBody>
          <a:bodyPr/>
          <a:lstStyle/>
          <a:p>
            <a:pPr marL="0" indent="0">
              <a:buNone/>
            </a:pPr>
            <a:r>
              <a:rPr lang="nl-NL" b="0" i="1" dirty="0">
                <a:solidFill>
                  <a:srgbClr val="313131"/>
                </a:solidFill>
                <a:effectLst/>
                <a:latin typeface="Noto Sans" panose="020B0502040504020204" pitchFamily="34" charset="0"/>
              </a:rPr>
              <a:t>“Onze huidskleur en onze geloofsovertuiging maken ook deel uit van onze identiteit. Ze bepalen ook in welke groepen wij ons bewegen. </a:t>
            </a:r>
          </a:p>
          <a:p>
            <a:pPr marL="0" indent="0">
              <a:buNone/>
            </a:pPr>
            <a:r>
              <a:rPr lang="nl-NL" b="0" i="1" dirty="0">
                <a:solidFill>
                  <a:srgbClr val="313131"/>
                </a:solidFill>
                <a:effectLst/>
                <a:latin typeface="Noto Sans" panose="020B0502040504020204" pitchFamily="34" charset="0"/>
              </a:rPr>
              <a:t>Het eerste aspect is echter onveranderlijk het tweede niet. Onze identiteit groeit en zal ons hele leven blijven groeien. </a:t>
            </a:r>
          </a:p>
          <a:p>
            <a:pPr marL="0" indent="0">
              <a:buNone/>
            </a:pPr>
            <a:r>
              <a:rPr lang="nl-NL" b="0" i="1" dirty="0">
                <a:solidFill>
                  <a:srgbClr val="313131"/>
                </a:solidFill>
                <a:effectLst/>
                <a:latin typeface="Noto Sans" panose="020B0502040504020204" pitchFamily="34" charset="0"/>
              </a:rPr>
              <a:t>Dit vindt plaats in een spanningsveld tussen de dingen die wij van onszelf vinden en die andere mensen van ons vinden en in ons zien.”</a:t>
            </a:r>
          </a:p>
          <a:p>
            <a:endParaRPr lang="nl-NL" dirty="0"/>
          </a:p>
        </p:txBody>
      </p:sp>
    </p:spTree>
    <p:extLst>
      <p:ext uri="{BB962C8B-B14F-4D97-AF65-F5344CB8AC3E}">
        <p14:creationId xmlns:p14="http://schemas.microsoft.com/office/powerpoint/2010/main" val="338890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ThemaYuverta</Template>
  <TotalTime>1066</TotalTime>
  <Words>2491</Words>
  <Application>Microsoft Office PowerPoint</Application>
  <PresentationFormat>Breedbeeld</PresentationFormat>
  <Paragraphs>163</Paragraphs>
  <Slides>19</Slides>
  <Notes>15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Arial</vt:lpstr>
      <vt:lpstr>Arial Black</vt:lpstr>
      <vt:lpstr>Calibri</vt:lpstr>
      <vt:lpstr>Noto Sans</vt:lpstr>
      <vt:lpstr>ThemaYuverta</vt:lpstr>
      <vt:lpstr>Circulaire economie  </vt:lpstr>
      <vt:lpstr>Vandaag</vt:lpstr>
      <vt:lpstr>1. Periode overzicht</vt:lpstr>
      <vt:lpstr>2. “Herhaling</vt:lpstr>
      <vt:lpstr>Overtuiging</vt:lpstr>
      <vt:lpstr>3. Gedrag</vt:lpstr>
      <vt:lpstr>Vaardigheden</vt:lpstr>
      <vt:lpstr>Identiteit</vt:lpstr>
      <vt:lpstr>PowerPoint-presentatie</vt:lpstr>
      <vt:lpstr>Verlies je hierdoor je identiteit?</vt:lpstr>
      <vt:lpstr>Zin en doel</vt:lpstr>
      <vt:lpstr>Nuddiging en reststromen</vt:lpstr>
      <vt:lpstr>4. Gedrag(economie) deel III</vt:lpstr>
      <vt:lpstr>Gedragseconomie III</vt:lpstr>
      <vt:lpstr>Vuistregel ik ga voor korting! </vt:lpstr>
      <vt:lpstr>Anchoring… </vt:lpstr>
      <vt:lpstr>Vuistregels kunnen leiden tot denkfouten.. </vt:lpstr>
      <vt:lpstr>Opdracht</vt:lpstr>
      <vt:lpstr>Praktische oefening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  </dc:title>
  <dc:creator>Gerjan de Ruiter</dc:creator>
  <cp:lastModifiedBy>Gerjan de Ruiter</cp:lastModifiedBy>
  <cp:revision>1</cp:revision>
  <dcterms:created xsi:type="dcterms:W3CDTF">2021-09-06T11:10:04Z</dcterms:created>
  <dcterms:modified xsi:type="dcterms:W3CDTF">2022-10-05T14:21:59Z</dcterms:modified>
</cp:coreProperties>
</file>