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2" r:id="rId2"/>
    <p:sldId id="257" r:id="rId3"/>
    <p:sldId id="259" r:id="rId4"/>
    <p:sldId id="270" r:id="rId5"/>
    <p:sldId id="285" r:id="rId6"/>
    <p:sldId id="277" r:id="rId7"/>
    <p:sldId id="260" r:id="rId8"/>
    <p:sldId id="276" r:id="rId9"/>
    <p:sldId id="278" r:id="rId10"/>
    <p:sldId id="261" r:id="rId11"/>
    <p:sldId id="274" r:id="rId12"/>
    <p:sldId id="280" r:id="rId13"/>
    <p:sldId id="281" r:id="rId14"/>
    <p:sldId id="275" r:id="rId15"/>
    <p:sldId id="283" r:id="rId16"/>
    <p:sldId id="269" r:id="rId17"/>
    <p:sldId id="279" r:id="rId18"/>
    <p:sldId id="284" r:id="rId19"/>
    <p:sldId id="28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DFFE0-D744-4A51-819E-675306B5DFDE}" v="2427" dt="2022-09-19T12:39:28.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801" autoAdjust="0"/>
  </p:normalViewPr>
  <p:slideViewPr>
    <p:cSldViewPr snapToGrid="0">
      <p:cViewPr varScale="1">
        <p:scale>
          <a:sx n="79" d="100"/>
          <a:sy n="79" d="100"/>
        </p:scale>
        <p:origin x="12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5CDFFE0-D744-4A51-819E-675306B5DFDE}"/>
    <pc:docChg chg="undo redo custSel addSld delSld modSld sldOrd">
      <pc:chgData name="Gerjan de Ruiter" userId="5d7c516b-9dcd-41a8-99d3-54425d29895b" providerId="ADAL" clId="{65CDFFE0-D744-4A51-819E-675306B5DFDE}" dt="2022-09-19T12:39:28.998" v="7374"/>
      <pc:docMkLst>
        <pc:docMk/>
      </pc:docMkLst>
      <pc:sldChg chg="modSp new del mod">
        <pc:chgData name="Gerjan de Ruiter" userId="5d7c516b-9dcd-41a8-99d3-54425d29895b" providerId="ADAL" clId="{65CDFFE0-D744-4A51-819E-675306B5DFDE}" dt="2022-09-19T07:52:34.375" v="2965" actId="47"/>
        <pc:sldMkLst>
          <pc:docMk/>
          <pc:sldMk cId="3777005025" sldId="256"/>
        </pc:sldMkLst>
        <pc:spChg chg="mod">
          <ac:chgData name="Gerjan de Ruiter" userId="5d7c516b-9dcd-41a8-99d3-54425d29895b" providerId="ADAL" clId="{65CDFFE0-D744-4A51-819E-675306B5DFDE}" dt="2021-09-14T14:03:38.466" v="938" actId="20577"/>
          <ac:spMkLst>
            <pc:docMk/>
            <pc:sldMk cId="3777005025" sldId="256"/>
            <ac:spMk id="2" creationId="{8FFC86E8-5A4B-48CF-9C28-42E374F9D8DA}"/>
          </ac:spMkLst>
        </pc:spChg>
        <pc:spChg chg="mod">
          <ac:chgData name="Gerjan de Ruiter" userId="5d7c516b-9dcd-41a8-99d3-54425d29895b" providerId="ADAL" clId="{65CDFFE0-D744-4A51-819E-675306B5DFDE}" dt="2021-09-14T14:03:50.318" v="945" actId="20577"/>
          <ac:spMkLst>
            <pc:docMk/>
            <pc:sldMk cId="3777005025" sldId="256"/>
            <ac:spMk id="3" creationId="{EDB5CB07-CA45-47F1-BC1E-411190505317}"/>
          </ac:spMkLst>
        </pc:spChg>
      </pc:sldChg>
      <pc:sldChg chg="modSp add mod modAnim">
        <pc:chgData name="Gerjan de Ruiter" userId="5d7c516b-9dcd-41a8-99d3-54425d29895b" providerId="ADAL" clId="{65CDFFE0-D744-4A51-819E-675306B5DFDE}" dt="2022-09-19T08:40:01.927" v="3665" actId="20577"/>
        <pc:sldMkLst>
          <pc:docMk/>
          <pc:sldMk cId="1852098774" sldId="257"/>
        </pc:sldMkLst>
        <pc:spChg chg="mod">
          <ac:chgData name="Gerjan de Ruiter" userId="5d7c516b-9dcd-41a8-99d3-54425d29895b" providerId="ADAL" clId="{65CDFFE0-D744-4A51-819E-675306B5DFDE}" dt="2022-09-19T08:40:01.927" v="3665" actId="20577"/>
          <ac:spMkLst>
            <pc:docMk/>
            <pc:sldMk cId="1852098774" sldId="257"/>
            <ac:spMk id="3" creationId="{BF48F37E-7CA4-4671-934C-CC44EAA37493}"/>
          </ac:spMkLst>
        </pc:spChg>
        <pc:picChg chg="mod">
          <ac:chgData name="Gerjan de Ruiter" userId="5d7c516b-9dcd-41a8-99d3-54425d29895b" providerId="ADAL" clId="{65CDFFE0-D744-4A51-819E-675306B5DFDE}" dt="2021-09-10T10:13:59.812" v="41" actId="1076"/>
          <ac:picMkLst>
            <pc:docMk/>
            <pc:sldMk cId="1852098774" sldId="257"/>
            <ac:picMk id="7" creationId="{C81B1672-5272-460A-8782-77A01F1EA98F}"/>
          </ac:picMkLst>
        </pc:picChg>
      </pc:sldChg>
      <pc:sldChg chg="addSp delSp modSp add mod delAnim modAnim">
        <pc:chgData name="Gerjan de Ruiter" userId="5d7c516b-9dcd-41a8-99d3-54425d29895b" providerId="ADAL" clId="{65CDFFE0-D744-4A51-819E-675306B5DFDE}" dt="2022-09-19T08:00:11.160" v="3016" actId="1076"/>
        <pc:sldMkLst>
          <pc:docMk/>
          <pc:sldMk cId="800458110" sldId="259"/>
        </pc:sldMkLst>
        <pc:spChg chg="mod">
          <ac:chgData name="Gerjan de Ruiter" userId="5d7c516b-9dcd-41a8-99d3-54425d29895b" providerId="ADAL" clId="{65CDFFE0-D744-4A51-819E-675306B5DFDE}" dt="2021-09-17T11:22:06.792" v="2369" actId="20577"/>
          <ac:spMkLst>
            <pc:docMk/>
            <pc:sldMk cId="800458110" sldId="259"/>
            <ac:spMk id="2" creationId="{C2A7BACB-961B-45DA-A8E3-30DB3791520F}"/>
          </ac:spMkLst>
        </pc:spChg>
        <pc:spChg chg="add del mod">
          <ac:chgData name="Gerjan de Ruiter" userId="5d7c516b-9dcd-41a8-99d3-54425d29895b" providerId="ADAL" clId="{65CDFFE0-D744-4A51-819E-675306B5DFDE}" dt="2022-09-19T07:59:53.967" v="3009" actId="21"/>
          <ac:spMkLst>
            <pc:docMk/>
            <pc:sldMk cId="800458110" sldId="259"/>
            <ac:spMk id="3" creationId="{B35D2408-7380-4925-9CB6-4BB1E83D2A10}"/>
          </ac:spMkLst>
        </pc:spChg>
        <pc:spChg chg="add del mod">
          <ac:chgData name="Gerjan de Ruiter" userId="5d7c516b-9dcd-41a8-99d3-54425d29895b" providerId="ADAL" clId="{65CDFFE0-D744-4A51-819E-675306B5DFDE}" dt="2022-09-19T07:59:52.332" v="3008" actId="22"/>
          <ac:spMkLst>
            <pc:docMk/>
            <pc:sldMk cId="800458110" sldId="259"/>
            <ac:spMk id="6" creationId="{48A5F031-5845-DF15-DE29-9B183DB7DEFE}"/>
          </ac:spMkLst>
        </pc:spChg>
        <pc:spChg chg="add mod">
          <ac:chgData name="Gerjan de Ruiter" userId="5d7c516b-9dcd-41a8-99d3-54425d29895b" providerId="ADAL" clId="{65CDFFE0-D744-4A51-819E-675306B5DFDE}" dt="2022-09-19T08:00:11.160" v="3016" actId="1076"/>
          <ac:spMkLst>
            <pc:docMk/>
            <pc:sldMk cId="800458110" sldId="259"/>
            <ac:spMk id="10" creationId="{07A0E819-5B67-58FE-1022-D160404826B2}"/>
          </ac:spMkLst>
        </pc:spChg>
        <pc:graphicFrameChg chg="add del mod">
          <ac:chgData name="Gerjan de Ruiter" userId="5d7c516b-9dcd-41a8-99d3-54425d29895b" providerId="ADAL" clId="{65CDFFE0-D744-4A51-819E-675306B5DFDE}" dt="2022-09-19T07:59:45.422" v="3004"/>
          <ac:graphicFrameMkLst>
            <pc:docMk/>
            <pc:sldMk cId="800458110" sldId="259"/>
            <ac:graphicFrameMk id="4" creationId="{26DB59C7-EF85-C10B-F382-613ADA67D432}"/>
          </ac:graphicFrameMkLst>
        </pc:graphicFrameChg>
        <pc:graphicFrameChg chg="del modGraphic">
          <ac:chgData name="Gerjan de Ruiter" userId="5d7c516b-9dcd-41a8-99d3-54425d29895b" providerId="ADAL" clId="{65CDFFE0-D744-4A51-819E-675306B5DFDE}" dt="2022-09-19T07:59:46.889" v="3005" actId="478"/>
          <ac:graphicFrameMkLst>
            <pc:docMk/>
            <pc:sldMk cId="800458110" sldId="259"/>
            <ac:graphicFrameMk id="7" creationId="{0BB7FE8F-98CA-4B59-BDFC-17E716AAC860}"/>
          </ac:graphicFrameMkLst>
        </pc:graphicFrameChg>
        <pc:picChg chg="add mod ord">
          <ac:chgData name="Gerjan de Ruiter" userId="5d7c516b-9dcd-41a8-99d3-54425d29895b" providerId="ADAL" clId="{65CDFFE0-D744-4A51-819E-675306B5DFDE}" dt="2022-09-19T08:00:02.647" v="3013" actId="14100"/>
          <ac:picMkLst>
            <pc:docMk/>
            <pc:sldMk cId="800458110" sldId="259"/>
            <ac:picMk id="9" creationId="{A53CCB3B-012A-39A6-A814-68D9879489CE}"/>
          </ac:picMkLst>
        </pc:picChg>
      </pc:sldChg>
      <pc:sldChg chg="addSp delSp modSp new mod addAnim delAnim modAnim modNotesTx">
        <pc:chgData name="Gerjan de Ruiter" userId="5d7c516b-9dcd-41a8-99d3-54425d29895b" providerId="ADAL" clId="{65CDFFE0-D744-4A51-819E-675306B5DFDE}" dt="2022-09-19T12:39:28.998" v="7374"/>
        <pc:sldMkLst>
          <pc:docMk/>
          <pc:sldMk cId="1186764877" sldId="260"/>
        </pc:sldMkLst>
        <pc:spChg chg="mod">
          <ac:chgData name="Gerjan de Ruiter" userId="5d7c516b-9dcd-41a8-99d3-54425d29895b" providerId="ADAL" clId="{65CDFFE0-D744-4A51-819E-675306B5DFDE}" dt="2022-09-19T12:16:03.364" v="6666" actId="20577"/>
          <ac:spMkLst>
            <pc:docMk/>
            <pc:sldMk cId="1186764877" sldId="260"/>
            <ac:spMk id="2" creationId="{945BE232-EE53-4857-8082-2A0E251F3495}"/>
          </ac:spMkLst>
        </pc:spChg>
        <pc:spChg chg="mod">
          <ac:chgData name="Gerjan de Ruiter" userId="5d7c516b-9dcd-41a8-99d3-54425d29895b" providerId="ADAL" clId="{65CDFFE0-D744-4A51-819E-675306B5DFDE}" dt="2022-09-19T12:39:25.403" v="7373"/>
          <ac:spMkLst>
            <pc:docMk/>
            <pc:sldMk cId="1186764877" sldId="260"/>
            <ac:spMk id="3" creationId="{66159B0E-DA5F-43FA-B68D-6175A9991032}"/>
          </ac:spMkLst>
        </pc:spChg>
        <pc:spChg chg="add del mod">
          <ac:chgData name="Gerjan de Ruiter" userId="5d7c516b-9dcd-41a8-99d3-54425d29895b" providerId="ADAL" clId="{65CDFFE0-D744-4A51-819E-675306B5DFDE}" dt="2022-09-19T08:56:17.789" v="3727"/>
          <ac:spMkLst>
            <pc:docMk/>
            <pc:sldMk cId="1186764877" sldId="260"/>
            <ac:spMk id="4" creationId="{5C1E786C-3482-764D-1612-DB3B9E15B8DB}"/>
          </ac:spMkLst>
        </pc:spChg>
        <pc:spChg chg="del">
          <ac:chgData name="Gerjan de Ruiter" userId="5d7c516b-9dcd-41a8-99d3-54425d29895b" providerId="ADAL" clId="{65CDFFE0-D744-4A51-819E-675306B5DFDE}" dt="2021-09-10T11:28:28.930" v="391"/>
          <ac:spMkLst>
            <pc:docMk/>
            <pc:sldMk cId="1186764877" sldId="260"/>
            <ac:spMk id="4" creationId="{9FDEBB3D-763A-4674-A995-0A916D679A3D}"/>
          </ac:spMkLst>
        </pc:spChg>
        <pc:spChg chg="add del mod">
          <ac:chgData name="Gerjan de Ruiter" userId="5d7c516b-9dcd-41a8-99d3-54425d29895b" providerId="ADAL" clId="{65CDFFE0-D744-4A51-819E-675306B5DFDE}" dt="2022-09-19T08:13:07.107" v="3282" actId="478"/>
          <ac:spMkLst>
            <pc:docMk/>
            <pc:sldMk cId="1186764877" sldId="260"/>
            <ac:spMk id="6" creationId="{BAB094C9-2637-477A-AC07-3CACCA56DB23}"/>
          </ac:spMkLst>
        </pc:spChg>
        <pc:spChg chg="add del mod">
          <ac:chgData name="Gerjan de Ruiter" userId="5d7c516b-9dcd-41a8-99d3-54425d29895b" providerId="ADAL" clId="{65CDFFE0-D744-4A51-819E-675306B5DFDE}" dt="2022-09-19T08:13:06.659" v="3281" actId="478"/>
          <ac:spMkLst>
            <pc:docMk/>
            <pc:sldMk cId="1186764877" sldId="260"/>
            <ac:spMk id="8" creationId="{4D3800AF-389D-481E-B953-2E79BDC02A9E}"/>
          </ac:spMkLst>
        </pc:spChg>
        <pc:spChg chg="add del mod">
          <ac:chgData name="Gerjan de Ruiter" userId="5d7c516b-9dcd-41a8-99d3-54425d29895b" providerId="ADAL" clId="{65CDFFE0-D744-4A51-819E-675306B5DFDE}" dt="2022-09-19T08:13:06.121" v="3280" actId="478"/>
          <ac:spMkLst>
            <pc:docMk/>
            <pc:sldMk cId="1186764877" sldId="260"/>
            <ac:spMk id="9" creationId="{32D5B4E1-3D06-4618-9260-353B758B8F5E}"/>
          </ac:spMkLst>
        </pc:spChg>
        <pc:spChg chg="add del mod">
          <ac:chgData name="Gerjan de Ruiter" userId="5d7c516b-9dcd-41a8-99d3-54425d29895b" providerId="ADAL" clId="{65CDFFE0-D744-4A51-819E-675306B5DFDE}" dt="2022-09-19T08:13:07.918" v="3283" actId="478"/>
          <ac:spMkLst>
            <pc:docMk/>
            <pc:sldMk cId="1186764877" sldId="260"/>
            <ac:spMk id="10" creationId="{061BF405-807B-45C7-8CFC-6C0FA48B80EE}"/>
          </ac:spMkLst>
        </pc:spChg>
        <pc:spChg chg="add del mod">
          <ac:chgData name="Gerjan de Ruiter" userId="5d7c516b-9dcd-41a8-99d3-54425d29895b" providerId="ADAL" clId="{65CDFFE0-D744-4A51-819E-675306B5DFDE}" dt="2022-09-19T08:13:08.455" v="3284" actId="478"/>
          <ac:spMkLst>
            <pc:docMk/>
            <pc:sldMk cId="1186764877" sldId="260"/>
            <ac:spMk id="11" creationId="{779437D5-AB9E-4D07-99DF-AB1F7AB0FDDD}"/>
          </ac:spMkLst>
        </pc:spChg>
        <pc:picChg chg="add del mod">
          <ac:chgData name="Gerjan de Ruiter" userId="5d7c516b-9dcd-41a8-99d3-54425d29895b" providerId="ADAL" clId="{65CDFFE0-D744-4A51-819E-675306B5DFDE}" dt="2022-09-19T08:13:08.909" v="3285" actId="478"/>
          <ac:picMkLst>
            <pc:docMk/>
            <pc:sldMk cId="1186764877" sldId="260"/>
            <ac:picMk id="7" creationId="{F0D58252-1213-42EC-8697-4B61429268F9}"/>
          </ac:picMkLst>
        </pc:picChg>
        <pc:picChg chg="add del mod">
          <ac:chgData name="Gerjan de Ruiter" userId="5d7c516b-9dcd-41a8-99d3-54425d29895b" providerId="ADAL" clId="{65CDFFE0-D744-4A51-819E-675306B5DFDE}" dt="2022-09-19T08:13:03.435" v="3278" actId="478"/>
          <ac:picMkLst>
            <pc:docMk/>
            <pc:sldMk cId="1186764877" sldId="260"/>
            <ac:picMk id="2050" creationId="{DA57B4F0-DBC8-4554-AC2D-779D3130BC13}"/>
          </ac:picMkLst>
        </pc:picChg>
        <pc:picChg chg="add mod">
          <ac:chgData name="Gerjan de Ruiter" userId="5d7c516b-9dcd-41a8-99d3-54425d29895b" providerId="ADAL" clId="{65CDFFE0-D744-4A51-819E-675306B5DFDE}" dt="2022-09-19T08:56:26.385" v="3729" actId="18131"/>
          <ac:picMkLst>
            <pc:docMk/>
            <pc:sldMk cId="1186764877" sldId="260"/>
            <ac:picMk id="3074" creationId="{DD21C41B-6967-1479-DC01-86FCF27B4BB5}"/>
          </ac:picMkLst>
        </pc:picChg>
      </pc:sldChg>
      <pc:sldChg chg="addSp delSp modSp add mod modAnim modNotesTx">
        <pc:chgData name="Gerjan de Ruiter" userId="5d7c516b-9dcd-41a8-99d3-54425d29895b" providerId="ADAL" clId="{65CDFFE0-D744-4A51-819E-675306B5DFDE}" dt="2022-09-19T12:04:19.969" v="6458" actId="20577"/>
        <pc:sldMkLst>
          <pc:docMk/>
          <pc:sldMk cId="2133985566" sldId="261"/>
        </pc:sldMkLst>
        <pc:spChg chg="mod">
          <ac:chgData name="Gerjan de Ruiter" userId="5d7c516b-9dcd-41a8-99d3-54425d29895b" providerId="ADAL" clId="{65CDFFE0-D744-4A51-819E-675306B5DFDE}" dt="2022-09-19T08:35:50.833" v="3517" actId="20577"/>
          <ac:spMkLst>
            <pc:docMk/>
            <pc:sldMk cId="2133985566" sldId="261"/>
            <ac:spMk id="2" creationId="{945BE232-EE53-4857-8082-2A0E251F3495}"/>
          </ac:spMkLst>
        </pc:spChg>
        <pc:spChg chg="mod">
          <ac:chgData name="Gerjan de Ruiter" userId="5d7c516b-9dcd-41a8-99d3-54425d29895b" providerId="ADAL" clId="{65CDFFE0-D744-4A51-819E-675306B5DFDE}" dt="2022-09-19T12:03:46.410" v="6447" actId="113"/>
          <ac:spMkLst>
            <pc:docMk/>
            <pc:sldMk cId="2133985566" sldId="261"/>
            <ac:spMk id="3" creationId="{66159B0E-DA5F-43FA-B68D-6175A9991032}"/>
          </ac:spMkLst>
        </pc:spChg>
        <pc:spChg chg="add del mod">
          <ac:chgData name="Gerjan de Ruiter" userId="5d7c516b-9dcd-41a8-99d3-54425d29895b" providerId="ADAL" clId="{65CDFFE0-D744-4A51-819E-675306B5DFDE}" dt="2022-09-19T09:25:38.014" v="4218"/>
          <ac:spMkLst>
            <pc:docMk/>
            <pc:sldMk cId="2133985566" sldId="261"/>
            <ac:spMk id="4" creationId="{74D9456C-0EEC-F1EF-0B68-40C4F4CEC95F}"/>
          </ac:spMkLst>
        </pc:spChg>
        <pc:spChg chg="del">
          <ac:chgData name="Gerjan de Ruiter" userId="5d7c516b-9dcd-41a8-99d3-54425d29895b" providerId="ADAL" clId="{65CDFFE0-D744-4A51-819E-675306B5DFDE}" dt="2021-09-14T14:04:47.800" v="946"/>
          <ac:spMkLst>
            <pc:docMk/>
            <pc:sldMk cId="2133985566" sldId="261"/>
            <ac:spMk id="4" creationId="{9FDEBB3D-763A-4674-A995-0A916D679A3D}"/>
          </ac:spMkLst>
        </pc:spChg>
        <pc:spChg chg="add del mod">
          <ac:chgData name="Gerjan de Ruiter" userId="5d7c516b-9dcd-41a8-99d3-54425d29895b" providerId="ADAL" clId="{65CDFFE0-D744-4A51-819E-675306B5DFDE}" dt="2022-09-19T09:26:05.641" v="4220"/>
          <ac:spMkLst>
            <pc:docMk/>
            <pc:sldMk cId="2133985566" sldId="261"/>
            <ac:spMk id="6" creationId="{DA923A48-9343-6FFD-C845-AA80D45B2E62}"/>
          </ac:spMkLst>
        </pc:spChg>
        <pc:picChg chg="add del mod">
          <ac:chgData name="Gerjan de Ruiter" userId="5d7c516b-9dcd-41a8-99d3-54425d29895b" providerId="ADAL" clId="{65CDFFE0-D744-4A51-819E-675306B5DFDE}" dt="2022-09-19T08:36:56.912" v="3554" actId="478"/>
          <ac:picMkLst>
            <pc:docMk/>
            <pc:sldMk cId="2133985566" sldId="261"/>
            <ac:picMk id="1026" creationId="{F6AEAAC2-BEF0-4ADC-8D0A-A146E525DA15}"/>
          </ac:picMkLst>
        </pc:picChg>
        <pc:picChg chg="add del mod">
          <ac:chgData name="Gerjan de Ruiter" userId="5d7c516b-9dcd-41a8-99d3-54425d29895b" providerId="ADAL" clId="{65CDFFE0-D744-4A51-819E-675306B5DFDE}" dt="2022-09-19T09:25:40.946" v="4219" actId="478"/>
          <ac:picMkLst>
            <pc:docMk/>
            <pc:sldMk cId="2133985566" sldId="261"/>
            <ac:picMk id="4098" creationId="{EED91887-2EE8-7252-B371-58B93BE55254}"/>
          </ac:picMkLst>
        </pc:picChg>
        <pc:picChg chg="add mod">
          <ac:chgData name="Gerjan de Ruiter" userId="5d7c516b-9dcd-41a8-99d3-54425d29895b" providerId="ADAL" clId="{65CDFFE0-D744-4A51-819E-675306B5DFDE}" dt="2022-09-19T09:26:21.399" v="4226" actId="732"/>
          <ac:picMkLst>
            <pc:docMk/>
            <pc:sldMk cId="2133985566" sldId="261"/>
            <ac:picMk id="4100" creationId="{082470CB-5960-31A3-895D-47A323DA68A5}"/>
          </ac:picMkLst>
        </pc:picChg>
      </pc:sldChg>
      <pc:sldChg chg="addSp delSp modSp add del mod modAnim">
        <pc:chgData name="Gerjan de Ruiter" userId="5d7c516b-9dcd-41a8-99d3-54425d29895b" providerId="ADAL" clId="{65CDFFE0-D744-4A51-819E-675306B5DFDE}" dt="2022-09-19T12:07:44.348" v="6654" actId="47"/>
        <pc:sldMkLst>
          <pc:docMk/>
          <pc:sldMk cId="3067319162" sldId="262"/>
        </pc:sldMkLst>
        <pc:spChg chg="mod">
          <ac:chgData name="Gerjan de Ruiter" userId="5d7c516b-9dcd-41a8-99d3-54425d29895b" providerId="ADAL" clId="{65CDFFE0-D744-4A51-819E-675306B5DFDE}" dt="2021-09-17T11:31:20.692" v="2961" actId="20577"/>
          <ac:spMkLst>
            <pc:docMk/>
            <pc:sldMk cId="3067319162" sldId="262"/>
            <ac:spMk id="3" creationId="{66159B0E-DA5F-43FA-B68D-6175A9991032}"/>
          </ac:spMkLst>
        </pc:spChg>
        <pc:spChg chg="del">
          <ac:chgData name="Gerjan de Ruiter" userId="5d7c516b-9dcd-41a8-99d3-54425d29895b" providerId="ADAL" clId="{65CDFFE0-D744-4A51-819E-675306B5DFDE}" dt="2021-09-10T12:25:02.248" v="603"/>
          <ac:spMkLst>
            <pc:docMk/>
            <pc:sldMk cId="3067319162" sldId="262"/>
            <ac:spMk id="4" creationId="{9FDEBB3D-763A-4674-A995-0A916D679A3D}"/>
          </ac:spMkLst>
        </pc:spChg>
        <pc:picChg chg="add mod modCrop">
          <ac:chgData name="Gerjan de Ruiter" userId="5d7c516b-9dcd-41a8-99d3-54425d29895b" providerId="ADAL" clId="{65CDFFE0-D744-4A51-819E-675306B5DFDE}" dt="2021-09-10T12:25:18.187" v="605" actId="18131"/>
          <ac:picMkLst>
            <pc:docMk/>
            <pc:sldMk cId="3067319162" sldId="262"/>
            <ac:picMk id="6" creationId="{4BEB0AB3-0BF8-44CC-BFD5-91783A4E7C48}"/>
          </ac:picMkLst>
        </pc:picChg>
        <pc:picChg chg="add mod">
          <ac:chgData name="Gerjan de Ruiter" userId="5d7c516b-9dcd-41a8-99d3-54425d29895b" providerId="ADAL" clId="{65CDFFE0-D744-4A51-819E-675306B5DFDE}" dt="2021-09-17T11:31:11.059" v="2945" actId="1076"/>
          <ac:picMkLst>
            <pc:docMk/>
            <pc:sldMk cId="3067319162" sldId="262"/>
            <ac:picMk id="4098" creationId="{2D6CB411-A50C-4895-A8DE-24CD453DAD10}"/>
          </ac:picMkLst>
        </pc:picChg>
      </pc:sldChg>
      <pc:sldChg chg="addSp delSp modSp add del mod ord modAnim">
        <pc:chgData name="Gerjan de Ruiter" userId="5d7c516b-9dcd-41a8-99d3-54425d29895b" providerId="ADAL" clId="{65CDFFE0-D744-4A51-819E-675306B5DFDE}" dt="2022-09-19T10:10:07.436" v="5591" actId="47"/>
        <pc:sldMkLst>
          <pc:docMk/>
          <pc:sldMk cId="2387123470" sldId="263"/>
        </pc:sldMkLst>
        <pc:spChg chg="mod">
          <ac:chgData name="Gerjan de Ruiter" userId="5d7c516b-9dcd-41a8-99d3-54425d29895b" providerId="ADAL" clId="{65CDFFE0-D744-4A51-819E-675306B5DFDE}" dt="2021-09-14T14:18:33.634" v="1989" actId="20577"/>
          <ac:spMkLst>
            <pc:docMk/>
            <pc:sldMk cId="2387123470" sldId="263"/>
            <ac:spMk id="3" creationId="{66159B0E-DA5F-43FA-B68D-6175A9991032}"/>
          </ac:spMkLst>
        </pc:spChg>
        <pc:spChg chg="del">
          <ac:chgData name="Gerjan de Ruiter" userId="5d7c516b-9dcd-41a8-99d3-54425d29895b" providerId="ADAL" clId="{65CDFFE0-D744-4A51-819E-675306B5DFDE}" dt="2021-09-14T14:10:15.978" v="1443"/>
          <ac:spMkLst>
            <pc:docMk/>
            <pc:sldMk cId="2387123470" sldId="263"/>
            <ac:spMk id="4" creationId="{9FDEBB3D-763A-4674-A995-0A916D679A3D}"/>
          </ac:spMkLst>
        </pc:spChg>
        <pc:picChg chg="add mod">
          <ac:chgData name="Gerjan de Ruiter" userId="5d7c516b-9dcd-41a8-99d3-54425d29895b" providerId="ADAL" clId="{65CDFFE0-D744-4A51-819E-675306B5DFDE}" dt="2021-09-17T11:31:33.608" v="2962" actId="1076"/>
          <ac:picMkLst>
            <pc:docMk/>
            <pc:sldMk cId="2387123470" sldId="263"/>
            <ac:picMk id="6" creationId="{7D2C1B5A-7CD3-4AE3-848A-61BB7D2820C9}"/>
          </ac:picMkLst>
        </pc:picChg>
        <pc:picChg chg="add mod">
          <ac:chgData name="Gerjan de Ruiter" userId="5d7c516b-9dcd-41a8-99d3-54425d29895b" providerId="ADAL" clId="{65CDFFE0-D744-4A51-819E-675306B5DFDE}" dt="2021-09-14T14:16:38.617" v="1785" actId="1076"/>
          <ac:picMkLst>
            <pc:docMk/>
            <pc:sldMk cId="2387123470" sldId="263"/>
            <ac:picMk id="2050" creationId="{65911722-86A4-4B76-B1F0-2B141E2B8343}"/>
          </ac:picMkLst>
        </pc:picChg>
      </pc:sldChg>
      <pc:sldChg chg="addSp delSp modSp add del mod modAnim">
        <pc:chgData name="Gerjan de Ruiter" userId="5d7c516b-9dcd-41a8-99d3-54425d29895b" providerId="ADAL" clId="{65CDFFE0-D744-4A51-819E-675306B5DFDE}" dt="2022-09-19T12:23:32.965" v="6774" actId="47"/>
        <pc:sldMkLst>
          <pc:docMk/>
          <pc:sldMk cId="932642402" sldId="264"/>
        </pc:sldMkLst>
        <pc:spChg chg="mod">
          <ac:chgData name="Gerjan de Ruiter" userId="5d7c516b-9dcd-41a8-99d3-54425d29895b" providerId="ADAL" clId="{65CDFFE0-D744-4A51-819E-675306B5DFDE}" dt="2021-09-14T14:20:44.691" v="2088" actId="113"/>
          <ac:spMkLst>
            <pc:docMk/>
            <pc:sldMk cId="932642402" sldId="264"/>
            <ac:spMk id="3" creationId="{66159B0E-DA5F-43FA-B68D-6175A9991032}"/>
          </ac:spMkLst>
        </pc:spChg>
        <pc:spChg chg="del">
          <ac:chgData name="Gerjan de Ruiter" userId="5d7c516b-9dcd-41a8-99d3-54425d29895b" providerId="ADAL" clId="{65CDFFE0-D744-4A51-819E-675306B5DFDE}" dt="2021-09-14T14:19:26.899" v="1991"/>
          <ac:spMkLst>
            <pc:docMk/>
            <pc:sldMk cId="932642402" sldId="264"/>
            <ac:spMk id="4" creationId="{9FDEBB3D-763A-4674-A995-0A916D679A3D}"/>
          </ac:spMkLst>
        </pc:spChg>
        <pc:picChg chg="add mod">
          <ac:chgData name="Gerjan de Ruiter" userId="5d7c516b-9dcd-41a8-99d3-54425d29895b" providerId="ADAL" clId="{65CDFFE0-D744-4A51-819E-675306B5DFDE}" dt="2021-09-14T14:19:26.899" v="1991"/>
          <ac:picMkLst>
            <pc:docMk/>
            <pc:sldMk cId="932642402" sldId="264"/>
            <ac:picMk id="4098" creationId="{6AF04DBB-0BEB-491A-9F7C-953A365C68C3}"/>
          </ac:picMkLst>
        </pc:picChg>
      </pc:sldChg>
      <pc:sldChg chg="addSp delSp modSp new del mod modClrScheme chgLayout">
        <pc:chgData name="Gerjan de Ruiter" userId="5d7c516b-9dcd-41a8-99d3-54425d29895b" providerId="ADAL" clId="{65CDFFE0-D744-4A51-819E-675306B5DFDE}" dt="2022-09-19T10:09:40.166" v="5565" actId="47"/>
        <pc:sldMkLst>
          <pc:docMk/>
          <pc:sldMk cId="480118598" sldId="265"/>
        </pc:sldMkLst>
        <pc:spChg chg="del">
          <ac:chgData name="Gerjan de Ruiter" userId="5d7c516b-9dcd-41a8-99d3-54425d29895b" providerId="ADAL" clId="{65CDFFE0-D744-4A51-819E-675306B5DFDE}" dt="2021-09-10T11:24:05.580" v="379" actId="700"/>
          <ac:spMkLst>
            <pc:docMk/>
            <pc:sldMk cId="480118598" sldId="265"/>
            <ac:spMk id="2" creationId="{A30F21F1-A7CE-4A15-97C6-C7BE49D91795}"/>
          </ac:spMkLst>
        </pc:spChg>
        <pc:spChg chg="del">
          <ac:chgData name="Gerjan de Ruiter" userId="5d7c516b-9dcd-41a8-99d3-54425d29895b" providerId="ADAL" clId="{65CDFFE0-D744-4A51-819E-675306B5DFDE}" dt="2021-09-10T11:24:05.580" v="379" actId="700"/>
          <ac:spMkLst>
            <pc:docMk/>
            <pc:sldMk cId="480118598" sldId="265"/>
            <ac:spMk id="3" creationId="{1801534E-4F68-4DB8-AF2B-7645D8929E98}"/>
          </ac:spMkLst>
        </pc:spChg>
        <pc:spChg chg="del mod ord">
          <ac:chgData name="Gerjan de Ruiter" userId="5d7c516b-9dcd-41a8-99d3-54425d29895b" providerId="ADAL" clId="{65CDFFE0-D744-4A51-819E-675306B5DFDE}" dt="2021-09-10T11:24:05.580" v="379" actId="700"/>
          <ac:spMkLst>
            <pc:docMk/>
            <pc:sldMk cId="480118598" sldId="265"/>
            <ac:spMk id="4" creationId="{C5A69620-154E-41FB-A5A3-895613C97E28}"/>
          </ac:spMkLst>
        </pc:spChg>
        <pc:spChg chg="del">
          <ac:chgData name="Gerjan de Ruiter" userId="5d7c516b-9dcd-41a8-99d3-54425d29895b" providerId="ADAL" clId="{65CDFFE0-D744-4A51-819E-675306B5DFDE}" dt="2021-09-10T11:24:05.580" v="379" actId="700"/>
          <ac:spMkLst>
            <pc:docMk/>
            <pc:sldMk cId="480118598" sldId="265"/>
            <ac:spMk id="5" creationId="{A9E5B1CC-E9CD-4BC0-AE16-1C70370CD9A1}"/>
          </ac:spMkLst>
        </pc:spChg>
        <pc:spChg chg="add del mod ord">
          <ac:chgData name="Gerjan de Ruiter" userId="5d7c516b-9dcd-41a8-99d3-54425d29895b" providerId="ADAL" clId="{65CDFFE0-D744-4A51-819E-675306B5DFDE}" dt="2021-09-10T11:24:06.477" v="380"/>
          <ac:spMkLst>
            <pc:docMk/>
            <pc:sldMk cId="480118598" sldId="265"/>
            <ac:spMk id="6" creationId="{10223142-7803-4DF4-A6F6-2E484609D30E}"/>
          </ac:spMkLst>
        </pc:spChg>
        <pc:spChg chg="add del mod">
          <ac:chgData name="Gerjan de Ruiter" userId="5d7c516b-9dcd-41a8-99d3-54425d29895b" providerId="ADAL" clId="{65CDFFE0-D744-4A51-819E-675306B5DFDE}" dt="2021-09-10T11:26:12.383" v="388"/>
          <ac:spMkLst>
            <pc:docMk/>
            <pc:sldMk cId="480118598" sldId="265"/>
            <ac:spMk id="7" creationId="{B0B9BBDA-911D-47F7-96D3-B566FD6FF903}"/>
          </ac:spMkLst>
        </pc:spChg>
        <pc:picChg chg="add del mod">
          <ac:chgData name="Gerjan de Ruiter" userId="5d7c516b-9dcd-41a8-99d3-54425d29895b" providerId="ADAL" clId="{65CDFFE0-D744-4A51-819E-675306B5DFDE}" dt="2021-09-10T11:24:24.128" v="387" actId="478"/>
          <ac:picMkLst>
            <pc:docMk/>
            <pc:sldMk cId="480118598" sldId="265"/>
            <ac:picMk id="1026" creationId="{F57F6E33-5F6E-4C6D-B5FD-E2AD6E165561}"/>
          </ac:picMkLst>
        </pc:picChg>
        <pc:picChg chg="add mod">
          <ac:chgData name="Gerjan de Ruiter" userId="5d7c516b-9dcd-41a8-99d3-54425d29895b" providerId="ADAL" clId="{65CDFFE0-D744-4A51-819E-675306B5DFDE}" dt="2021-09-10T11:26:22.349" v="390" actId="18131"/>
          <ac:picMkLst>
            <pc:docMk/>
            <pc:sldMk cId="480118598" sldId="265"/>
            <ac:picMk id="1028" creationId="{E6633568-BE5D-469E-BB92-150622751660}"/>
          </ac:picMkLst>
        </pc:picChg>
      </pc:sldChg>
      <pc:sldChg chg="addSp delSp modSp new del mod modClrScheme chgLayout">
        <pc:chgData name="Gerjan de Ruiter" userId="5d7c516b-9dcd-41a8-99d3-54425d29895b" providerId="ADAL" clId="{65CDFFE0-D744-4A51-819E-675306B5DFDE}" dt="2022-09-19T08:35:42.780" v="3494" actId="47"/>
        <pc:sldMkLst>
          <pc:docMk/>
          <pc:sldMk cId="2854688379" sldId="266"/>
        </pc:sldMkLst>
        <pc:spChg chg="del">
          <ac:chgData name="Gerjan de Ruiter" userId="5d7c516b-9dcd-41a8-99d3-54425d29895b" providerId="ADAL" clId="{65CDFFE0-D744-4A51-819E-675306B5DFDE}" dt="2021-09-10T11:49:41.546" v="403" actId="700"/>
          <ac:spMkLst>
            <pc:docMk/>
            <pc:sldMk cId="2854688379" sldId="266"/>
            <ac:spMk id="2" creationId="{8C40A373-F44C-482B-B829-E9C2587F331C}"/>
          </ac:spMkLst>
        </pc:spChg>
        <pc:spChg chg="del">
          <ac:chgData name="Gerjan de Ruiter" userId="5d7c516b-9dcd-41a8-99d3-54425d29895b" providerId="ADAL" clId="{65CDFFE0-D744-4A51-819E-675306B5DFDE}" dt="2021-09-10T11:49:41.546" v="403" actId="700"/>
          <ac:spMkLst>
            <pc:docMk/>
            <pc:sldMk cId="2854688379" sldId="266"/>
            <ac:spMk id="3" creationId="{4EF45712-2B8E-447F-AE2E-07FFD4A57708}"/>
          </ac:spMkLst>
        </pc:spChg>
        <pc:spChg chg="del mod ord">
          <ac:chgData name="Gerjan de Ruiter" userId="5d7c516b-9dcd-41a8-99d3-54425d29895b" providerId="ADAL" clId="{65CDFFE0-D744-4A51-819E-675306B5DFDE}" dt="2021-09-10T11:49:41.546" v="403" actId="700"/>
          <ac:spMkLst>
            <pc:docMk/>
            <pc:sldMk cId="2854688379" sldId="266"/>
            <ac:spMk id="4" creationId="{027B891E-BA76-4BCF-B30B-241CEDB4F781}"/>
          </ac:spMkLst>
        </pc:spChg>
        <pc:spChg chg="del">
          <ac:chgData name="Gerjan de Ruiter" userId="5d7c516b-9dcd-41a8-99d3-54425d29895b" providerId="ADAL" clId="{65CDFFE0-D744-4A51-819E-675306B5DFDE}" dt="2021-09-10T11:49:41.546" v="403" actId="700"/>
          <ac:spMkLst>
            <pc:docMk/>
            <pc:sldMk cId="2854688379" sldId="266"/>
            <ac:spMk id="5" creationId="{6D383665-F59D-4526-8450-1C7761490ADB}"/>
          </ac:spMkLst>
        </pc:spChg>
        <pc:spChg chg="add del mod ord">
          <ac:chgData name="Gerjan de Ruiter" userId="5d7c516b-9dcd-41a8-99d3-54425d29895b" providerId="ADAL" clId="{65CDFFE0-D744-4A51-819E-675306B5DFDE}" dt="2021-09-10T11:49:42.409" v="404"/>
          <ac:spMkLst>
            <pc:docMk/>
            <pc:sldMk cId="2854688379" sldId="266"/>
            <ac:spMk id="6" creationId="{C100A8AD-9BA2-41ED-A46E-DDC8D526974F}"/>
          </ac:spMkLst>
        </pc:spChg>
        <pc:picChg chg="add mod">
          <ac:chgData name="Gerjan de Ruiter" userId="5d7c516b-9dcd-41a8-99d3-54425d29895b" providerId="ADAL" clId="{65CDFFE0-D744-4A51-819E-675306B5DFDE}" dt="2021-09-10T11:49:49.885" v="407" actId="18131"/>
          <ac:picMkLst>
            <pc:docMk/>
            <pc:sldMk cId="2854688379" sldId="266"/>
            <ac:picMk id="3074" creationId="{BE33FFE0-6C20-4A36-A341-905452DDAD13}"/>
          </ac:picMkLst>
        </pc:picChg>
      </pc:sldChg>
      <pc:sldChg chg="addSp delSp modSp new del mod modClrScheme chgLayout">
        <pc:chgData name="Gerjan de Ruiter" userId="5d7c516b-9dcd-41a8-99d3-54425d29895b" providerId="ADAL" clId="{65CDFFE0-D744-4A51-819E-675306B5DFDE}" dt="2022-09-19T10:09:44.064" v="5566" actId="47"/>
        <pc:sldMkLst>
          <pc:docMk/>
          <pc:sldMk cId="2622144886" sldId="267"/>
        </pc:sldMkLst>
        <pc:spChg chg="del">
          <ac:chgData name="Gerjan de Ruiter" userId="5d7c516b-9dcd-41a8-99d3-54425d29895b" providerId="ADAL" clId="{65CDFFE0-D744-4A51-819E-675306B5DFDE}" dt="2021-09-10T12:36:33.090" v="883" actId="700"/>
          <ac:spMkLst>
            <pc:docMk/>
            <pc:sldMk cId="2622144886" sldId="267"/>
            <ac:spMk id="2" creationId="{410EFAC4-460F-4068-94FD-B2BA49BD5B69}"/>
          </ac:spMkLst>
        </pc:spChg>
        <pc:spChg chg="del">
          <ac:chgData name="Gerjan de Ruiter" userId="5d7c516b-9dcd-41a8-99d3-54425d29895b" providerId="ADAL" clId="{65CDFFE0-D744-4A51-819E-675306B5DFDE}" dt="2021-09-10T12:36:33.090" v="883" actId="700"/>
          <ac:spMkLst>
            <pc:docMk/>
            <pc:sldMk cId="2622144886" sldId="267"/>
            <ac:spMk id="3" creationId="{5301F7F4-8641-4D89-A398-4D07041B4885}"/>
          </ac:spMkLst>
        </pc:spChg>
        <pc:spChg chg="del mod ord">
          <ac:chgData name="Gerjan de Ruiter" userId="5d7c516b-9dcd-41a8-99d3-54425d29895b" providerId="ADAL" clId="{65CDFFE0-D744-4A51-819E-675306B5DFDE}" dt="2021-09-10T12:36:33.090" v="883" actId="700"/>
          <ac:spMkLst>
            <pc:docMk/>
            <pc:sldMk cId="2622144886" sldId="267"/>
            <ac:spMk id="4" creationId="{108F9952-6F29-469A-B6C7-AB68B62E3495}"/>
          </ac:spMkLst>
        </pc:spChg>
        <pc:spChg chg="del">
          <ac:chgData name="Gerjan de Ruiter" userId="5d7c516b-9dcd-41a8-99d3-54425d29895b" providerId="ADAL" clId="{65CDFFE0-D744-4A51-819E-675306B5DFDE}" dt="2021-09-10T12:36:33.090" v="883" actId="700"/>
          <ac:spMkLst>
            <pc:docMk/>
            <pc:sldMk cId="2622144886" sldId="267"/>
            <ac:spMk id="5" creationId="{06759755-DE4B-4B9B-B699-5AA154118C49}"/>
          </ac:spMkLst>
        </pc:spChg>
        <pc:spChg chg="add del mod ord">
          <ac:chgData name="Gerjan de Ruiter" userId="5d7c516b-9dcd-41a8-99d3-54425d29895b" providerId="ADAL" clId="{65CDFFE0-D744-4A51-819E-675306B5DFDE}" dt="2021-09-10T12:36:35.514" v="884"/>
          <ac:spMkLst>
            <pc:docMk/>
            <pc:sldMk cId="2622144886" sldId="267"/>
            <ac:spMk id="6" creationId="{862758C2-7106-4E9A-AD7E-51BB1D56588B}"/>
          </ac:spMkLst>
        </pc:spChg>
        <pc:spChg chg="add del mod">
          <ac:chgData name="Gerjan de Ruiter" userId="5d7c516b-9dcd-41a8-99d3-54425d29895b" providerId="ADAL" clId="{65CDFFE0-D744-4A51-819E-675306B5DFDE}" dt="2021-09-10T13:08:22.219" v="894"/>
          <ac:spMkLst>
            <pc:docMk/>
            <pc:sldMk cId="2622144886" sldId="267"/>
            <ac:spMk id="7" creationId="{2939A868-0F10-4523-8B6B-7CBAF37A2F05}"/>
          </ac:spMkLst>
        </pc:spChg>
        <pc:spChg chg="add del mod">
          <ac:chgData name="Gerjan de Ruiter" userId="5d7c516b-9dcd-41a8-99d3-54425d29895b" providerId="ADAL" clId="{65CDFFE0-D744-4A51-819E-675306B5DFDE}" dt="2021-09-10T13:11:58.283" v="905"/>
          <ac:spMkLst>
            <pc:docMk/>
            <pc:sldMk cId="2622144886" sldId="267"/>
            <ac:spMk id="8" creationId="{8813D7B5-CC97-49FB-BE79-BA0ABF7318A7}"/>
          </ac:spMkLst>
        </pc:spChg>
        <pc:picChg chg="add del mod">
          <ac:chgData name="Gerjan de Ruiter" userId="5d7c516b-9dcd-41a8-99d3-54425d29895b" providerId="ADAL" clId="{65CDFFE0-D744-4A51-819E-675306B5DFDE}" dt="2021-09-10T13:08:20.592" v="893" actId="478"/>
          <ac:picMkLst>
            <pc:docMk/>
            <pc:sldMk cId="2622144886" sldId="267"/>
            <ac:picMk id="5122" creationId="{F29228E3-8969-469C-B3C9-50835C7B233A}"/>
          </ac:picMkLst>
        </pc:picChg>
        <pc:picChg chg="add del mod">
          <ac:chgData name="Gerjan de Ruiter" userId="5d7c516b-9dcd-41a8-99d3-54425d29895b" providerId="ADAL" clId="{65CDFFE0-D744-4A51-819E-675306B5DFDE}" dt="2021-09-10T13:11:54.727" v="904" actId="478"/>
          <ac:picMkLst>
            <pc:docMk/>
            <pc:sldMk cId="2622144886" sldId="267"/>
            <ac:picMk id="5124" creationId="{9FC4BA3A-8BB3-41F7-918F-D3F401B1E59A}"/>
          </ac:picMkLst>
        </pc:picChg>
        <pc:picChg chg="add mod">
          <ac:chgData name="Gerjan de Ruiter" userId="5d7c516b-9dcd-41a8-99d3-54425d29895b" providerId="ADAL" clId="{65CDFFE0-D744-4A51-819E-675306B5DFDE}" dt="2021-09-10T13:12:24.872" v="917" actId="18131"/>
          <ac:picMkLst>
            <pc:docMk/>
            <pc:sldMk cId="2622144886" sldId="267"/>
            <ac:picMk id="5126" creationId="{228084DE-B2FC-4BDF-B978-1C8DA171C078}"/>
          </ac:picMkLst>
        </pc:picChg>
      </pc:sldChg>
      <pc:sldChg chg="addSp delSp modSp new del mod modClrScheme chgLayout">
        <pc:chgData name="Gerjan de Ruiter" userId="5d7c516b-9dcd-41a8-99d3-54425d29895b" providerId="ADAL" clId="{65CDFFE0-D744-4A51-819E-675306B5DFDE}" dt="2022-09-19T10:10:08.490" v="5592" actId="47"/>
        <pc:sldMkLst>
          <pc:docMk/>
          <pc:sldMk cId="1374295468" sldId="268"/>
        </pc:sldMkLst>
        <pc:spChg chg="add del mod ord">
          <ac:chgData name="Gerjan de Ruiter" userId="5d7c516b-9dcd-41a8-99d3-54425d29895b" providerId="ADAL" clId="{65CDFFE0-D744-4A51-819E-675306B5DFDE}" dt="2021-09-14T14:13:39.810" v="1718" actId="700"/>
          <ac:spMkLst>
            <pc:docMk/>
            <pc:sldMk cId="1374295468" sldId="268"/>
            <ac:spMk id="2" creationId="{0BB36149-BEAC-4EAB-9DA7-C2F75501B358}"/>
          </ac:spMkLst>
        </pc:spChg>
        <pc:spChg chg="add del mod ord">
          <ac:chgData name="Gerjan de Ruiter" userId="5d7c516b-9dcd-41a8-99d3-54425d29895b" providerId="ADAL" clId="{65CDFFE0-D744-4A51-819E-675306B5DFDE}" dt="2021-09-14T14:13:39.810" v="1718" actId="700"/>
          <ac:spMkLst>
            <pc:docMk/>
            <pc:sldMk cId="1374295468" sldId="268"/>
            <ac:spMk id="3" creationId="{B8E990E6-64F6-427F-BDA3-49581A12690B}"/>
          </ac:spMkLst>
        </pc:spChg>
        <pc:spChg chg="add del mod ord">
          <ac:chgData name="Gerjan de Ruiter" userId="5d7c516b-9dcd-41a8-99d3-54425d29895b" providerId="ADAL" clId="{65CDFFE0-D744-4A51-819E-675306B5DFDE}" dt="2021-09-14T14:13:39.810" v="1718" actId="700"/>
          <ac:spMkLst>
            <pc:docMk/>
            <pc:sldMk cId="1374295468" sldId="268"/>
            <ac:spMk id="4" creationId="{C66ACC86-EC8A-40C0-B99F-076E3092D63D}"/>
          </ac:spMkLst>
        </pc:spChg>
        <pc:spChg chg="add del mod ord">
          <ac:chgData name="Gerjan de Ruiter" userId="5d7c516b-9dcd-41a8-99d3-54425d29895b" providerId="ADAL" clId="{65CDFFE0-D744-4A51-819E-675306B5DFDE}" dt="2021-09-14T14:13:39.810" v="1718" actId="700"/>
          <ac:spMkLst>
            <pc:docMk/>
            <pc:sldMk cId="1374295468" sldId="268"/>
            <ac:spMk id="5" creationId="{A35BE165-D418-45C1-9722-D97DD5386802}"/>
          </ac:spMkLst>
        </pc:spChg>
        <pc:spChg chg="add del mod ord">
          <ac:chgData name="Gerjan de Ruiter" userId="5d7c516b-9dcd-41a8-99d3-54425d29895b" providerId="ADAL" clId="{65CDFFE0-D744-4A51-819E-675306B5DFDE}" dt="2021-09-14T14:13:36.255" v="1717" actId="700"/>
          <ac:spMkLst>
            <pc:docMk/>
            <pc:sldMk cId="1374295468" sldId="268"/>
            <ac:spMk id="6" creationId="{AB41A802-0304-4537-8C7E-E4496B02D11E}"/>
          </ac:spMkLst>
        </pc:spChg>
        <pc:spChg chg="add del mod ord">
          <ac:chgData name="Gerjan de Ruiter" userId="5d7c516b-9dcd-41a8-99d3-54425d29895b" providerId="ADAL" clId="{65CDFFE0-D744-4A51-819E-675306B5DFDE}" dt="2021-09-14T14:13:36.255" v="1717" actId="700"/>
          <ac:spMkLst>
            <pc:docMk/>
            <pc:sldMk cId="1374295468" sldId="268"/>
            <ac:spMk id="7" creationId="{DE742CBA-6B95-40A8-9505-58D75789D64A}"/>
          </ac:spMkLst>
        </pc:spChg>
        <pc:spChg chg="add del mod ord">
          <ac:chgData name="Gerjan de Ruiter" userId="5d7c516b-9dcd-41a8-99d3-54425d29895b" providerId="ADAL" clId="{65CDFFE0-D744-4A51-819E-675306B5DFDE}" dt="2021-09-14T14:13:36.255" v="1717" actId="700"/>
          <ac:spMkLst>
            <pc:docMk/>
            <pc:sldMk cId="1374295468" sldId="268"/>
            <ac:spMk id="8" creationId="{7DA7F2C0-5896-415F-9E4A-30252E40C646}"/>
          </ac:spMkLst>
        </pc:spChg>
        <pc:spChg chg="add del mod ord">
          <ac:chgData name="Gerjan de Ruiter" userId="5d7c516b-9dcd-41a8-99d3-54425d29895b" providerId="ADAL" clId="{65CDFFE0-D744-4A51-819E-675306B5DFDE}" dt="2021-09-14T14:13:36.255" v="1717" actId="700"/>
          <ac:spMkLst>
            <pc:docMk/>
            <pc:sldMk cId="1374295468" sldId="268"/>
            <ac:spMk id="9" creationId="{68389EC0-583F-4E96-B707-35840C6995CD}"/>
          </ac:spMkLst>
        </pc:spChg>
        <pc:spChg chg="add del mod ord">
          <ac:chgData name="Gerjan de Ruiter" userId="5d7c516b-9dcd-41a8-99d3-54425d29895b" providerId="ADAL" clId="{65CDFFE0-D744-4A51-819E-675306B5DFDE}" dt="2021-09-14T14:13:36.255" v="1717" actId="700"/>
          <ac:spMkLst>
            <pc:docMk/>
            <pc:sldMk cId="1374295468" sldId="268"/>
            <ac:spMk id="10" creationId="{4646E807-29E8-436D-87D8-87B807D41A95}"/>
          </ac:spMkLst>
        </pc:spChg>
        <pc:spChg chg="add del mod ord">
          <ac:chgData name="Gerjan de Ruiter" userId="5d7c516b-9dcd-41a8-99d3-54425d29895b" providerId="ADAL" clId="{65CDFFE0-D744-4A51-819E-675306B5DFDE}" dt="2021-09-14T14:13:51.020" v="1725" actId="700"/>
          <ac:spMkLst>
            <pc:docMk/>
            <pc:sldMk cId="1374295468" sldId="268"/>
            <ac:spMk id="11" creationId="{BA7F311D-EAE7-4CAC-8CD9-74C127B8741D}"/>
          </ac:spMkLst>
        </pc:spChg>
        <pc:spChg chg="add del mod ord">
          <ac:chgData name="Gerjan de Ruiter" userId="5d7c516b-9dcd-41a8-99d3-54425d29895b" providerId="ADAL" clId="{65CDFFE0-D744-4A51-819E-675306B5DFDE}" dt="2021-09-14T14:13:51.020" v="1725" actId="700"/>
          <ac:spMkLst>
            <pc:docMk/>
            <pc:sldMk cId="1374295468" sldId="268"/>
            <ac:spMk id="12" creationId="{C2735AB7-150B-4DEE-816F-53E461FA5D89}"/>
          </ac:spMkLst>
        </pc:spChg>
        <pc:spChg chg="add mod">
          <ac:chgData name="Gerjan de Ruiter" userId="5d7c516b-9dcd-41a8-99d3-54425d29895b" providerId="ADAL" clId="{65CDFFE0-D744-4A51-819E-675306B5DFDE}" dt="2021-09-14T14:16:13.791" v="1771" actId="20577"/>
          <ac:spMkLst>
            <pc:docMk/>
            <pc:sldMk cId="1374295468" sldId="268"/>
            <ac:spMk id="14" creationId="{DD149953-BF75-40F1-963F-2D7AC8C87D5D}"/>
          </ac:spMkLst>
        </pc:spChg>
        <pc:picChg chg="add mod">
          <ac:chgData name="Gerjan de Ruiter" userId="5d7c516b-9dcd-41a8-99d3-54425d29895b" providerId="ADAL" clId="{65CDFFE0-D744-4A51-819E-675306B5DFDE}" dt="2021-09-14T14:15:27.714" v="1760" actId="1076"/>
          <ac:picMkLst>
            <pc:docMk/>
            <pc:sldMk cId="1374295468" sldId="268"/>
            <ac:picMk id="13" creationId="{0952B875-F719-429C-AD03-9583DAC5A0F8}"/>
          </ac:picMkLst>
        </pc:picChg>
        <pc:picChg chg="add del mod">
          <ac:chgData name="Gerjan de Ruiter" userId="5d7c516b-9dcd-41a8-99d3-54425d29895b" providerId="ADAL" clId="{65CDFFE0-D744-4A51-819E-675306B5DFDE}" dt="2021-09-14T14:13:35.954" v="1716"/>
          <ac:picMkLst>
            <pc:docMk/>
            <pc:sldMk cId="1374295468" sldId="268"/>
            <ac:picMk id="3074" creationId="{5DD830FD-ABEE-4893-9A03-3D114591F4C0}"/>
          </ac:picMkLst>
        </pc:picChg>
        <pc:picChg chg="add del mod">
          <ac:chgData name="Gerjan de Ruiter" userId="5d7c516b-9dcd-41a8-99d3-54425d29895b" providerId="ADAL" clId="{65CDFFE0-D744-4A51-819E-675306B5DFDE}" dt="2021-09-14T14:13:45.796" v="1724"/>
          <ac:picMkLst>
            <pc:docMk/>
            <pc:sldMk cId="1374295468" sldId="268"/>
            <ac:picMk id="3076" creationId="{2DB5FEAE-7CA7-44D6-B321-DC7E66AE6398}"/>
          </ac:picMkLst>
        </pc:picChg>
        <pc:picChg chg="add mod">
          <ac:chgData name="Gerjan de Ruiter" userId="5d7c516b-9dcd-41a8-99d3-54425d29895b" providerId="ADAL" clId="{65CDFFE0-D744-4A51-819E-675306B5DFDE}" dt="2021-09-14T14:13:59.582" v="1728" actId="1076"/>
          <ac:picMkLst>
            <pc:docMk/>
            <pc:sldMk cId="1374295468" sldId="268"/>
            <ac:picMk id="3078" creationId="{8C1894BE-9093-48C7-B78D-7EE2C960106E}"/>
          </ac:picMkLst>
        </pc:picChg>
        <pc:picChg chg="add mod">
          <ac:chgData name="Gerjan de Ruiter" userId="5d7c516b-9dcd-41a8-99d3-54425d29895b" providerId="ADAL" clId="{65CDFFE0-D744-4A51-819E-675306B5DFDE}" dt="2021-09-14T14:15:26.008" v="1759" actId="1076"/>
          <ac:picMkLst>
            <pc:docMk/>
            <pc:sldMk cId="1374295468" sldId="268"/>
            <ac:picMk id="3080" creationId="{4B2003E3-01E3-47B7-991D-AFF024A7B632}"/>
          </ac:picMkLst>
        </pc:picChg>
        <pc:picChg chg="add mod">
          <ac:chgData name="Gerjan de Ruiter" userId="5d7c516b-9dcd-41a8-99d3-54425d29895b" providerId="ADAL" clId="{65CDFFE0-D744-4A51-819E-675306B5DFDE}" dt="2021-09-14T14:15:07.200" v="1740" actId="1076"/>
          <ac:picMkLst>
            <pc:docMk/>
            <pc:sldMk cId="1374295468" sldId="268"/>
            <ac:picMk id="3082" creationId="{8D6B31BE-E60E-4B22-A02E-D02367EDB47F}"/>
          </ac:picMkLst>
        </pc:picChg>
        <pc:picChg chg="add mod">
          <ac:chgData name="Gerjan de Ruiter" userId="5d7c516b-9dcd-41a8-99d3-54425d29895b" providerId="ADAL" clId="{65CDFFE0-D744-4A51-819E-675306B5DFDE}" dt="2021-09-14T14:16:01.806" v="1763" actId="1076"/>
          <ac:picMkLst>
            <pc:docMk/>
            <pc:sldMk cId="1374295468" sldId="268"/>
            <ac:picMk id="3084" creationId="{D0382FA4-BC71-4DC3-A4B1-4BEEFD34348C}"/>
          </ac:picMkLst>
        </pc:picChg>
      </pc:sldChg>
      <pc:sldChg chg="addSp delSp modSp new mod ord modClrScheme chgLayout">
        <pc:chgData name="Gerjan de Ruiter" userId="5d7c516b-9dcd-41a8-99d3-54425d29895b" providerId="ADAL" clId="{65CDFFE0-D744-4A51-819E-675306B5DFDE}" dt="2022-09-19T11:39:07.582" v="6158"/>
        <pc:sldMkLst>
          <pc:docMk/>
          <pc:sldMk cId="3362176323" sldId="269"/>
        </pc:sldMkLst>
        <pc:spChg chg="del">
          <ac:chgData name="Gerjan de Ruiter" userId="5d7c516b-9dcd-41a8-99d3-54425d29895b" providerId="ADAL" clId="{65CDFFE0-D744-4A51-819E-675306B5DFDE}" dt="2021-09-14T14:21:14.558" v="2091" actId="700"/>
          <ac:spMkLst>
            <pc:docMk/>
            <pc:sldMk cId="3362176323" sldId="269"/>
            <ac:spMk id="2" creationId="{C77D8FDC-7CEF-407E-98A5-D80D45B8A24D}"/>
          </ac:spMkLst>
        </pc:spChg>
        <pc:spChg chg="add mod">
          <ac:chgData name="Gerjan de Ruiter" userId="5d7c516b-9dcd-41a8-99d3-54425d29895b" providerId="ADAL" clId="{65CDFFE0-D744-4A51-819E-675306B5DFDE}" dt="2022-09-19T10:09:59.945" v="5590" actId="20577"/>
          <ac:spMkLst>
            <pc:docMk/>
            <pc:sldMk cId="3362176323" sldId="269"/>
            <ac:spMk id="3" creationId="{CC2ABDC7-2857-4D3E-B0A0-6E84B49B9647}"/>
          </ac:spMkLst>
        </pc:spChg>
      </pc:sldChg>
      <pc:sldChg chg="addSp delSp modSp new mod ord modClrScheme chgLayout">
        <pc:chgData name="Gerjan de Ruiter" userId="5d7c516b-9dcd-41a8-99d3-54425d29895b" providerId="ADAL" clId="{65CDFFE0-D744-4A51-819E-675306B5DFDE}" dt="2022-09-19T08:44:04.900" v="3712" actId="1076"/>
        <pc:sldMkLst>
          <pc:docMk/>
          <pc:sldMk cId="696187944" sldId="270"/>
        </pc:sldMkLst>
        <pc:spChg chg="mod">
          <ac:chgData name="Gerjan de Ruiter" userId="5d7c516b-9dcd-41a8-99d3-54425d29895b" providerId="ADAL" clId="{65CDFFE0-D744-4A51-819E-675306B5DFDE}" dt="2022-09-19T08:40:18.821" v="3699" actId="20577"/>
          <ac:spMkLst>
            <pc:docMk/>
            <pc:sldMk cId="696187944" sldId="270"/>
            <ac:spMk id="2" creationId="{28B7A858-5CFA-4CFF-8C67-08311B5FE4AB}"/>
          </ac:spMkLst>
        </pc:spChg>
        <pc:spChg chg="mod">
          <ac:chgData name="Gerjan de Ruiter" userId="5d7c516b-9dcd-41a8-99d3-54425d29895b" providerId="ADAL" clId="{65CDFFE0-D744-4A51-819E-675306B5DFDE}" dt="2022-09-19T08:40:45.184" v="3708"/>
          <ac:spMkLst>
            <pc:docMk/>
            <pc:sldMk cId="696187944" sldId="270"/>
            <ac:spMk id="3" creationId="{509F8EE2-8D27-445E-9C60-212F536B34FD}"/>
          </ac:spMkLst>
        </pc:spChg>
        <pc:spChg chg="del mod">
          <ac:chgData name="Gerjan de Ruiter" userId="5d7c516b-9dcd-41a8-99d3-54425d29895b" providerId="ADAL" clId="{65CDFFE0-D744-4A51-819E-675306B5DFDE}" dt="2021-09-17T11:30:53.190" v="2941"/>
          <ac:spMkLst>
            <pc:docMk/>
            <pc:sldMk cId="696187944" sldId="270"/>
            <ac:spMk id="4" creationId="{A9FECA56-BBA1-403B-8793-875173F8ADDA}"/>
          </ac:spMkLst>
        </pc:spChg>
        <pc:spChg chg="add del mod">
          <ac:chgData name="Gerjan de Ruiter" userId="5d7c516b-9dcd-41a8-99d3-54425d29895b" providerId="ADAL" clId="{65CDFFE0-D744-4A51-819E-675306B5DFDE}" dt="2022-09-19T08:44:01.501" v="3711"/>
          <ac:spMkLst>
            <pc:docMk/>
            <pc:sldMk cId="696187944" sldId="270"/>
            <ac:spMk id="5" creationId="{4A8987C3-EAEB-CE01-2100-C16ED37E7637}"/>
          </ac:spMkLst>
        </pc:spChg>
        <pc:spChg chg="del">
          <ac:chgData name="Gerjan de Ruiter" userId="5d7c516b-9dcd-41a8-99d3-54425d29895b" providerId="ADAL" clId="{65CDFFE0-D744-4A51-819E-675306B5DFDE}" dt="2021-09-17T11:30:58.420" v="2944" actId="26606"/>
          <ac:spMkLst>
            <pc:docMk/>
            <pc:sldMk cId="696187944" sldId="270"/>
            <ac:spMk id="5" creationId="{C8FCE3B5-B364-413C-83CC-2B11363062AD}"/>
          </ac:spMkLst>
        </pc:spChg>
        <pc:spChg chg="add del mod">
          <ac:chgData name="Gerjan de Ruiter" userId="5d7c516b-9dcd-41a8-99d3-54425d29895b" providerId="ADAL" clId="{65CDFFE0-D744-4A51-819E-675306B5DFDE}" dt="2022-09-19T08:12:35.192" v="3269" actId="478"/>
          <ac:spMkLst>
            <pc:docMk/>
            <pc:sldMk cId="696187944" sldId="270"/>
            <ac:spMk id="71" creationId="{2C9FF852-E79F-49FF-AFCB-33761A8ED238}"/>
          </ac:spMkLst>
        </pc:spChg>
        <pc:picChg chg="add del mod">
          <ac:chgData name="Gerjan de Ruiter" userId="5d7c516b-9dcd-41a8-99d3-54425d29895b" providerId="ADAL" clId="{65CDFFE0-D744-4A51-819E-675306B5DFDE}" dt="2022-09-19T08:40:48.654" v="3710" actId="478"/>
          <ac:picMkLst>
            <pc:docMk/>
            <pc:sldMk cId="696187944" sldId="270"/>
            <ac:picMk id="1026" creationId="{C2690419-6BDA-4C50-914B-908497D69F4F}"/>
          </ac:picMkLst>
        </pc:picChg>
        <pc:picChg chg="add mod">
          <ac:chgData name="Gerjan de Ruiter" userId="5d7c516b-9dcd-41a8-99d3-54425d29895b" providerId="ADAL" clId="{65CDFFE0-D744-4A51-819E-675306B5DFDE}" dt="2022-09-19T08:44:04.900" v="3712" actId="1076"/>
          <ac:picMkLst>
            <pc:docMk/>
            <pc:sldMk cId="696187944" sldId="270"/>
            <ac:picMk id="2050" creationId="{5E86E466-C117-D35D-1890-66E3E45BC8B4}"/>
          </ac:picMkLst>
        </pc:picChg>
      </pc:sldChg>
      <pc:sldChg chg="add del">
        <pc:chgData name="Gerjan de Ruiter" userId="5d7c516b-9dcd-41a8-99d3-54425d29895b" providerId="ADAL" clId="{65CDFFE0-D744-4A51-819E-675306B5DFDE}" dt="2022-09-19T10:10:10.834" v="5593" actId="47"/>
        <pc:sldMkLst>
          <pc:docMk/>
          <pc:sldMk cId="848224231" sldId="271"/>
        </pc:sldMkLst>
      </pc:sldChg>
      <pc:sldChg chg="modSp add mod">
        <pc:chgData name="Gerjan de Ruiter" userId="5d7c516b-9dcd-41a8-99d3-54425d29895b" providerId="ADAL" clId="{65CDFFE0-D744-4A51-819E-675306B5DFDE}" dt="2022-09-19T07:52:36.699" v="2967" actId="20577"/>
        <pc:sldMkLst>
          <pc:docMk/>
          <pc:sldMk cId="2671238847" sldId="272"/>
        </pc:sldMkLst>
        <pc:spChg chg="mod">
          <ac:chgData name="Gerjan de Ruiter" userId="5d7c516b-9dcd-41a8-99d3-54425d29895b" providerId="ADAL" clId="{65CDFFE0-D744-4A51-819E-675306B5DFDE}" dt="2022-09-19T07:52:36.699" v="2967" actId="20577"/>
          <ac:spMkLst>
            <pc:docMk/>
            <pc:sldMk cId="2671238847" sldId="272"/>
            <ac:spMk id="8" creationId="{668F2DF8-4F19-4F83-86D2-97703CB2F36E}"/>
          </ac:spMkLst>
        </pc:spChg>
      </pc:sldChg>
      <pc:sldChg chg="modSp new del mod ord modNotesTx">
        <pc:chgData name="Gerjan de Ruiter" userId="5d7c516b-9dcd-41a8-99d3-54425d29895b" providerId="ADAL" clId="{65CDFFE0-D744-4A51-819E-675306B5DFDE}" dt="2022-09-19T08:57:23.208" v="3777" actId="47"/>
        <pc:sldMkLst>
          <pc:docMk/>
          <pc:sldMk cId="3345140779" sldId="273"/>
        </pc:sldMkLst>
        <pc:spChg chg="mod">
          <ac:chgData name="Gerjan de Ruiter" userId="5d7c516b-9dcd-41a8-99d3-54425d29895b" providerId="ADAL" clId="{65CDFFE0-D744-4A51-819E-675306B5DFDE}" dt="2022-09-19T08:18:10.814" v="3371" actId="5793"/>
          <ac:spMkLst>
            <pc:docMk/>
            <pc:sldMk cId="3345140779" sldId="273"/>
            <ac:spMk id="3" creationId="{A75FF1D1-CB39-EC1F-FCAD-5DB184814F00}"/>
          </ac:spMkLst>
        </pc:spChg>
      </pc:sldChg>
      <pc:sldChg chg="addSp delSp modSp add mod modAnim modNotesTx">
        <pc:chgData name="Gerjan de Ruiter" userId="5d7c516b-9dcd-41a8-99d3-54425d29895b" providerId="ADAL" clId="{65CDFFE0-D744-4A51-819E-675306B5DFDE}" dt="2022-09-19T10:11:25.044" v="5623" actId="20577"/>
        <pc:sldMkLst>
          <pc:docMk/>
          <pc:sldMk cId="1399818340" sldId="274"/>
        </pc:sldMkLst>
        <pc:spChg chg="mod">
          <ac:chgData name="Gerjan de Ruiter" userId="5d7c516b-9dcd-41a8-99d3-54425d29895b" providerId="ADAL" clId="{65CDFFE0-D744-4A51-819E-675306B5DFDE}" dt="2022-09-19T09:48:24.842" v="4853" actId="14100"/>
          <ac:spMkLst>
            <pc:docMk/>
            <pc:sldMk cId="1399818340" sldId="274"/>
            <ac:spMk id="2" creationId="{945BE232-EE53-4857-8082-2A0E251F3495}"/>
          </ac:spMkLst>
        </pc:spChg>
        <pc:spChg chg="mod">
          <ac:chgData name="Gerjan de Ruiter" userId="5d7c516b-9dcd-41a8-99d3-54425d29895b" providerId="ADAL" clId="{65CDFFE0-D744-4A51-819E-675306B5DFDE}" dt="2022-09-19T10:11:17.127" v="5622" actId="20577"/>
          <ac:spMkLst>
            <pc:docMk/>
            <pc:sldMk cId="1399818340" sldId="274"/>
            <ac:spMk id="3" creationId="{66159B0E-DA5F-43FA-B68D-6175A9991032}"/>
          </ac:spMkLst>
        </pc:spChg>
        <pc:spChg chg="add del mod">
          <ac:chgData name="Gerjan de Ruiter" userId="5d7c516b-9dcd-41a8-99d3-54425d29895b" providerId="ADAL" clId="{65CDFFE0-D744-4A51-819E-675306B5DFDE}" dt="2022-09-19T09:50:16.001" v="4934"/>
          <ac:spMkLst>
            <pc:docMk/>
            <pc:sldMk cId="1399818340" sldId="274"/>
            <ac:spMk id="4" creationId="{369074A9-1CC6-990E-3844-8D8D7F090CA8}"/>
          </ac:spMkLst>
        </pc:spChg>
        <pc:picChg chg="del">
          <ac:chgData name="Gerjan de Ruiter" userId="5d7c516b-9dcd-41a8-99d3-54425d29895b" providerId="ADAL" clId="{65CDFFE0-D744-4A51-819E-675306B5DFDE}" dt="2022-09-19T08:36:58.287" v="3555" actId="478"/>
          <ac:picMkLst>
            <pc:docMk/>
            <pc:sldMk cId="1399818340" sldId="274"/>
            <ac:picMk id="1026" creationId="{F6AEAAC2-BEF0-4ADC-8D0A-A146E525DA15}"/>
          </ac:picMkLst>
        </pc:picChg>
        <pc:picChg chg="add mod">
          <ac:chgData name="Gerjan de Ruiter" userId="5d7c516b-9dcd-41a8-99d3-54425d29895b" providerId="ADAL" clId="{65CDFFE0-D744-4A51-819E-675306B5DFDE}" dt="2022-09-19T09:50:21.673" v="4937" actId="1076"/>
          <ac:picMkLst>
            <pc:docMk/>
            <pc:sldMk cId="1399818340" sldId="274"/>
            <ac:picMk id="5122" creationId="{516B39BA-DF89-9360-9A79-2ECCEADE3D33}"/>
          </ac:picMkLst>
        </pc:picChg>
      </pc:sldChg>
      <pc:sldChg chg="addSp delSp modSp add mod modAnim modNotesTx">
        <pc:chgData name="Gerjan de Ruiter" userId="5d7c516b-9dcd-41a8-99d3-54425d29895b" providerId="ADAL" clId="{65CDFFE0-D744-4A51-819E-675306B5DFDE}" dt="2022-09-19T10:55:05.985" v="6041" actId="20577"/>
        <pc:sldMkLst>
          <pc:docMk/>
          <pc:sldMk cId="4009570263" sldId="275"/>
        </pc:sldMkLst>
        <pc:spChg chg="mod">
          <ac:chgData name="Gerjan de Ruiter" userId="5d7c516b-9dcd-41a8-99d3-54425d29895b" providerId="ADAL" clId="{65CDFFE0-D744-4A51-819E-675306B5DFDE}" dt="2022-09-19T08:36:43.780" v="3549" actId="114"/>
          <ac:spMkLst>
            <pc:docMk/>
            <pc:sldMk cId="4009570263" sldId="275"/>
            <ac:spMk id="2" creationId="{945BE232-EE53-4857-8082-2A0E251F3495}"/>
          </ac:spMkLst>
        </pc:spChg>
        <pc:spChg chg="mod">
          <ac:chgData name="Gerjan de Ruiter" userId="5d7c516b-9dcd-41a8-99d3-54425d29895b" providerId="ADAL" clId="{65CDFFE0-D744-4A51-819E-675306B5DFDE}" dt="2022-09-19T10:53:10.391" v="5907" actId="20577"/>
          <ac:spMkLst>
            <pc:docMk/>
            <pc:sldMk cId="4009570263" sldId="275"/>
            <ac:spMk id="3" creationId="{66159B0E-DA5F-43FA-B68D-6175A9991032}"/>
          </ac:spMkLst>
        </pc:spChg>
        <pc:spChg chg="add del mod">
          <ac:chgData name="Gerjan de Ruiter" userId="5d7c516b-9dcd-41a8-99d3-54425d29895b" providerId="ADAL" clId="{65CDFFE0-D744-4A51-819E-675306B5DFDE}" dt="2022-09-19T10:53:19.354" v="5908"/>
          <ac:spMkLst>
            <pc:docMk/>
            <pc:sldMk cId="4009570263" sldId="275"/>
            <ac:spMk id="4" creationId="{026A6F67-9C48-AEA4-7340-AC0A19C30432}"/>
          </ac:spMkLst>
        </pc:spChg>
        <pc:picChg chg="del">
          <ac:chgData name="Gerjan de Ruiter" userId="5d7c516b-9dcd-41a8-99d3-54425d29895b" providerId="ADAL" clId="{65CDFFE0-D744-4A51-819E-675306B5DFDE}" dt="2022-09-19T08:37:02.995" v="3558" actId="478"/>
          <ac:picMkLst>
            <pc:docMk/>
            <pc:sldMk cId="4009570263" sldId="275"/>
            <ac:picMk id="1026" creationId="{F6AEAAC2-BEF0-4ADC-8D0A-A146E525DA15}"/>
          </ac:picMkLst>
        </pc:picChg>
        <pc:picChg chg="add mod">
          <ac:chgData name="Gerjan de Ruiter" userId="5d7c516b-9dcd-41a8-99d3-54425d29895b" providerId="ADAL" clId="{65CDFFE0-D744-4A51-819E-675306B5DFDE}" dt="2022-09-19T10:53:26.147" v="5910" actId="18131"/>
          <ac:picMkLst>
            <pc:docMk/>
            <pc:sldMk cId="4009570263" sldId="275"/>
            <ac:picMk id="9218" creationId="{742DFB79-9131-DD16-473A-9C7F65C42CC9}"/>
          </ac:picMkLst>
        </pc:picChg>
      </pc:sldChg>
      <pc:sldChg chg="addSp delSp modSp new mod">
        <pc:chgData name="Gerjan de Ruiter" userId="5d7c516b-9dcd-41a8-99d3-54425d29895b" providerId="ADAL" clId="{65CDFFE0-D744-4A51-819E-675306B5DFDE}" dt="2022-09-19T08:54:58.801" v="3726" actId="1076"/>
        <pc:sldMkLst>
          <pc:docMk/>
          <pc:sldMk cId="1023328903" sldId="276"/>
        </pc:sldMkLst>
        <pc:spChg chg="mod">
          <ac:chgData name="Gerjan de Ruiter" userId="5d7c516b-9dcd-41a8-99d3-54425d29895b" providerId="ADAL" clId="{65CDFFE0-D744-4A51-819E-675306B5DFDE}" dt="2022-09-19T08:54:58.801" v="3726" actId="1076"/>
          <ac:spMkLst>
            <pc:docMk/>
            <pc:sldMk cId="1023328903" sldId="276"/>
            <ac:spMk id="2" creationId="{994F7AC6-6F99-C1DA-E185-E4469B372996}"/>
          </ac:spMkLst>
        </pc:spChg>
        <pc:spChg chg="del">
          <ac:chgData name="Gerjan de Ruiter" userId="5d7c516b-9dcd-41a8-99d3-54425d29895b" providerId="ADAL" clId="{65CDFFE0-D744-4A51-819E-675306B5DFDE}" dt="2022-09-19T08:39:34.138" v="3653"/>
          <ac:spMkLst>
            <pc:docMk/>
            <pc:sldMk cId="1023328903" sldId="276"/>
            <ac:spMk id="3" creationId="{5BF24D3C-BE5D-7D64-F5EE-949632DE42A5}"/>
          </ac:spMkLst>
        </pc:spChg>
        <pc:spChg chg="del mod">
          <ac:chgData name="Gerjan de Ruiter" userId="5d7c516b-9dcd-41a8-99d3-54425d29895b" providerId="ADAL" clId="{65CDFFE0-D744-4A51-819E-675306B5DFDE}" dt="2022-09-19T08:54:33.351" v="3720" actId="478"/>
          <ac:spMkLst>
            <pc:docMk/>
            <pc:sldMk cId="1023328903" sldId="276"/>
            <ac:spMk id="4" creationId="{E14DD4B9-EB49-16F9-896E-084C67FB62C5}"/>
          </ac:spMkLst>
        </pc:spChg>
        <pc:spChg chg="add del mod">
          <ac:chgData name="Gerjan de Ruiter" userId="5d7c516b-9dcd-41a8-99d3-54425d29895b" providerId="ADAL" clId="{65CDFFE0-D744-4A51-819E-675306B5DFDE}" dt="2022-09-19T08:54:10.543" v="3714"/>
          <ac:spMkLst>
            <pc:docMk/>
            <pc:sldMk cId="1023328903" sldId="276"/>
            <ac:spMk id="5" creationId="{87A3F633-224E-45CA-E2B1-39F470BA8B94}"/>
          </ac:spMkLst>
        </pc:spChg>
        <pc:picChg chg="add del mod">
          <ac:chgData name="Gerjan de Ruiter" userId="5d7c516b-9dcd-41a8-99d3-54425d29895b" providerId="ADAL" clId="{65CDFFE0-D744-4A51-819E-675306B5DFDE}" dt="2022-09-19T08:54:09.225" v="3713" actId="478"/>
          <ac:picMkLst>
            <pc:docMk/>
            <pc:sldMk cId="1023328903" sldId="276"/>
            <ac:picMk id="1026" creationId="{5A91C5A0-D95A-3EAE-1EA5-2F7608E45899}"/>
          </ac:picMkLst>
        </pc:picChg>
        <pc:picChg chg="add mod">
          <ac:chgData name="Gerjan de Ruiter" userId="5d7c516b-9dcd-41a8-99d3-54425d29895b" providerId="ADAL" clId="{65CDFFE0-D744-4A51-819E-675306B5DFDE}" dt="2022-09-19T08:54:30.776" v="3718" actId="1076"/>
          <ac:picMkLst>
            <pc:docMk/>
            <pc:sldMk cId="1023328903" sldId="276"/>
            <ac:picMk id="1028" creationId="{E2FEB72E-1940-CD85-438E-CCF25868C35D}"/>
          </ac:picMkLst>
        </pc:picChg>
      </pc:sldChg>
      <pc:sldChg chg="modSp add mod">
        <pc:chgData name="Gerjan de Ruiter" userId="5d7c516b-9dcd-41a8-99d3-54425d29895b" providerId="ADAL" clId="{65CDFFE0-D744-4A51-819E-675306B5DFDE}" dt="2022-09-19T12:08:41.944" v="6661" actId="20577"/>
        <pc:sldMkLst>
          <pc:docMk/>
          <pc:sldMk cId="1786356677" sldId="277"/>
        </pc:sldMkLst>
        <pc:spChg chg="mod">
          <ac:chgData name="Gerjan de Ruiter" userId="5d7c516b-9dcd-41a8-99d3-54425d29895b" providerId="ADAL" clId="{65CDFFE0-D744-4A51-819E-675306B5DFDE}" dt="2022-09-19T08:40:22.181" v="3701" actId="20577"/>
          <ac:spMkLst>
            <pc:docMk/>
            <pc:sldMk cId="1786356677" sldId="277"/>
            <ac:spMk id="2" creationId="{28B7A858-5CFA-4CFF-8C67-08311B5FE4AB}"/>
          </ac:spMkLst>
        </pc:spChg>
        <pc:spChg chg="mod">
          <ac:chgData name="Gerjan de Ruiter" userId="5d7c516b-9dcd-41a8-99d3-54425d29895b" providerId="ADAL" clId="{65CDFFE0-D744-4A51-819E-675306B5DFDE}" dt="2022-09-19T12:08:41.944" v="6661" actId="20577"/>
          <ac:spMkLst>
            <pc:docMk/>
            <pc:sldMk cId="1786356677" sldId="277"/>
            <ac:spMk id="3" creationId="{509F8EE2-8D27-445E-9C60-212F536B34FD}"/>
          </ac:spMkLst>
        </pc:spChg>
      </pc:sldChg>
      <pc:sldChg chg="addSp delSp modSp new mod modClrScheme modAnim chgLayout modNotesTx">
        <pc:chgData name="Gerjan de Ruiter" userId="5d7c516b-9dcd-41a8-99d3-54425d29895b" providerId="ADAL" clId="{65CDFFE0-D744-4A51-819E-675306B5DFDE}" dt="2022-09-19T09:41:53.860" v="4738"/>
        <pc:sldMkLst>
          <pc:docMk/>
          <pc:sldMk cId="2710656734" sldId="278"/>
        </pc:sldMkLst>
        <pc:spChg chg="del mod ord">
          <ac:chgData name="Gerjan de Ruiter" userId="5d7c516b-9dcd-41a8-99d3-54425d29895b" providerId="ADAL" clId="{65CDFFE0-D744-4A51-819E-675306B5DFDE}" dt="2022-09-19T09:40:30.211" v="4589" actId="700"/>
          <ac:spMkLst>
            <pc:docMk/>
            <pc:sldMk cId="2710656734" sldId="278"/>
            <ac:spMk id="2" creationId="{8EDB23EE-6E92-CB27-3E80-D50EF01FFFCE}"/>
          </ac:spMkLst>
        </pc:spChg>
        <pc:spChg chg="del mod ord">
          <ac:chgData name="Gerjan de Ruiter" userId="5d7c516b-9dcd-41a8-99d3-54425d29895b" providerId="ADAL" clId="{65CDFFE0-D744-4A51-819E-675306B5DFDE}" dt="2022-09-19T09:40:30.211" v="4589" actId="700"/>
          <ac:spMkLst>
            <pc:docMk/>
            <pc:sldMk cId="2710656734" sldId="278"/>
            <ac:spMk id="3" creationId="{C61B080B-6359-A723-B1EA-DFBB18FCE80B}"/>
          </ac:spMkLst>
        </pc:spChg>
        <pc:spChg chg="del">
          <ac:chgData name="Gerjan de Ruiter" userId="5d7c516b-9dcd-41a8-99d3-54425d29895b" providerId="ADAL" clId="{65CDFFE0-D744-4A51-819E-675306B5DFDE}" dt="2022-09-19T09:40:30.211" v="4589" actId="700"/>
          <ac:spMkLst>
            <pc:docMk/>
            <pc:sldMk cId="2710656734" sldId="278"/>
            <ac:spMk id="4" creationId="{620C7B7F-18E0-C9F3-A679-2894BA05D36B}"/>
          </ac:spMkLst>
        </pc:spChg>
        <pc:spChg chg="add del mod ord">
          <ac:chgData name="Gerjan de Ruiter" userId="5d7c516b-9dcd-41a8-99d3-54425d29895b" providerId="ADAL" clId="{65CDFFE0-D744-4A51-819E-675306B5DFDE}" dt="2022-09-19T09:40:40.523" v="4591" actId="478"/>
          <ac:spMkLst>
            <pc:docMk/>
            <pc:sldMk cId="2710656734" sldId="278"/>
            <ac:spMk id="5" creationId="{0D499D7C-CDE6-7561-5C71-3CDDFB81BA3A}"/>
          </ac:spMkLst>
        </pc:spChg>
        <pc:spChg chg="add del mod ord">
          <ac:chgData name="Gerjan de Ruiter" userId="5d7c516b-9dcd-41a8-99d3-54425d29895b" providerId="ADAL" clId="{65CDFFE0-D744-4A51-819E-675306B5DFDE}" dt="2022-09-19T09:40:37.960" v="4590"/>
          <ac:spMkLst>
            <pc:docMk/>
            <pc:sldMk cId="2710656734" sldId="278"/>
            <ac:spMk id="6" creationId="{CA357950-C40D-5E83-76E1-302D60D2580E}"/>
          </ac:spMkLst>
        </pc:spChg>
        <pc:spChg chg="add mod ord">
          <ac:chgData name="Gerjan de Ruiter" userId="5d7c516b-9dcd-41a8-99d3-54425d29895b" providerId="ADAL" clId="{65CDFFE0-D744-4A51-819E-675306B5DFDE}" dt="2022-09-19T09:41:43.133" v="4733" actId="404"/>
          <ac:spMkLst>
            <pc:docMk/>
            <pc:sldMk cId="2710656734" sldId="278"/>
            <ac:spMk id="8" creationId="{84AC760B-67C1-C92A-E8D0-7B345A1E44BA}"/>
          </ac:spMkLst>
        </pc:spChg>
        <pc:picChg chg="add mod ord">
          <ac:chgData name="Gerjan de Ruiter" userId="5d7c516b-9dcd-41a8-99d3-54425d29895b" providerId="ADAL" clId="{65CDFFE0-D744-4A51-819E-675306B5DFDE}" dt="2022-09-19T09:41:47.203" v="4736" actId="1076"/>
          <ac:picMkLst>
            <pc:docMk/>
            <pc:sldMk cId="2710656734" sldId="278"/>
            <ac:picMk id="7" creationId="{B2BDD731-3A5D-F0EC-2EB4-C84FCA46BA6D}"/>
          </ac:picMkLst>
        </pc:picChg>
      </pc:sldChg>
      <pc:sldChg chg="addSp delSp modSp new mod ord modAnim modNotesTx">
        <pc:chgData name="Gerjan de Ruiter" userId="5d7c516b-9dcd-41a8-99d3-54425d29895b" providerId="ADAL" clId="{65CDFFE0-D744-4A51-819E-675306B5DFDE}" dt="2022-09-19T12:38:53.893" v="7365"/>
        <pc:sldMkLst>
          <pc:docMk/>
          <pc:sldMk cId="2042012575" sldId="279"/>
        </pc:sldMkLst>
        <pc:spChg chg="del">
          <ac:chgData name="Gerjan de Ruiter" userId="5d7c516b-9dcd-41a8-99d3-54425d29895b" providerId="ADAL" clId="{65CDFFE0-D744-4A51-819E-675306B5DFDE}" dt="2022-09-19T09:53:48.794" v="4940" actId="478"/>
          <ac:spMkLst>
            <pc:docMk/>
            <pc:sldMk cId="2042012575" sldId="279"/>
            <ac:spMk id="2" creationId="{55374825-8F8B-73BC-B254-8FDBAA2FE8DB}"/>
          </ac:spMkLst>
        </pc:spChg>
        <pc:spChg chg="del">
          <ac:chgData name="Gerjan de Ruiter" userId="5d7c516b-9dcd-41a8-99d3-54425d29895b" providerId="ADAL" clId="{65CDFFE0-D744-4A51-819E-675306B5DFDE}" dt="2022-09-19T09:53:44.016" v="4939"/>
          <ac:spMkLst>
            <pc:docMk/>
            <pc:sldMk cId="2042012575" sldId="279"/>
            <ac:spMk id="3" creationId="{09409A54-8DF9-E81B-D420-4BF21A269DC8}"/>
          </ac:spMkLst>
        </pc:spChg>
        <pc:spChg chg="add mod">
          <ac:chgData name="Gerjan de Ruiter" userId="5d7c516b-9dcd-41a8-99d3-54425d29895b" providerId="ADAL" clId="{65CDFFE0-D744-4A51-819E-675306B5DFDE}" dt="2022-09-19T12:38:46.256" v="7363" actId="20577"/>
          <ac:spMkLst>
            <pc:docMk/>
            <pc:sldMk cId="2042012575" sldId="279"/>
            <ac:spMk id="3" creationId="{38CE3CE3-A3CE-39FA-BF3B-6EC8420D34B2}"/>
          </ac:spMkLst>
        </pc:spChg>
        <pc:spChg chg="add mod">
          <ac:chgData name="Gerjan de Ruiter" userId="5d7c516b-9dcd-41a8-99d3-54425d29895b" providerId="ADAL" clId="{65CDFFE0-D744-4A51-819E-675306B5DFDE}" dt="2022-09-19T09:54:38.513" v="4993" actId="1076"/>
          <ac:spMkLst>
            <pc:docMk/>
            <pc:sldMk cId="2042012575" sldId="279"/>
            <ac:spMk id="5" creationId="{B58FEDCD-7AA7-D01A-1181-767CA0A107BF}"/>
          </ac:spMkLst>
        </pc:spChg>
        <pc:spChg chg="add mod">
          <ac:chgData name="Gerjan de Ruiter" userId="5d7c516b-9dcd-41a8-99d3-54425d29895b" providerId="ADAL" clId="{65CDFFE0-D744-4A51-819E-675306B5DFDE}" dt="2022-09-19T09:55:23.024" v="5045" actId="1076"/>
          <ac:spMkLst>
            <pc:docMk/>
            <pc:sldMk cId="2042012575" sldId="279"/>
            <ac:spMk id="6" creationId="{516A5F2F-00D9-361D-DA22-A847AE380B06}"/>
          </ac:spMkLst>
        </pc:spChg>
        <pc:spChg chg="add mod">
          <ac:chgData name="Gerjan de Ruiter" userId="5d7c516b-9dcd-41a8-99d3-54425d29895b" providerId="ADAL" clId="{65CDFFE0-D744-4A51-819E-675306B5DFDE}" dt="2022-09-19T09:55:49.793" v="5098" actId="1076"/>
          <ac:spMkLst>
            <pc:docMk/>
            <pc:sldMk cId="2042012575" sldId="279"/>
            <ac:spMk id="7" creationId="{999BA328-780D-76C2-EDE4-8189B1BB5246}"/>
          </ac:spMkLst>
        </pc:spChg>
        <pc:spChg chg="add mod">
          <ac:chgData name="Gerjan de Ruiter" userId="5d7c516b-9dcd-41a8-99d3-54425d29895b" providerId="ADAL" clId="{65CDFFE0-D744-4A51-819E-675306B5DFDE}" dt="2022-09-19T09:57:30.087" v="5152" actId="1076"/>
          <ac:spMkLst>
            <pc:docMk/>
            <pc:sldMk cId="2042012575" sldId="279"/>
            <ac:spMk id="8" creationId="{08961B6A-4F8F-26B5-05A1-F9DC2295C4D1}"/>
          </ac:spMkLst>
        </pc:spChg>
        <pc:picChg chg="add mod">
          <ac:chgData name="Gerjan de Ruiter" userId="5d7c516b-9dcd-41a8-99d3-54425d29895b" providerId="ADAL" clId="{65CDFFE0-D744-4A51-819E-675306B5DFDE}" dt="2022-09-19T09:53:50.631" v="4941" actId="1076"/>
          <ac:picMkLst>
            <pc:docMk/>
            <pc:sldMk cId="2042012575" sldId="279"/>
            <ac:picMk id="6146" creationId="{03A69612-C7E9-7539-D6C3-D7DEFB00D069}"/>
          </ac:picMkLst>
        </pc:picChg>
      </pc:sldChg>
      <pc:sldChg chg="addSp delSp modSp new mod modClrScheme chgLayout modNotesTx">
        <pc:chgData name="Gerjan de Ruiter" userId="5d7c516b-9dcd-41a8-99d3-54425d29895b" providerId="ADAL" clId="{65CDFFE0-D744-4A51-819E-675306B5DFDE}" dt="2022-09-19T10:07:12.016" v="5462" actId="20577"/>
        <pc:sldMkLst>
          <pc:docMk/>
          <pc:sldMk cId="3240502518" sldId="280"/>
        </pc:sldMkLst>
        <pc:spChg chg="del mod ord">
          <ac:chgData name="Gerjan de Ruiter" userId="5d7c516b-9dcd-41a8-99d3-54425d29895b" providerId="ADAL" clId="{65CDFFE0-D744-4A51-819E-675306B5DFDE}" dt="2022-09-19T10:05:48.780" v="5379" actId="700"/>
          <ac:spMkLst>
            <pc:docMk/>
            <pc:sldMk cId="3240502518" sldId="280"/>
            <ac:spMk id="2" creationId="{2833350E-256E-8442-3430-75D4F3529ED8}"/>
          </ac:spMkLst>
        </pc:spChg>
        <pc:spChg chg="del mod ord">
          <ac:chgData name="Gerjan de Ruiter" userId="5d7c516b-9dcd-41a8-99d3-54425d29895b" providerId="ADAL" clId="{65CDFFE0-D744-4A51-819E-675306B5DFDE}" dt="2022-09-19T10:05:48.780" v="5379" actId="700"/>
          <ac:spMkLst>
            <pc:docMk/>
            <pc:sldMk cId="3240502518" sldId="280"/>
            <ac:spMk id="3" creationId="{701FDE76-4F19-042D-31F4-5B2320F66B5B}"/>
          </ac:spMkLst>
        </pc:spChg>
        <pc:spChg chg="del">
          <ac:chgData name="Gerjan de Ruiter" userId="5d7c516b-9dcd-41a8-99d3-54425d29895b" providerId="ADAL" clId="{65CDFFE0-D744-4A51-819E-675306B5DFDE}" dt="2022-09-19T10:05:48.780" v="5379" actId="700"/>
          <ac:spMkLst>
            <pc:docMk/>
            <pc:sldMk cId="3240502518" sldId="280"/>
            <ac:spMk id="4" creationId="{C77E4ADA-05CB-740B-7BC4-1FF13F91427F}"/>
          </ac:spMkLst>
        </pc:spChg>
        <pc:spChg chg="del">
          <ac:chgData name="Gerjan de Ruiter" userId="5d7c516b-9dcd-41a8-99d3-54425d29895b" providerId="ADAL" clId="{65CDFFE0-D744-4A51-819E-675306B5DFDE}" dt="2022-09-19T10:05:48.780" v="5379" actId="700"/>
          <ac:spMkLst>
            <pc:docMk/>
            <pc:sldMk cId="3240502518" sldId="280"/>
            <ac:spMk id="5" creationId="{9492F9AF-D08F-2781-4571-E945A233FA7C}"/>
          </ac:spMkLst>
        </pc:spChg>
        <pc:spChg chg="add del mod ord">
          <ac:chgData name="Gerjan de Ruiter" userId="5d7c516b-9dcd-41a8-99d3-54425d29895b" providerId="ADAL" clId="{65CDFFE0-D744-4A51-819E-675306B5DFDE}" dt="2022-09-19T10:06:01.449" v="5407" actId="478"/>
          <ac:spMkLst>
            <pc:docMk/>
            <pc:sldMk cId="3240502518" sldId="280"/>
            <ac:spMk id="6" creationId="{205730E5-D787-7CCA-1801-72587648CD62}"/>
          </ac:spMkLst>
        </pc:spChg>
        <pc:spChg chg="add del mod ord">
          <ac:chgData name="Gerjan de Ruiter" userId="5d7c516b-9dcd-41a8-99d3-54425d29895b" providerId="ADAL" clId="{65CDFFE0-D744-4A51-819E-675306B5DFDE}" dt="2022-09-19T10:05:50.028" v="5380"/>
          <ac:spMkLst>
            <pc:docMk/>
            <pc:sldMk cId="3240502518" sldId="280"/>
            <ac:spMk id="7" creationId="{0D96EC52-3E51-3588-CB89-28A3F469EF55}"/>
          </ac:spMkLst>
        </pc:spChg>
        <pc:picChg chg="add mod">
          <ac:chgData name="Gerjan de Ruiter" userId="5d7c516b-9dcd-41a8-99d3-54425d29895b" providerId="ADAL" clId="{65CDFFE0-D744-4A51-819E-675306B5DFDE}" dt="2022-09-19T10:06:30.612" v="5413" actId="1076"/>
          <ac:picMkLst>
            <pc:docMk/>
            <pc:sldMk cId="3240502518" sldId="280"/>
            <ac:picMk id="7170" creationId="{0E080F0A-872B-95D9-A9A1-7C81DE7EC61E}"/>
          </ac:picMkLst>
        </pc:picChg>
      </pc:sldChg>
      <pc:sldChg chg="addSp delSp modSp new mod modNotesTx">
        <pc:chgData name="Gerjan de Ruiter" userId="5d7c516b-9dcd-41a8-99d3-54425d29895b" providerId="ADAL" clId="{65CDFFE0-D744-4A51-819E-675306B5DFDE}" dt="2022-09-19T10:09:27.414" v="5564" actId="20577"/>
        <pc:sldMkLst>
          <pc:docMk/>
          <pc:sldMk cId="2222061620" sldId="281"/>
        </pc:sldMkLst>
        <pc:spChg chg="del">
          <ac:chgData name="Gerjan de Ruiter" userId="5d7c516b-9dcd-41a8-99d3-54425d29895b" providerId="ADAL" clId="{65CDFFE0-D744-4A51-819E-675306B5DFDE}" dt="2022-09-19T10:07:54.854" v="5469" actId="478"/>
          <ac:spMkLst>
            <pc:docMk/>
            <pc:sldMk cId="2222061620" sldId="281"/>
            <ac:spMk id="2" creationId="{1148CC69-54AE-24F8-E66D-CAAE8103BAD3}"/>
          </ac:spMkLst>
        </pc:spChg>
        <pc:spChg chg="del">
          <ac:chgData name="Gerjan de Ruiter" userId="5d7c516b-9dcd-41a8-99d3-54425d29895b" providerId="ADAL" clId="{65CDFFE0-D744-4A51-819E-675306B5DFDE}" dt="2022-09-19T10:07:47.167" v="5464"/>
          <ac:spMkLst>
            <pc:docMk/>
            <pc:sldMk cId="2222061620" sldId="281"/>
            <ac:spMk id="3" creationId="{9FDE0714-2FA0-B7F6-25F1-3EA3DD0CC8E7}"/>
          </ac:spMkLst>
        </pc:spChg>
        <pc:picChg chg="add mod">
          <ac:chgData name="Gerjan de Ruiter" userId="5d7c516b-9dcd-41a8-99d3-54425d29895b" providerId="ADAL" clId="{65CDFFE0-D744-4A51-819E-675306B5DFDE}" dt="2022-09-19T10:07:56.749" v="5470" actId="1076"/>
          <ac:picMkLst>
            <pc:docMk/>
            <pc:sldMk cId="2222061620" sldId="281"/>
            <ac:picMk id="8194" creationId="{DAB078DE-0E48-1203-CB6B-4E82D8B7E4B6}"/>
          </ac:picMkLst>
        </pc:picChg>
      </pc:sldChg>
      <pc:sldChg chg="add ord">
        <pc:chgData name="Gerjan de Ruiter" userId="5d7c516b-9dcd-41a8-99d3-54425d29895b" providerId="ADAL" clId="{65CDFFE0-D744-4A51-819E-675306B5DFDE}" dt="2022-09-19T12:08:01.031" v="6656"/>
        <pc:sldMkLst>
          <pc:docMk/>
          <pc:sldMk cId="3597907112" sldId="282"/>
        </pc:sldMkLst>
      </pc:sldChg>
      <pc:sldChg chg="addSp delSp modSp new mod modClrScheme modAnim chgLayout">
        <pc:chgData name="Gerjan de Ruiter" userId="5d7c516b-9dcd-41a8-99d3-54425d29895b" providerId="ADAL" clId="{65CDFFE0-D744-4A51-819E-675306B5DFDE}" dt="2022-09-19T11:27:33.763" v="6154"/>
        <pc:sldMkLst>
          <pc:docMk/>
          <pc:sldMk cId="1199372164" sldId="283"/>
        </pc:sldMkLst>
        <pc:spChg chg="del">
          <ac:chgData name="Gerjan de Ruiter" userId="5d7c516b-9dcd-41a8-99d3-54425d29895b" providerId="ADAL" clId="{65CDFFE0-D744-4A51-819E-675306B5DFDE}" dt="2022-09-19T10:55:57.554" v="6044" actId="26606"/>
          <ac:spMkLst>
            <pc:docMk/>
            <pc:sldMk cId="1199372164" sldId="283"/>
            <ac:spMk id="2" creationId="{BBC1649C-8469-D7B0-17BC-7B210CFF79CB}"/>
          </ac:spMkLst>
        </pc:spChg>
        <pc:spChg chg="del">
          <ac:chgData name="Gerjan de Ruiter" userId="5d7c516b-9dcd-41a8-99d3-54425d29895b" providerId="ADAL" clId="{65CDFFE0-D744-4A51-819E-675306B5DFDE}" dt="2022-09-19T10:55:57.554" v="6044" actId="26606"/>
          <ac:spMkLst>
            <pc:docMk/>
            <pc:sldMk cId="1199372164" sldId="283"/>
            <ac:spMk id="3" creationId="{4C4AB80A-336F-8E19-FF53-55536CFFAD7D}"/>
          </ac:spMkLst>
        </pc:spChg>
        <pc:spChg chg="del">
          <ac:chgData name="Gerjan de Ruiter" userId="5d7c516b-9dcd-41a8-99d3-54425d29895b" providerId="ADAL" clId="{65CDFFE0-D744-4A51-819E-675306B5DFDE}" dt="2022-09-19T10:55:54.552" v="6043"/>
          <ac:spMkLst>
            <pc:docMk/>
            <pc:sldMk cId="1199372164" sldId="283"/>
            <ac:spMk id="4" creationId="{061867F8-A78D-F01E-1E32-B6C4866B1EE1}"/>
          </ac:spMkLst>
        </pc:spChg>
        <pc:spChg chg="del">
          <ac:chgData name="Gerjan de Ruiter" userId="5d7c516b-9dcd-41a8-99d3-54425d29895b" providerId="ADAL" clId="{65CDFFE0-D744-4A51-819E-675306B5DFDE}" dt="2022-09-19T10:55:57.554" v="6044" actId="26606"/>
          <ac:spMkLst>
            <pc:docMk/>
            <pc:sldMk cId="1199372164" sldId="283"/>
            <ac:spMk id="5" creationId="{3FA9F218-DD6D-2182-F59D-729B25C19AAE}"/>
          </ac:spMkLst>
        </pc:spChg>
        <pc:spChg chg="add mod ord">
          <ac:chgData name="Gerjan de Ruiter" userId="5d7c516b-9dcd-41a8-99d3-54425d29895b" providerId="ADAL" clId="{65CDFFE0-D744-4A51-819E-675306B5DFDE}" dt="2022-09-19T11:26:49.909" v="6132" actId="700"/>
          <ac:spMkLst>
            <pc:docMk/>
            <pc:sldMk cId="1199372164" sldId="283"/>
            <ac:spMk id="6" creationId="{F9973BA7-2907-ED26-E14B-D751302D6338}"/>
          </ac:spMkLst>
        </pc:spChg>
        <pc:spChg chg="add mod ord">
          <ac:chgData name="Gerjan de Ruiter" userId="5d7c516b-9dcd-41a8-99d3-54425d29895b" providerId="ADAL" clId="{65CDFFE0-D744-4A51-819E-675306B5DFDE}" dt="2022-09-19T11:27:04.845" v="6140" actId="14100"/>
          <ac:spMkLst>
            <pc:docMk/>
            <pc:sldMk cId="1199372164" sldId="283"/>
            <ac:spMk id="10247" creationId="{2583E6BE-0683-45E9-F92D-C867E355EB65}"/>
          </ac:spMkLst>
        </pc:spChg>
        <pc:spChg chg="add del mod ord">
          <ac:chgData name="Gerjan de Ruiter" userId="5d7c516b-9dcd-41a8-99d3-54425d29895b" providerId="ADAL" clId="{65CDFFE0-D744-4A51-819E-675306B5DFDE}" dt="2022-09-19T11:26:49.909" v="6132" actId="700"/>
          <ac:spMkLst>
            <pc:docMk/>
            <pc:sldMk cId="1199372164" sldId="283"/>
            <ac:spMk id="10249" creationId="{95492DC6-BD49-FC30-3D22-12831C7805B9}"/>
          </ac:spMkLst>
        </pc:spChg>
        <pc:spChg chg="add del mod ord">
          <ac:chgData name="Gerjan de Ruiter" userId="5d7c516b-9dcd-41a8-99d3-54425d29895b" providerId="ADAL" clId="{65CDFFE0-D744-4A51-819E-675306B5DFDE}" dt="2022-09-19T11:26:53.585" v="6134"/>
          <ac:spMkLst>
            <pc:docMk/>
            <pc:sldMk cId="1199372164" sldId="283"/>
            <ac:spMk id="10251" creationId="{011DA2CE-D36B-964D-4D77-E05BFA838BBE}"/>
          </ac:spMkLst>
        </pc:spChg>
        <pc:picChg chg="add mod ord modCrop">
          <ac:chgData name="Gerjan de Ruiter" userId="5d7c516b-9dcd-41a8-99d3-54425d29895b" providerId="ADAL" clId="{65CDFFE0-D744-4A51-819E-675306B5DFDE}" dt="2022-09-19T11:27:27.701" v="6150" actId="14100"/>
          <ac:picMkLst>
            <pc:docMk/>
            <pc:sldMk cId="1199372164" sldId="283"/>
            <ac:picMk id="10242" creationId="{19877A52-BBD1-7607-1320-689C7B8EB3C1}"/>
          </ac:picMkLst>
        </pc:picChg>
        <pc:picChg chg="add mod">
          <ac:chgData name="Gerjan de Ruiter" userId="5d7c516b-9dcd-41a8-99d3-54425d29895b" providerId="ADAL" clId="{65CDFFE0-D744-4A51-819E-675306B5DFDE}" dt="2022-09-19T11:27:31.814" v="6153" actId="1076"/>
          <ac:picMkLst>
            <pc:docMk/>
            <pc:sldMk cId="1199372164" sldId="283"/>
            <ac:picMk id="10244" creationId="{1931A17E-992A-95E7-E40B-D16739C43E14}"/>
          </ac:picMkLst>
        </pc:picChg>
      </pc:sldChg>
      <pc:sldChg chg="new del">
        <pc:chgData name="Gerjan de Ruiter" userId="5d7c516b-9dcd-41a8-99d3-54425d29895b" providerId="ADAL" clId="{65CDFFE0-D744-4A51-819E-675306B5DFDE}" dt="2022-09-19T11:38:29.347" v="6156" actId="47"/>
        <pc:sldMkLst>
          <pc:docMk/>
          <pc:sldMk cId="189053843" sldId="284"/>
        </pc:sldMkLst>
      </pc:sldChg>
      <pc:sldChg chg="modSp add mod ord modAnim">
        <pc:chgData name="Gerjan de Ruiter" userId="5d7c516b-9dcd-41a8-99d3-54425d29895b" providerId="ADAL" clId="{65CDFFE0-D744-4A51-819E-675306B5DFDE}" dt="2022-09-19T12:39:02.365" v="7369"/>
        <pc:sldMkLst>
          <pc:docMk/>
          <pc:sldMk cId="197946579" sldId="284"/>
        </pc:sldMkLst>
        <pc:spChg chg="mod">
          <ac:chgData name="Gerjan de Ruiter" userId="5d7c516b-9dcd-41a8-99d3-54425d29895b" providerId="ADAL" clId="{65CDFFE0-D744-4A51-819E-675306B5DFDE}" dt="2022-09-19T12:22:34.457" v="6731" actId="14100"/>
          <ac:spMkLst>
            <pc:docMk/>
            <pc:sldMk cId="197946579" sldId="284"/>
            <ac:spMk id="2" creationId="{945BE232-EE53-4857-8082-2A0E251F3495}"/>
          </ac:spMkLst>
        </pc:spChg>
        <pc:spChg chg="mod">
          <ac:chgData name="Gerjan de Ruiter" userId="5d7c516b-9dcd-41a8-99d3-54425d29895b" providerId="ADAL" clId="{65CDFFE0-D744-4A51-819E-675306B5DFDE}" dt="2022-09-19T12:22:30.216" v="6727" actId="20577"/>
          <ac:spMkLst>
            <pc:docMk/>
            <pc:sldMk cId="197946579" sldId="284"/>
            <ac:spMk id="3" creationId="{66159B0E-DA5F-43FA-B68D-6175A9991032}"/>
          </ac:spMkLst>
        </pc:spChg>
      </pc:sldChg>
      <pc:sldChg chg="addSp delSp modSp add del mod ord modClrScheme addAnim delAnim modAnim chgLayout modNotesTx">
        <pc:chgData name="Gerjan de Ruiter" userId="5d7c516b-9dcd-41a8-99d3-54425d29895b" providerId="ADAL" clId="{65CDFFE0-D744-4A51-819E-675306B5DFDE}" dt="2022-09-19T12:04:30.324" v="6467" actId="47"/>
        <pc:sldMkLst>
          <pc:docMk/>
          <pc:sldMk cId="333069619" sldId="284"/>
        </pc:sldMkLst>
        <pc:spChg chg="mod ord">
          <ac:chgData name="Gerjan de Ruiter" userId="5d7c516b-9dcd-41a8-99d3-54425d29895b" providerId="ADAL" clId="{65CDFFE0-D744-4A51-819E-675306B5DFDE}" dt="2022-09-19T12:02:32.788" v="6354" actId="700"/>
          <ac:spMkLst>
            <pc:docMk/>
            <pc:sldMk cId="333069619" sldId="284"/>
            <ac:spMk id="2" creationId="{945BE232-EE53-4857-8082-2A0E251F3495}"/>
          </ac:spMkLst>
        </pc:spChg>
        <pc:spChg chg="mod ord">
          <ac:chgData name="Gerjan de Ruiter" userId="5d7c516b-9dcd-41a8-99d3-54425d29895b" providerId="ADAL" clId="{65CDFFE0-D744-4A51-819E-675306B5DFDE}" dt="2022-09-19T12:04:26.098" v="6466" actId="21"/>
          <ac:spMkLst>
            <pc:docMk/>
            <pc:sldMk cId="333069619" sldId="284"/>
            <ac:spMk id="3" creationId="{66159B0E-DA5F-43FA-B68D-6175A9991032}"/>
          </ac:spMkLst>
        </pc:spChg>
        <pc:spChg chg="add del mod ord">
          <ac:chgData name="Gerjan de Ruiter" userId="5d7c516b-9dcd-41a8-99d3-54425d29895b" providerId="ADAL" clId="{65CDFFE0-D744-4A51-819E-675306B5DFDE}" dt="2022-09-19T12:02:32.788" v="6354" actId="700"/>
          <ac:spMkLst>
            <pc:docMk/>
            <pc:sldMk cId="333069619" sldId="284"/>
            <ac:spMk id="4" creationId="{423335CB-807A-0EEF-595E-4D43C8F9005B}"/>
          </ac:spMkLst>
        </pc:spChg>
        <pc:spChg chg="del mod ord">
          <ac:chgData name="Gerjan de Ruiter" userId="5d7c516b-9dcd-41a8-99d3-54425d29895b" providerId="ADAL" clId="{65CDFFE0-D744-4A51-819E-675306B5DFDE}" dt="2022-09-19T12:02:32.788" v="6354" actId="700"/>
          <ac:spMkLst>
            <pc:docMk/>
            <pc:sldMk cId="333069619" sldId="284"/>
            <ac:spMk id="5" creationId="{D215BCA8-D924-4554-973A-8511363FA4B3}"/>
          </ac:spMkLst>
        </pc:spChg>
        <pc:spChg chg="add mod ord">
          <ac:chgData name="Gerjan de Ruiter" userId="5d7c516b-9dcd-41a8-99d3-54425d29895b" providerId="ADAL" clId="{65CDFFE0-D744-4A51-819E-675306B5DFDE}" dt="2022-09-19T12:02:32.788" v="6354" actId="700"/>
          <ac:spMkLst>
            <pc:docMk/>
            <pc:sldMk cId="333069619" sldId="284"/>
            <ac:spMk id="6" creationId="{A5CBCCA7-991B-2688-483C-5C566E8AE3C7}"/>
          </ac:spMkLst>
        </pc:spChg>
        <pc:spChg chg="add mod ord">
          <ac:chgData name="Gerjan de Ruiter" userId="5d7c516b-9dcd-41a8-99d3-54425d29895b" providerId="ADAL" clId="{65CDFFE0-D744-4A51-819E-675306B5DFDE}" dt="2022-09-19T12:02:32.788" v="6354" actId="700"/>
          <ac:spMkLst>
            <pc:docMk/>
            <pc:sldMk cId="333069619" sldId="284"/>
            <ac:spMk id="7" creationId="{33F59A1E-C356-FB3F-3E2F-B290B630A69F}"/>
          </ac:spMkLst>
        </pc:spChg>
        <pc:spChg chg="add mod ord">
          <ac:chgData name="Gerjan de Ruiter" userId="5d7c516b-9dcd-41a8-99d3-54425d29895b" providerId="ADAL" clId="{65CDFFE0-D744-4A51-819E-675306B5DFDE}" dt="2022-09-19T12:02:32.788" v="6354" actId="700"/>
          <ac:spMkLst>
            <pc:docMk/>
            <pc:sldMk cId="333069619" sldId="284"/>
            <ac:spMk id="8" creationId="{0F648586-8C5E-FC08-829C-F854C790DE44}"/>
          </ac:spMkLst>
        </pc:spChg>
        <pc:picChg chg="del">
          <ac:chgData name="Gerjan de Ruiter" userId="5d7c516b-9dcd-41a8-99d3-54425d29895b" providerId="ADAL" clId="{65CDFFE0-D744-4A51-819E-675306B5DFDE}" dt="2022-09-19T11:40:12.398" v="6205" actId="478"/>
          <ac:picMkLst>
            <pc:docMk/>
            <pc:sldMk cId="333069619" sldId="284"/>
            <ac:picMk id="9218" creationId="{742DFB79-9131-DD16-473A-9C7F65C42CC9}"/>
          </ac:picMkLst>
        </pc:picChg>
      </pc:sldChg>
      <pc:sldChg chg="addSp delSp modSp new del mod delAnim modAnim modNotesTx">
        <pc:chgData name="Gerjan de Ruiter" userId="5d7c516b-9dcd-41a8-99d3-54425d29895b" providerId="ADAL" clId="{65CDFFE0-D744-4A51-819E-675306B5DFDE}" dt="2022-09-19T12:25:23.445" v="6775" actId="2696"/>
        <pc:sldMkLst>
          <pc:docMk/>
          <pc:sldMk cId="1328396752" sldId="285"/>
        </pc:sldMkLst>
        <pc:spChg chg="mod">
          <ac:chgData name="Gerjan de Ruiter" userId="5d7c516b-9dcd-41a8-99d3-54425d29895b" providerId="ADAL" clId="{65CDFFE0-D744-4A51-819E-675306B5DFDE}" dt="2022-09-19T12:18:31.103" v="6695" actId="114"/>
          <ac:spMkLst>
            <pc:docMk/>
            <pc:sldMk cId="1328396752" sldId="285"/>
            <ac:spMk id="2" creationId="{11C85429-2C48-CB32-9A03-DB8A91580FEC}"/>
          </ac:spMkLst>
        </pc:spChg>
        <pc:spChg chg="mod">
          <ac:chgData name="Gerjan de Ruiter" userId="5d7c516b-9dcd-41a8-99d3-54425d29895b" providerId="ADAL" clId="{65CDFFE0-D744-4A51-819E-675306B5DFDE}" dt="2022-09-19T12:18:23.107" v="6672" actId="5793"/>
          <ac:spMkLst>
            <pc:docMk/>
            <pc:sldMk cId="1328396752" sldId="285"/>
            <ac:spMk id="3" creationId="{733FC7B6-AEC2-CBA8-7F99-E4D0FA9C9695}"/>
          </ac:spMkLst>
        </pc:spChg>
        <pc:spChg chg="del">
          <ac:chgData name="Gerjan de Ruiter" userId="5d7c516b-9dcd-41a8-99d3-54425d29895b" providerId="ADAL" clId="{65CDFFE0-D744-4A51-819E-675306B5DFDE}" dt="2022-09-19T12:20:18.753" v="6701"/>
          <ac:spMkLst>
            <pc:docMk/>
            <pc:sldMk cId="1328396752" sldId="285"/>
            <ac:spMk id="4" creationId="{ED5EF2BC-6F74-920B-B940-87089C176E54}"/>
          </ac:spMkLst>
        </pc:spChg>
        <pc:spChg chg="add del mod">
          <ac:chgData name="Gerjan de Ruiter" userId="5d7c516b-9dcd-41a8-99d3-54425d29895b" providerId="ADAL" clId="{65CDFFE0-D744-4A51-819E-675306B5DFDE}" dt="2022-09-19T12:21:09.008" v="6712" actId="478"/>
          <ac:spMkLst>
            <pc:docMk/>
            <pc:sldMk cId="1328396752" sldId="285"/>
            <ac:spMk id="6" creationId="{4F90163B-A6C8-A3CF-0CDA-6D800CB945FC}"/>
          </ac:spMkLst>
        </pc:spChg>
        <pc:spChg chg="mod">
          <ac:chgData name="Gerjan de Ruiter" userId="5d7c516b-9dcd-41a8-99d3-54425d29895b" providerId="ADAL" clId="{65CDFFE0-D744-4A51-819E-675306B5DFDE}" dt="2022-09-19T12:21:00.389" v="6706"/>
          <ac:spMkLst>
            <pc:docMk/>
            <pc:sldMk cId="1328396752" sldId="285"/>
            <ac:spMk id="9" creationId="{061D0C14-5D74-ED7D-D796-1EB48E40CEE5}"/>
          </ac:spMkLst>
        </pc:spChg>
        <pc:spChg chg="mod">
          <ac:chgData name="Gerjan de Ruiter" userId="5d7c516b-9dcd-41a8-99d3-54425d29895b" providerId="ADAL" clId="{65CDFFE0-D744-4A51-819E-675306B5DFDE}" dt="2022-09-19T12:21:02.345" v="6708"/>
          <ac:spMkLst>
            <pc:docMk/>
            <pc:sldMk cId="1328396752" sldId="285"/>
            <ac:spMk id="12" creationId="{6999E209-133E-FDF4-D027-3EFF1207CD8A}"/>
          </ac:spMkLst>
        </pc:spChg>
        <pc:spChg chg="mod">
          <ac:chgData name="Gerjan de Ruiter" userId="5d7c516b-9dcd-41a8-99d3-54425d29895b" providerId="ADAL" clId="{65CDFFE0-D744-4A51-819E-675306B5DFDE}" dt="2022-09-19T12:21:05.955" v="6710"/>
          <ac:spMkLst>
            <pc:docMk/>
            <pc:sldMk cId="1328396752" sldId="285"/>
            <ac:spMk id="15" creationId="{11CAB9CD-C498-F591-A433-59C73AA572F7}"/>
          </ac:spMkLst>
        </pc:spChg>
        <pc:grpChg chg="add del mod">
          <ac:chgData name="Gerjan de Ruiter" userId="5d7c516b-9dcd-41a8-99d3-54425d29895b" providerId="ADAL" clId="{65CDFFE0-D744-4A51-819E-675306B5DFDE}" dt="2022-09-19T12:21:01.247" v="6707"/>
          <ac:grpSpMkLst>
            <pc:docMk/>
            <pc:sldMk cId="1328396752" sldId="285"/>
            <ac:grpSpMk id="7" creationId="{1CC7A627-D328-4349-B0B3-B0CF16BF8284}"/>
          </ac:grpSpMkLst>
        </pc:grpChg>
        <pc:grpChg chg="add del mod">
          <ac:chgData name="Gerjan de Ruiter" userId="5d7c516b-9dcd-41a8-99d3-54425d29895b" providerId="ADAL" clId="{65CDFFE0-D744-4A51-819E-675306B5DFDE}" dt="2022-09-19T12:21:03.282" v="6709" actId="21"/>
          <ac:grpSpMkLst>
            <pc:docMk/>
            <pc:sldMk cId="1328396752" sldId="285"/>
            <ac:grpSpMk id="10" creationId="{74C9D283-F289-7316-90F3-9349B5821642}"/>
          </ac:grpSpMkLst>
        </pc:grpChg>
        <pc:grpChg chg="add mod">
          <ac:chgData name="Gerjan de Ruiter" userId="5d7c516b-9dcd-41a8-99d3-54425d29895b" providerId="ADAL" clId="{65CDFFE0-D744-4A51-819E-675306B5DFDE}" dt="2022-09-19T12:21:10.938" v="6713" actId="1076"/>
          <ac:grpSpMkLst>
            <pc:docMk/>
            <pc:sldMk cId="1328396752" sldId="285"/>
            <ac:grpSpMk id="13" creationId="{8F82B2D5-CD69-AECB-E58F-F715E8D7D83A}"/>
          </ac:grpSpMkLst>
        </pc:grpChg>
        <pc:picChg chg="mod">
          <ac:chgData name="Gerjan de Ruiter" userId="5d7c516b-9dcd-41a8-99d3-54425d29895b" providerId="ADAL" clId="{65CDFFE0-D744-4A51-819E-675306B5DFDE}" dt="2022-09-19T12:21:00.389" v="6706"/>
          <ac:picMkLst>
            <pc:docMk/>
            <pc:sldMk cId="1328396752" sldId="285"/>
            <ac:picMk id="8" creationId="{0CAA23B0-F0FD-61A4-B690-A5CCC9BD7ED8}"/>
          </ac:picMkLst>
        </pc:picChg>
        <pc:picChg chg="mod">
          <ac:chgData name="Gerjan de Ruiter" userId="5d7c516b-9dcd-41a8-99d3-54425d29895b" providerId="ADAL" clId="{65CDFFE0-D744-4A51-819E-675306B5DFDE}" dt="2022-09-19T12:21:02.345" v="6708"/>
          <ac:picMkLst>
            <pc:docMk/>
            <pc:sldMk cId="1328396752" sldId="285"/>
            <ac:picMk id="11" creationId="{ABF6B916-C0FA-1726-60D6-1C8E7FBD6658}"/>
          </ac:picMkLst>
        </pc:picChg>
        <pc:picChg chg="mod">
          <ac:chgData name="Gerjan de Ruiter" userId="5d7c516b-9dcd-41a8-99d3-54425d29895b" providerId="ADAL" clId="{65CDFFE0-D744-4A51-819E-675306B5DFDE}" dt="2022-09-19T12:21:05.955" v="6710"/>
          <ac:picMkLst>
            <pc:docMk/>
            <pc:sldMk cId="1328396752" sldId="285"/>
            <ac:picMk id="14" creationId="{33E8745C-DC7E-1C78-1562-1305B97426D1}"/>
          </ac:picMkLst>
        </pc:picChg>
        <pc:picChg chg="add del mod">
          <ac:chgData name="Gerjan de Ruiter" userId="5d7c516b-9dcd-41a8-99d3-54425d29895b" providerId="ADAL" clId="{65CDFFE0-D744-4A51-819E-675306B5DFDE}" dt="2022-09-19T12:20:59.833" v="6705" actId="478"/>
          <ac:picMkLst>
            <pc:docMk/>
            <pc:sldMk cId="1328396752" sldId="285"/>
            <ac:picMk id="11266" creationId="{DD01DB60-39E4-C0B2-07A9-66B497669B2A}"/>
          </ac:picMkLst>
        </pc:picChg>
      </pc:sldChg>
      <pc:sldChg chg="addSp delSp modSp new mod">
        <pc:chgData name="Gerjan de Ruiter" userId="5d7c516b-9dcd-41a8-99d3-54425d29895b" providerId="ADAL" clId="{65CDFFE0-D744-4A51-819E-675306B5DFDE}" dt="2022-09-19T12:36:22.306" v="7012" actId="478"/>
        <pc:sldMkLst>
          <pc:docMk/>
          <pc:sldMk cId="3236991467" sldId="285"/>
        </pc:sldMkLst>
        <pc:spChg chg="mod">
          <ac:chgData name="Gerjan de Ruiter" userId="5d7c516b-9dcd-41a8-99d3-54425d29895b" providerId="ADAL" clId="{65CDFFE0-D744-4A51-819E-675306B5DFDE}" dt="2022-09-19T12:34:30.825" v="6800" actId="20577"/>
          <ac:spMkLst>
            <pc:docMk/>
            <pc:sldMk cId="3236991467" sldId="285"/>
            <ac:spMk id="2" creationId="{13521301-CA57-3565-CAB8-873A654FA5FE}"/>
          </ac:spMkLst>
        </pc:spChg>
        <pc:spChg chg="mod">
          <ac:chgData name="Gerjan de Ruiter" userId="5d7c516b-9dcd-41a8-99d3-54425d29895b" providerId="ADAL" clId="{65CDFFE0-D744-4A51-819E-675306B5DFDE}" dt="2022-09-19T12:35:41.810" v="7006" actId="20577"/>
          <ac:spMkLst>
            <pc:docMk/>
            <pc:sldMk cId="3236991467" sldId="285"/>
            <ac:spMk id="3" creationId="{9AEC0B66-9988-51D5-FA9B-A5E1649ADFC1}"/>
          </ac:spMkLst>
        </pc:spChg>
        <pc:spChg chg="del">
          <ac:chgData name="Gerjan de Ruiter" userId="5d7c516b-9dcd-41a8-99d3-54425d29895b" providerId="ADAL" clId="{65CDFFE0-D744-4A51-819E-675306B5DFDE}" dt="2022-09-19T12:36:06.110" v="7007"/>
          <ac:spMkLst>
            <pc:docMk/>
            <pc:sldMk cId="3236991467" sldId="285"/>
            <ac:spMk id="4" creationId="{9F86D04E-2128-C7A7-643D-C1E4888AC57B}"/>
          </ac:spMkLst>
        </pc:spChg>
        <pc:spChg chg="del">
          <ac:chgData name="Gerjan de Ruiter" userId="5d7c516b-9dcd-41a8-99d3-54425d29895b" providerId="ADAL" clId="{65CDFFE0-D744-4A51-819E-675306B5DFDE}" dt="2022-09-19T12:36:22.306" v="7012" actId="478"/>
          <ac:spMkLst>
            <pc:docMk/>
            <pc:sldMk cId="3236991467" sldId="285"/>
            <ac:spMk id="5" creationId="{69136176-B0DC-85E8-C8F8-9105F9412221}"/>
          </ac:spMkLst>
        </pc:spChg>
        <pc:picChg chg="add mod">
          <ac:chgData name="Gerjan de Ruiter" userId="5d7c516b-9dcd-41a8-99d3-54425d29895b" providerId="ADAL" clId="{65CDFFE0-D744-4A51-819E-675306B5DFDE}" dt="2022-09-19T12:36:20.732" v="7011" actId="1076"/>
          <ac:picMkLst>
            <pc:docMk/>
            <pc:sldMk cId="3236991467" sldId="285"/>
            <ac:picMk id="1026" creationId="{DBD21EB9-3305-EBC2-AC89-FAB77A7FF2C2}"/>
          </ac:picMkLst>
        </pc:picChg>
      </pc:sldChg>
      <pc:sldChg chg="modSp new del mod modNotesTx">
        <pc:chgData name="Gerjan de Ruiter" userId="5d7c516b-9dcd-41a8-99d3-54425d29895b" providerId="ADAL" clId="{65CDFFE0-D744-4A51-819E-675306B5DFDE}" dt="2022-09-19T12:07:37.735" v="6653" actId="47"/>
        <pc:sldMkLst>
          <pc:docMk/>
          <pc:sldMk cId="3360446400" sldId="285"/>
        </pc:sldMkLst>
        <pc:spChg chg="mod">
          <ac:chgData name="Gerjan de Ruiter" userId="5d7c516b-9dcd-41a8-99d3-54425d29895b" providerId="ADAL" clId="{65CDFFE0-D744-4A51-819E-675306B5DFDE}" dt="2022-09-19T12:04:38.824" v="6488" actId="20577"/>
          <ac:spMkLst>
            <pc:docMk/>
            <pc:sldMk cId="3360446400" sldId="285"/>
            <ac:spMk id="2" creationId="{A5537336-870F-303D-9C52-90CE9E53A5BF}"/>
          </ac:spMkLst>
        </pc:spChg>
        <pc:spChg chg="mod">
          <ac:chgData name="Gerjan de Ruiter" userId="5d7c516b-9dcd-41a8-99d3-54425d29895b" providerId="ADAL" clId="{65CDFFE0-D744-4A51-819E-675306B5DFDE}" dt="2022-09-19T12:07:03.397" v="6652" actId="6549"/>
          <ac:spMkLst>
            <pc:docMk/>
            <pc:sldMk cId="3360446400" sldId="285"/>
            <ac:spMk id="3" creationId="{D15BCD28-FC3E-AA3F-C1CE-5D6D941AF817}"/>
          </ac:spMkLst>
        </pc:spChg>
      </pc:sldChg>
      <pc:sldChg chg="addSp delSp modSp add del mod modAnim">
        <pc:chgData name="Gerjan de Ruiter" userId="5d7c516b-9dcd-41a8-99d3-54425d29895b" providerId="ADAL" clId="{65CDFFE0-D744-4A51-819E-675306B5DFDE}" dt="2022-09-19T12:25:34.135" v="6776" actId="2696"/>
        <pc:sldMkLst>
          <pc:docMk/>
          <pc:sldMk cId="604626965" sldId="286"/>
        </pc:sldMkLst>
        <pc:spChg chg="mod">
          <ac:chgData name="Gerjan de Ruiter" userId="5d7c516b-9dcd-41a8-99d3-54425d29895b" providerId="ADAL" clId="{65CDFFE0-D744-4A51-819E-675306B5DFDE}" dt="2022-09-19T12:18:44.252" v="6697"/>
          <ac:spMkLst>
            <pc:docMk/>
            <pc:sldMk cId="604626965" sldId="286"/>
            <ac:spMk id="3" creationId="{733FC7B6-AEC2-CBA8-7F99-E4D0FA9C9695}"/>
          </ac:spMkLst>
        </pc:spChg>
        <pc:spChg chg="del">
          <ac:chgData name="Gerjan de Ruiter" userId="5d7c516b-9dcd-41a8-99d3-54425d29895b" providerId="ADAL" clId="{65CDFFE0-D744-4A51-819E-675306B5DFDE}" dt="2022-09-19T12:21:19.334" v="6715" actId="478"/>
          <ac:spMkLst>
            <pc:docMk/>
            <pc:sldMk cId="604626965" sldId="286"/>
            <ac:spMk id="4" creationId="{ED5EF2BC-6F74-920B-B940-87089C176E54}"/>
          </ac:spMkLst>
        </pc:spChg>
        <pc:spChg chg="mod">
          <ac:chgData name="Gerjan de Ruiter" userId="5d7c516b-9dcd-41a8-99d3-54425d29895b" providerId="ADAL" clId="{65CDFFE0-D744-4A51-819E-675306B5DFDE}" dt="2022-09-19T12:21:18.053" v="6714"/>
          <ac:spMkLst>
            <pc:docMk/>
            <pc:sldMk cId="604626965" sldId="286"/>
            <ac:spMk id="7" creationId="{F34BF2E8-86D0-258E-D16A-CF62C03C3FFB}"/>
          </ac:spMkLst>
        </pc:spChg>
        <pc:grpChg chg="add mod">
          <ac:chgData name="Gerjan de Ruiter" userId="5d7c516b-9dcd-41a8-99d3-54425d29895b" providerId="ADAL" clId="{65CDFFE0-D744-4A51-819E-675306B5DFDE}" dt="2022-09-19T12:21:21.434" v="6716" actId="1076"/>
          <ac:grpSpMkLst>
            <pc:docMk/>
            <pc:sldMk cId="604626965" sldId="286"/>
            <ac:grpSpMk id="6" creationId="{E9C063F8-8DA3-0C7F-1E3A-99E9E1D60672}"/>
          </ac:grpSpMkLst>
        </pc:grpChg>
        <pc:picChg chg="mod">
          <ac:chgData name="Gerjan de Ruiter" userId="5d7c516b-9dcd-41a8-99d3-54425d29895b" providerId="ADAL" clId="{65CDFFE0-D744-4A51-819E-675306B5DFDE}" dt="2022-09-19T12:21:18.053" v="6714"/>
          <ac:picMkLst>
            <pc:docMk/>
            <pc:sldMk cId="604626965" sldId="286"/>
            <ac:picMk id="8" creationId="{EAF656FD-A554-FEE2-6B47-E0428246F916}"/>
          </ac:picMkLst>
        </pc:picChg>
      </pc:sldChg>
      <pc:sldChg chg="addSp delSp modSp add del mod delAnim modAnim">
        <pc:chgData name="Gerjan de Ruiter" userId="5d7c516b-9dcd-41a8-99d3-54425d29895b" providerId="ADAL" clId="{65CDFFE0-D744-4A51-819E-675306B5DFDE}" dt="2022-09-19T12:25:39.476" v="6777" actId="2696"/>
        <pc:sldMkLst>
          <pc:docMk/>
          <pc:sldMk cId="4271726487" sldId="287"/>
        </pc:sldMkLst>
        <pc:spChg chg="mod">
          <ac:chgData name="Gerjan de Ruiter" userId="5d7c516b-9dcd-41a8-99d3-54425d29895b" providerId="ADAL" clId="{65CDFFE0-D744-4A51-819E-675306B5DFDE}" dt="2022-09-19T12:19:02.211" v="6700" actId="20577"/>
          <ac:spMkLst>
            <pc:docMk/>
            <pc:sldMk cId="4271726487" sldId="287"/>
            <ac:spMk id="3" creationId="{733FC7B6-AEC2-CBA8-7F99-E4D0FA9C9695}"/>
          </ac:spMkLst>
        </pc:spChg>
        <pc:spChg chg="del">
          <ac:chgData name="Gerjan de Ruiter" userId="5d7c516b-9dcd-41a8-99d3-54425d29895b" providerId="ADAL" clId="{65CDFFE0-D744-4A51-819E-675306B5DFDE}" dt="2022-09-19T12:21:33.519" v="6717" actId="478"/>
          <ac:spMkLst>
            <pc:docMk/>
            <pc:sldMk cId="4271726487" sldId="287"/>
            <ac:spMk id="4" creationId="{ED5EF2BC-6F74-920B-B940-87089C176E54}"/>
          </ac:spMkLst>
        </pc:spChg>
        <pc:spChg chg="mod">
          <ac:chgData name="Gerjan de Ruiter" userId="5d7c516b-9dcd-41a8-99d3-54425d29895b" providerId="ADAL" clId="{65CDFFE0-D744-4A51-819E-675306B5DFDE}" dt="2022-09-19T12:21:34.716" v="6718"/>
          <ac:spMkLst>
            <pc:docMk/>
            <pc:sldMk cId="4271726487" sldId="287"/>
            <ac:spMk id="7" creationId="{E9B7E506-5DA3-BB97-5615-D0934B8071E4}"/>
          </ac:spMkLst>
        </pc:spChg>
        <pc:spChg chg="mod">
          <ac:chgData name="Gerjan de Ruiter" userId="5d7c516b-9dcd-41a8-99d3-54425d29895b" providerId="ADAL" clId="{65CDFFE0-D744-4A51-819E-675306B5DFDE}" dt="2022-09-19T12:21:45.454" v="6723"/>
          <ac:spMkLst>
            <pc:docMk/>
            <pc:sldMk cId="4271726487" sldId="287"/>
            <ac:spMk id="10" creationId="{E56D96C6-4490-0CC9-B144-3925149CC0E7}"/>
          </ac:spMkLst>
        </pc:spChg>
        <pc:grpChg chg="add del mod">
          <ac:chgData name="Gerjan de Ruiter" userId="5d7c516b-9dcd-41a8-99d3-54425d29895b" providerId="ADAL" clId="{65CDFFE0-D744-4A51-819E-675306B5DFDE}" dt="2022-09-19T12:21:41.548" v="6722" actId="478"/>
          <ac:grpSpMkLst>
            <pc:docMk/>
            <pc:sldMk cId="4271726487" sldId="287"/>
            <ac:grpSpMk id="6" creationId="{1E2531DB-9200-A332-6F99-E8A9372A8197}"/>
          </ac:grpSpMkLst>
        </pc:grpChg>
        <pc:grpChg chg="add mod">
          <ac:chgData name="Gerjan de Ruiter" userId="5d7c516b-9dcd-41a8-99d3-54425d29895b" providerId="ADAL" clId="{65CDFFE0-D744-4A51-819E-675306B5DFDE}" dt="2022-09-19T12:21:48.970" v="6724" actId="1076"/>
          <ac:grpSpMkLst>
            <pc:docMk/>
            <pc:sldMk cId="4271726487" sldId="287"/>
            <ac:grpSpMk id="9" creationId="{25CAC7E9-3B18-5427-ADCD-44CB01CA8436}"/>
          </ac:grpSpMkLst>
        </pc:grpChg>
        <pc:picChg chg="mod">
          <ac:chgData name="Gerjan de Ruiter" userId="5d7c516b-9dcd-41a8-99d3-54425d29895b" providerId="ADAL" clId="{65CDFFE0-D744-4A51-819E-675306B5DFDE}" dt="2022-09-19T12:21:34.716" v="6718"/>
          <ac:picMkLst>
            <pc:docMk/>
            <pc:sldMk cId="4271726487" sldId="287"/>
            <ac:picMk id="8" creationId="{9226A7E7-547A-20D3-6576-3261B69DB5EC}"/>
          </ac:picMkLst>
        </pc:picChg>
        <pc:picChg chg="mod">
          <ac:chgData name="Gerjan de Ruiter" userId="5d7c516b-9dcd-41a8-99d3-54425d29895b" providerId="ADAL" clId="{65CDFFE0-D744-4A51-819E-675306B5DFDE}" dt="2022-09-19T12:21:45.454" v="6723"/>
          <ac:picMkLst>
            <pc:docMk/>
            <pc:sldMk cId="4271726487" sldId="287"/>
            <ac:picMk id="11" creationId="{7D9D7D89-733E-6473-4D8B-B5682326FC1D}"/>
          </ac:picMkLst>
        </pc:picChg>
      </pc:sldChg>
      <pc:sldMasterChg chg="delSldLayout">
        <pc:chgData name="Gerjan de Ruiter" userId="5d7c516b-9dcd-41a8-99d3-54425d29895b" providerId="ADAL" clId="{65CDFFE0-D744-4A51-819E-675306B5DFDE}" dt="2022-09-19T07:52:34.375" v="2965" actId="47"/>
        <pc:sldMasterMkLst>
          <pc:docMk/>
          <pc:sldMasterMk cId="1651315554" sldId="2147483660"/>
        </pc:sldMasterMkLst>
        <pc:sldLayoutChg chg="del">
          <pc:chgData name="Gerjan de Ruiter" userId="5d7c516b-9dcd-41a8-99d3-54425d29895b" providerId="ADAL" clId="{65CDFFE0-D744-4A51-819E-675306B5DFDE}" dt="2022-09-19T07:52:34.375" v="2965" actId="47"/>
          <pc:sldLayoutMkLst>
            <pc:docMk/>
            <pc:sldMasterMk cId="1651315554" sldId="2147483660"/>
            <pc:sldLayoutMk cId="4025916450"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27D2A-66CD-470A-A800-128F0A72DB16}" type="datetimeFigureOut">
              <a:rPr lang="nl-NL" smtClean="0"/>
              <a:t>19-9-2022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4A153-03AC-4298-A8EC-86A7CE2EE43D}" type="slidenum">
              <a:rPr lang="nl-NL" smtClean="0"/>
              <a:t>‹nr.›</a:t>
            </a:fld>
            <a:endParaRPr lang="nl-NL"/>
          </a:p>
        </p:txBody>
      </p:sp>
    </p:spTree>
    <p:extLst>
      <p:ext uri="{BB962C8B-B14F-4D97-AF65-F5344CB8AC3E}">
        <p14:creationId xmlns:p14="http://schemas.microsoft.com/office/powerpoint/2010/main" val="221969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l.wikipedia.org/wiki/Midden-Oost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nl.wikipedia.org/wiki/Neanderthaler" TargetMode="External"/><Relationship Id="rId5" Type="http://schemas.openxmlformats.org/officeDocument/2006/relationships/hyperlink" Target="https://nl.wikipedia.org/wiki/Oost-Azi%C3%AB" TargetMode="External"/><Relationship Id="rId4" Type="http://schemas.openxmlformats.org/officeDocument/2006/relationships/hyperlink" Target="https://nl.wikipedia.org/wiki/Europa_(werelddee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na mijn weten “goed” om te weten waar wij als mensen vandaan komen. Hoe zijn beschavingen ontstaan en wat kunnen we daarvan leren.</a:t>
            </a:r>
          </a:p>
          <a:p>
            <a:r>
              <a:rPr lang="nl-NL" dirty="0"/>
              <a:t>Op wikiwijs staan een aantal filmpjes van </a:t>
            </a:r>
            <a:r>
              <a:rPr lang="nl-NL" dirty="0" err="1"/>
              <a:t>Kurzgesagt</a:t>
            </a:r>
            <a:r>
              <a:rPr lang="nl-NL" dirty="0"/>
              <a:t> die uitleg geven over verschillende onderwerpen van dit ontstaan, tip kijk hiernaar. </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7</a:t>
            </a:fld>
            <a:endParaRPr lang="nl-NL"/>
          </a:p>
        </p:txBody>
      </p:sp>
    </p:spTree>
    <p:extLst>
      <p:ext uri="{BB962C8B-B14F-4D97-AF65-F5344CB8AC3E}">
        <p14:creationId xmlns:p14="http://schemas.microsoft.com/office/powerpoint/2010/main" val="40033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als je alleen maar kan communiceren over gebeurtenissen die op dat moment plaats vinden?</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9</a:t>
            </a:fld>
            <a:endParaRPr lang="nl-NL"/>
          </a:p>
        </p:txBody>
      </p:sp>
    </p:spTree>
    <p:extLst>
      <p:ext uri="{BB962C8B-B14F-4D97-AF65-F5344CB8AC3E}">
        <p14:creationId xmlns:p14="http://schemas.microsoft.com/office/powerpoint/2010/main" val="93384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chemeClr val="tx1"/>
                </a:solidFill>
                <a:effectLst/>
                <a:latin typeface="Arial" panose="020B0604020202020204" pitchFamily="34" charset="0"/>
              </a:rPr>
              <a:t>De mens verwierf betere hersenen, waardoor hij meer greep kreeg op de wereld en zijn taalvermogen uitbreidde. Door taal was hij in staat om sociale relaties te benoemen en om te communiceren over abstracte begrippen, zoals goden, het leven na de dood, eer en rechtvaardigheid.</a:t>
            </a:r>
          </a:p>
          <a:p>
            <a:endParaRPr lang="nl-NL" b="0" i="0" dirty="0">
              <a:solidFill>
                <a:schemeClr val="tx1"/>
              </a:solidFill>
              <a:effectLst/>
              <a:latin typeface="Arial" panose="020B0604020202020204" pitchFamily="34" charset="0"/>
            </a:endParaRPr>
          </a:p>
          <a:p>
            <a:r>
              <a:rPr lang="nl-NL" b="0" i="0" dirty="0">
                <a:solidFill>
                  <a:schemeClr val="tx1"/>
                </a:solidFill>
                <a:effectLst/>
                <a:latin typeface="Arial" panose="020B0604020202020204" pitchFamily="34" charset="0"/>
              </a:rPr>
              <a:t>De mens, dankt zijn bestaan op deze aarde aan zijn vermogen om gemeenschappelijke verhalen te verzinnen, waarmee we samen kunnen leven en werken. Het uitwisselen van sociale informatie en gemeenschappelijke mythen maakte het samenwerken in grotere groepen mogelijk. 70.000 jaar geleden verliet de homo sapiens Oost-Afrika en werd hij in vrij </a:t>
            </a:r>
            <a:r>
              <a:rPr lang="nl-NL" b="0" i="0" u="none" dirty="0">
                <a:solidFill>
                  <a:schemeClr val="tx1"/>
                </a:solidFill>
                <a:effectLst/>
                <a:latin typeface="Arial" panose="020B0604020202020204" pitchFamily="34" charset="0"/>
              </a:rPr>
              <a:t>korte tijd de baas in het </a:t>
            </a:r>
            <a:r>
              <a:rPr lang="nl-NL" b="0" i="0" u="none" strike="noStrike" dirty="0">
                <a:solidFill>
                  <a:schemeClr val="tx1"/>
                </a:solidFill>
                <a:effectLst/>
                <a:latin typeface="Arial" panose="020B0604020202020204" pitchFamily="34" charset="0"/>
                <a:hlinkClick r:id="rId3" tooltip="Midden-Oosten">
                  <a:extLst>
                    <a:ext uri="{A12FA001-AC4F-418D-AE19-62706E023703}">
                      <ahyp:hlinkClr xmlns:ahyp="http://schemas.microsoft.com/office/drawing/2018/hyperlinkcolor" val="tx"/>
                    </a:ext>
                  </a:extLst>
                </a:hlinkClick>
              </a:rPr>
              <a:t>Midden-Oosten</a:t>
            </a:r>
            <a:r>
              <a:rPr lang="nl-NL" b="0" i="0" u="none" dirty="0">
                <a:solidFill>
                  <a:schemeClr val="tx1"/>
                </a:solidFill>
                <a:effectLst/>
                <a:latin typeface="Arial" panose="020B0604020202020204" pitchFamily="34" charset="0"/>
              </a:rPr>
              <a:t>, </a:t>
            </a:r>
            <a:r>
              <a:rPr lang="nl-NL" b="0" i="0" u="none" strike="noStrike" dirty="0">
                <a:solidFill>
                  <a:schemeClr val="tx1"/>
                </a:solidFill>
                <a:effectLst/>
                <a:latin typeface="Arial" panose="020B0604020202020204" pitchFamily="34" charset="0"/>
                <a:hlinkClick r:id="rId4" tooltip="Europa (werelddeel)">
                  <a:extLst>
                    <a:ext uri="{A12FA001-AC4F-418D-AE19-62706E023703}">
                      <ahyp:hlinkClr xmlns:ahyp="http://schemas.microsoft.com/office/drawing/2018/hyperlinkcolor" val="tx"/>
                    </a:ext>
                  </a:extLst>
                </a:hlinkClick>
              </a:rPr>
              <a:t>Europa</a:t>
            </a:r>
            <a:r>
              <a:rPr lang="nl-NL" b="0" i="0" u="none" dirty="0">
                <a:solidFill>
                  <a:schemeClr val="tx1"/>
                </a:solidFill>
                <a:effectLst/>
                <a:latin typeface="Arial" panose="020B0604020202020204" pitchFamily="34" charset="0"/>
              </a:rPr>
              <a:t> en </a:t>
            </a:r>
            <a:r>
              <a:rPr lang="nl-NL" b="0" i="0" u="none" strike="noStrike" dirty="0">
                <a:solidFill>
                  <a:schemeClr val="tx1"/>
                </a:solidFill>
                <a:effectLst/>
                <a:latin typeface="Arial" panose="020B0604020202020204" pitchFamily="34" charset="0"/>
                <a:hlinkClick r:id="rId5" tooltip="Oost-Azië">
                  <a:extLst>
                    <a:ext uri="{A12FA001-AC4F-418D-AE19-62706E023703}">
                      <ahyp:hlinkClr xmlns:ahyp="http://schemas.microsoft.com/office/drawing/2018/hyperlinkcolor" val="tx"/>
                    </a:ext>
                  </a:extLst>
                </a:hlinkClick>
              </a:rPr>
              <a:t>Oost-Azië</a:t>
            </a:r>
            <a:r>
              <a:rPr lang="nl-NL" b="0" i="0" u="none" dirty="0">
                <a:solidFill>
                  <a:schemeClr val="tx1"/>
                </a:solidFill>
                <a:effectLst/>
                <a:latin typeface="Arial" panose="020B0604020202020204" pitchFamily="34" charset="0"/>
              </a:rPr>
              <a:t>. De </a:t>
            </a:r>
            <a:r>
              <a:rPr lang="nl-NL" b="0" i="0" u="none" strike="noStrike" dirty="0">
                <a:solidFill>
                  <a:schemeClr val="tx1"/>
                </a:solidFill>
                <a:effectLst/>
                <a:latin typeface="Arial" panose="020B0604020202020204" pitchFamily="34" charset="0"/>
                <a:hlinkClick r:id="rId6" tooltip="Neanderthaler">
                  <a:extLst>
                    <a:ext uri="{A12FA001-AC4F-418D-AE19-62706E023703}">
                      <ahyp:hlinkClr xmlns:ahyp="http://schemas.microsoft.com/office/drawing/2018/hyperlinkcolor" val="tx"/>
                    </a:ext>
                  </a:extLst>
                </a:hlinkClick>
              </a:rPr>
              <a:t>neanderthalers</a:t>
            </a:r>
            <a:r>
              <a:rPr lang="nl-NL" b="0" i="0" u="none" dirty="0">
                <a:solidFill>
                  <a:schemeClr val="tx1"/>
                </a:solidFill>
                <a:effectLst/>
                <a:latin typeface="Arial" panose="020B0604020202020204" pitchFamily="34" charset="0"/>
              </a:rPr>
              <a:t> die daar woonden waren groter en meer gespierd, maar ze konden minder goed in groepen vechten en stierven uit.</a:t>
            </a:r>
          </a:p>
          <a:p>
            <a:endParaRPr lang="nl-NL" b="0" i="0" u="none" dirty="0">
              <a:solidFill>
                <a:schemeClr val="tx1"/>
              </a:solidFill>
              <a:effectLst/>
              <a:latin typeface="Arial" panose="020B0604020202020204" pitchFamily="34" charset="0"/>
            </a:endParaRPr>
          </a:p>
          <a:p>
            <a:endParaRPr lang="nl-NL" b="0" i="0" u="none" dirty="0">
              <a:solidFill>
                <a:schemeClr val="tx1"/>
              </a:solidFill>
              <a:effectLst/>
              <a:latin typeface="Arial" panose="020B0604020202020204" pitchFamily="34" charset="0"/>
            </a:endParaRPr>
          </a:p>
          <a:p>
            <a:endParaRPr lang="nl-NL" b="0" i="0" u="none" dirty="0">
              <a:solidFill>
                <a:schemeClr val="tx1"/>
              </a:solidFill>
              <a:effectLst/>
              <a:latin typeface="Arial" panose="020B0604020202020204" pitchFamily="34" charset="0"/>
            </a:endParaRPr>
          </a:p>
          <a:p>
            <a:endParaRPr lang="nl-NL" b="0" i="0" u="none" dirty="0">
              <a:solidFill>
                <a:schemeClr val="tx1"/>
              </a:solidFill>
              <a:effectLst/>
              <a:latin typeface="Arial" panose="020B0604020202020204" pitchFamily="34" charset="0"/>
            </a:endParaRPr>
          </a:p>
          <a:p>
            <a:r>
              <a:rPr lang="nl-NL" b="0" i="0" u="none" dirty="0">
                <a:solidFill>
                  <a:schemeClr val="tx1"/>
                </a:solidFill>
                <a:effectLst/>
                <a:latin typeface="Arial" panose="020B0604020202020204" pitchFamily="34" charset="0"/>
              </a:rPr>
              <a:t>Mensen kunnen gaan samenwerken: </a:t>
            </a:r>
            <a:br>
              <a:rPr lang="nl-NL" b="0" i="0" u="none" dirty="0">
                <a:solidFill>
                  <a:schemeClr val="tx1"/>
                </a:solidFill>
                <a:effectLst/>
                <a:latin typeface="Arial" panose="020B0604020202020204" pitchFamily="34" charset="0"/>
              </a:rPr>
            </a:br>
            <a:r>
              <a:rPr lang="nl-NL" b="0" i="0" dirty="0">
                <a:solidFill>
                  <a:srgbClr val="333333"/>
                </a:solidFill>
                <a:effectLst/>
                <a:latin typeface="Georgia" panose="02040502050405020303" pitchFamily="18" charset="0"/>
              </a:rPr>
              <a:t>Boven de grens van honderdvijftig kunnen we ons gezamenlijk geheugen blijkbaar niet meer bij elkaar roddelen.</a:t>
            </a:r>
            <a:br>
              <a:rPr lang="nl-NL" dirty="0"/>
            </a:br>
            <a:r>
              <a:rPr lang="nl-NL" b="0" i="0" dirty="0">
                <a:solidFill>
                  <a:srgbClr val="333333"/>
                </a:solidFill>
                <a:effectLst/>
                <a:latin typeface="Georgia" panose="02040502050405020303" pitchFamily="18" charset="0"/>
              </a:rPr>
              <a:t>Grotere groepen hebben daarom regels, formelere afspraken, processen en procedures nodig. Bij groei dient de systeemwereld zich aan. </a:t>
            </a:r>
          </a:p>
          <a:p>
            <a:endParaRPr lang="nl-NL" b="0" i="0" dirty="0">
              <a:solidFill>
                <a:srgbClr val="333333"/>
              </a:solidFill>
              <a:effectLst/>
              <a:latin typeface="Georgia" panose="02040502050405020303" pitchFamily="18" charset="0"/>
            </a:endParaRPr>
          </a:p>
          <a:p>
            <a:r>
              <a:rPr lang="nl-NL" b="0" i="0" dirty="0">
                <a:solidFill>
                  <a:srgbClr val="333333"/>
                </a:solidFill>
                <a:effectLst/>
                <a:latin typeface="Georgia" panose="02040502050405020303" pitchFamily="18" charset="0"/>
              </a:rPr>
              <a:t>Dankzij geloof in mythes en legenden met bepaalde regels konden mensen samenwerken in nog grotere groepen (ontstaan van geloof). </a:t>
            </a:r>
            <a:endParaRPr lang="nl-NL" u="none" dirty="0">
              <a:solidFill>
                <a:schemeClr val="tx1"/>
              </a:solidFill>
            </a:endParaRP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10</a:t>
            </a:fld>
            <a:endParaRPr lang="nl-NL"/>
          </a:p>
        </p:txBody>
      </p:sp>
    </p:spTree>
    <p:extLst>
      <p:ext uri="{BB962C8B-B14F-4D97-AF65-F5344CB8AC3E}">
        <p14:creationId xmlns:p14="http://schemas.microsoft.com/office/powerpoint/2010/main" val="204402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De tweede revolutie was de overgang van het jagen naar de landbouw, ruim 11.000 jaar geleden.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landbouw maakte het mogelijk meer monden te voeden en voedselvoorraden aan te leggen, waardoor grotere dorpen en steden konden ontstaan.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geschiedenis is niet een proces van continue vooruitgang, en de agrarische revolutie niet als een onverdeeld succes. De eerste boeren hadden een eenzijdiger voeding en een zwakkere gezondheid dan hun plukkende en jagende voorouders. Maar de samenlevingsverbanden werden steeds groter, tot grote koning- en keizerrijken, gebaseerd op religies en andere gedeelde ordeningen in de maatschappij.</a:t>
            </a:r>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11</a:t>
            </a:fld>
            <a:endParaRPr lang="nl-NL"/>
          </a:p>
        </p:txBody>
      </p:sp>
    </p:spTree>
    <p:extLst>
      <p:ext uri="{BB962C8B-B14F-4D97-AF65-F5344CB8AC3E}">
        <p14:creationId xmlns:p14="http://schemas.microsoft.com/office/powerpoint/2010/main" val="396469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Een spruitje en een bloemkool lijken totaal niet op elkaar. Toch is het botanisch gezien dezelfde soort: </a:t>
            </a:r>
            <a:r>
              <a:rPr lang="nl-NL" b="0" i="0" dirty="0" err="1">
                <a:solidFill>
                  <a:srgbClr val="333333"/>
                </a:solidFill>
                <a:effectLst/>
                <a:latin typeface="verdana" panose="020B0604030504040204" pitchFamily="34" charset="0"/>
              </a:rPr>
              <a:t>Brassica</a:t>
            </a:r>
            <a:r>
              <a:rPr lang="nl-NL" b="0" i="0" dirty="0">
                <a:solidFill>
                  <a:srgbClr val="333333"/>
                </a:solidFill>
                <a:effectLst/>
                <a:latin typeface="verdana" panose="020B0604030504040204" pitchFamily="34" charset="0"/>
              </a:rPr>
              <a:t> </a:t>
            </a:r>
            <a:r>
              <a:rPr lang="nl-NL" b="0" i="0" dirty="0" err="1">
                <a:solidFill>
                  <a:srgbClr val="333333"/>
                </a:solidFill>
                <a:effectLst/>
                <a:latin typeface="verdana" panose="020B0604030504040204" pitchFamily="34" charset="0"/>
              </a:rPr>
              <a:t>oleracea</a:t>
            </a:r>
            <a:r>
              <a:rPr lang="nl-NL" b="0" i="0" dirty="0">
                <a:solidFill>
                  <a:srgbClr val="333333"/>
                </a:solidFill>
                <a:effectLst/>
                <a:latin typeface="verdana" panose="020B0604030504040204" pitchFamily="34" charset="0"/>
              </a:rPr>
              <a:t>.</a:t>
            </a:r>
            <a:endParaRPr lang="nl-NL" dirty="0"/>
          </a:p>
          <a:p>
            <a:endParaRPr lang="nl-NL" dirty="0"/>
          </a:p>
          <a:p>
            <a:r>
              <a:rPr lang="nl-NL" b="1" dirty="0"/>
              <a:t>Stamboom van koolsoorten</a:t>
            </a:r>
          </a:p>
          <a:p>
            <a:endParaRPr lang="nl-NL" b="1"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12</a:t>
            </a:fld>
            <a:endParaRPr lang="nl-NL"/>
          </a:p>
        </p:txBody>
      </p:sp>
    </p:spTree>
    <p:extLst>
      <p:ext uri="{BB962C8B-B14F-4D97-AF65-F5344CB8AC3E}">
        <p14:creationId xmlns:p14="http://schemas.microsoft.com/office/powerpoint/2010/main" val="425342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pple-system"/>
              </a:rPr>
              <a:t>De hond is de eerste diersoort die we ongeveer 15.000 jaar geleden zijn gaan gebruiken als huisdier. De hond is gedomesticeerd. Of eigenlijk is de hond waarschijnlijk langzaam vanuit de wolf ontstaan en uit vrije wil bij ons gaan wonen. Hij heeft dus eigenlijk zichzelf gedomesticeerd. Sinds de hond zijn er nog een aantal andere diersoorten, al dan niet uit vrije wil, gedomesticeerd.</a:t>
            </a:r>
          </a:p>
          <a:p>
            <a:endParaRPr lang="nl-NL" b="0" i="0" dirty="0">
              <a:solidFill>
                <a:srgbClr val="333333"/>
              </a:solidFill>
              <a:effectLst/>
              <a:latin typeface="-apple-system"/>
            </a:endParaRPr>
          </a:p>
          <a:p>
            <a:r>
              <a:rPr lang="nl-NL" b="0" i="0" dirty="0">
                <a:solidFill>
                  <a:srgbClr val="202122"/>
                </a:solidFill>
                <a:effectLst/>
                <a:latin typeface="Arial" panose="020B0604020202020204" pitchFamily="34" charset="0"/>
              </a:rPr>
              <a:t>De selectie kan daarbij doelbewust of onbewust zijn en zal bij de vroegste vormen onbewust zijn geweest. Naarmate de mens meer bewust werd van het proces van domesticatie werd gerichter gebruikgemaakt van selectie</a:t>
            </a:r>
            <a:r>
              <a:rPr lang="nl-NL" b="0" i="0" dirty="0">
                <a:solidFill>
                  <a:srgbClr val="333333"/>
                </a:solidFill>
                <a:effectLst/>
                <a:latin typeface="-apple-system"/>
              </a:rPr>
              <a:t>.</a:t>
            </a:r>
          </a:p>
          <a:p>
            <a:endParaRPr lang="nl-NL" b="0" i="0" dirty="0">
              <a:solidFill>
                <a:srgbClr val="333333"/>
              </a:solidFill>
              <a:effectLst/>
              <a:latin typeface="-apple-system"/>
            </a:endParaRPr>
          </a:p>
          <a:p>
            <a:r>
              <a:rPr lang="nl-NL" b="0" i="0" dirty="0">
                <a:solidFill>
                  <a:srgbClr val="333333"/>
                </a:solidFill>
                <a:effectLst/>
                <a:latin typeface="-apple-system"/>
              </a:rPr>
              <a:t>Domesticatie is het selecteren van planten en dieren op bepaalde eigenschappen. </a:t>
            </a:r>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13</a:t>
            </a:fld>
            <a:endParaRPr lang="nl-NL"/>
          </a:p>
        </p:txBody>
      </p:sp>
    </p:spTree>
    <p:extLst>
      <p:ext uri="{BB962C8B-B14F-4D97-AF65-F5344CB8AC3E}">
        <p14:creationId xmlns:p14="http://schemas.microsoft.com/office/powerpoint/2010/main" val="128277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Vanaf 1500 vindt in West-Europa de wetenschappelijke revolutie plaats, de derde revolutie. De toenmalige elite (machthebbers, bestuurders, geleerden, kunstenaars) raakte er meer en meer van overtuigd dat de gedeelde kennis beperkt was en dat ze nog veel zaken niet wisten. Het streven naar meer kennis, het investeren in onderzoek en de centrale plaats van waarneming en wiskunde leidden tot een explosie van de wetenschappen. De nieuw verworven kennis werd gebruikt om nieuwe technologieën en capaciteiten te ontwikkelen. Het verbond tussen wetenschap, technologie en economie leidde tot de wereld waarin wij nu leven, met ongeziene uitdagingen en mogelijkheden.</a:t>
            </a:r>
          </a:p>
          <a:p>
            <a:endParaRPr lang="nl-NL" dirty="0"/>
          </a:p>
          <a:p>
            <a:r>
              <a:rPr lang="nl-NL" dirty="0"/>
              <a:t>Na 4 miljard jaar blinde natuurlijke selectie is de mens begonnen met kunstmatige intelligentie, het doelgericht creëren van nieuwe levensvormen, door genetische technologie, de bouw van </a:t>
            </a:r>
            <a:r>
              <a:rPr lang="nl-NL" dirty="0" err="1"/>
              <a:t>Cyborgs</a:t>
            </a:r>
            <a:r>
              <a:rPr lang="nl-NL" dirty="0"/>
              <a:t> en de constructie van anorganisch leven. De mens staat nu in de positie die hij duizenden jaren aan de goden toeschreef. </a:t>
            </a:r>
          </a:p>
          <a:p>
            <a:endParaRPr lang="nl-NL" dirty="0"/>
          </a:p>
          <a:p>
            <a:endParaRPr lang="nl-NL" dirty="0"/>
          </a:p>
          <a:p>
            <a:r>
              <a:rPr lang="nl-NL" dirty="0"/>
              <a:t>Anatomische les van Dr. </a:t>
            </a:r>
            <a:r>
              <a:rPr lang="nl-NL" dirty="0" err="1"/>
              <a:t>Nicolaes</a:t>
            </a:r>
            <a:r>
              <a:rPr lang="nl-NL" dirty="0"/>
              <a:t> Tulp door </a:t>
            </a:r>
            <a:r>
              <a:rPr lang="nl-NL" dirty="0" err="1"/>
              <a:t>Rembrant</a:t>
            </a:r>
            <a:r>
              <a:rPr lang="nl-NL" dirty="0"/>
              <a:t>. Nauwkeurige observatie van het menselijke lichaam. </a:t>
            </a:r>
          </a:p>
          <a:p>
            <a:endParaRPr lang="nl-NL" dirty="0"/>
          </a:p>
          <a:p>
            <a:r>
              <a:rPr lang="nl-NL" dirty="0"/>
              <a:t>De vraag is of de mens wijs met deze mogelijkheden zal omgaan “Bestaat er iets </a:t>
            </a:r>
            <a:r>
              <a:rPr lang="nl-NL" dirty="0" err="1"/>
              <a:t>gevaarlijkers</a:t>
            </a:r>
            <a:r>
              <a:rPr lang="nl-NL" dirty="0"/>
              <a:t> dan ontevreden, onverantwoordelijke goden die niet weten wat ze willen?”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14</a:t>
            </a:fld>
            <a:endParaRPr lang="nl-NL"/>
          </a:p>
        </p:txBody>
      </p:sp>
    </p:spTree>
    <p:extLst>
      <p:ext uri="{BB962C8B-B14F-4D97-AF65-F5344CB8AC3E}">
        <p14:creationId xmlns:p14="http://schemas.microsoft.com/office/powerpoint/2010/main" val="332155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jagers en verzamelaars die zich gedragen als consument (gebruik maken van de natuur)</a:t>
            </a:r>
          </a:p>
          <a:p>
            <a:r>
              <a:rPr lang="nl-NL" dirty="0"/>
              <a:t>Is de samenleving geëvolueerd naar een samenleving die creëert en produceert, met gevolgen voor onze leefomgeving (sociaal en planetair). </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17</a:t>
            </a:fld>
            <a:endParaRPr lang="nl-NL"/>
          </a:p>
        </p:txBody>
      </p:sp>
    </p:spTree>
    <p:extLst>
      <p:ext uri="{BB962C8B-B14F-4D97-AF65-F5344CB8AC3E}">
        <p14:creationId xmlns:p14="http://schemas.microsoft.com/office/powerpoint/2010/main" val="32667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na mijn weten “goed” om te weten waar wij als mensen vandaan komen. Hoe zijn beschavingen ontstaan en wat kunnen we daarvan leren.</a:t>
            </a:r>
          </a:p>
          <a:p>
            <a:r>
              <a:rPr lang="nl-NL" dirty="0"/>
              <a:t>Op wikiwijs staan een aantal filmpjes van </a:t>
            </a:r>
            <a:r>
              <a:rPr lang="nl-NL" dirty="0" err="1"/>
              <a:t>Kurzgesagt</a:t>
            </a:r>
            <a:r>
              <a:rPr lang="nl-NL" dirty="0"/>
              <a:t> die uitleg geven over verschillende onderwerpen van dit ontstaan, tip kijk hiernaar. </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18</a:t>
            </a:fld>
            <a:endParaRPr lang="nl-NL"/>
          </a:p>
        </p:txBody>
      </p:sp>
    </p:spTree>
    <p:extLst>
      <p:ext uri="{BB962C8B-B14F-4D97-AF65-F5344CB8AC3E}">
        <p14:creationId xmlns:p14="http://schemas.microsoft.com/office/powerpoint/2010/main" val="1576852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19-9-2022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88646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BFBE0D40-B5B5-4F6F-877A-ADCDE9D0539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95758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3886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2029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8758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96794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1486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76244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843079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77738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19-9-2022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69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Tree>
    <p:extLst>
      <p:ext uri="{BB962C8B-B14F-4D97-AF65-F5344CB8AC3E}">
        <p14:creationId xmlns:p14="http://schemas.microsoft.com/office/powerpoint/2010/main" val="681244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19-9-2022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1307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19-9-2022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5055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52750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63907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80740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BFBE0D40-B5B5-4F6F-877A-ADCDE9D05391}"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196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19-9-2022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Tree>
    <p:extLst>
      <p:ext uri="{BB962C8B-B14F-4D97-AF65-F5344CB8AC3E}">
        <p14:creationId xmlns:p14="http://schemas.microsoft.com/office/powerpoint/2010/main" val="190401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19-9-2022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39651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19-9-2022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Tree>
    <p:extLst>
      <p:ext uri="{BB962C8B-B14F-4D97-AF65-F5344CB8AC3E}">
        <p14:creationId xmlns:p14="http://schemas.microsoft.com/office/powerpoint/2010/main" val="1368095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19-9-2022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4422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4B85810-0401-4600-8616-5BB5092B935D}" type="datetimeFigureOut">
              <a:rPr lang="nl-NL" smtClean="0"/>
              <a:t>19-9-2022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39651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4B85810-0401-4600-8616-5BB5092B935D}" type="datetimeFigureOut">
              <a:rPr lang="nl-NL" smtClean="0"/>
              <a:t>19-9-2022</a:t>
            </a:fld>
            <a:endParaRPr lang="nl-NL"/>
          </a:p>
        </p:txBody>
      </p:sp>
    </p:spTree>
    <p:extLst>
      <p:ext uri="{BB962C8B-B14F-4D97-AF65-F5344CB8AC3E}">
        <p14:creationId xmlns:p14="http://schemas.microsoft.com/office/powerpoint/2010/main" val="21146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Tree>
    <p:extLst>
      <p:ext uri="{BB962C8B-B14F-4D97-AF65-F5344CB8AC3E}">
        <p14:creationId xmlns:p14="http://schemas.microsoft.com/office/powerpoint/2010/main" val="319357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7065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3432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3826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1845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04B85810-0401-4600-8616-5BB5092B935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BFBE0D40-B5B5-4F6F-877A-ADCDE9D05391}"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51315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MNSdUEkZsf0?feature=oembed"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668F2DF8-4F19-4F83-86D2-97703CB2F36E}"/>
              </a:ext>
            </a:extLst>
          </p:cNvPr>
          <p:cNvSpPr>
            <a:spLocks noGrp="1"/>
          </p:cNvSpPr>
          <p:nvPr>
            <p:ph type="subTitle" idx="1"/>
          </p:nvPr>
        </p:nvSpPr>
        <p:spPr>
          <a:xfrm>
            <a:off x="374650" y="5155915"/>
            <a:ext cx="7668000" cy="973424"/>
          </a:xfrm>
        </p:spPr>
        <p:txBody>
          <a:bodyPr/>
          <a:lstStyle/>
          <a:p>
            <a:r>
              <a:rPr lang="en-US" dirty="0" err="1"/>
              <a:t>Mijn</a:t>
            </a:r>
            <a:r>
              <a:rPr lang="en-US" dirty="0"/>
              <a:t> </a:t>
            </a:r>
            <a:r>
              <a:rPr lang="en-US" dirty="0" err="1"/>
              <a:t>leefomgeving</a:t>
            </a:r>
            <a:endParaRPr lang="en-US" dirty="0"/>
          </a:p>
          <a:p>
            <a:r>
              <a:rPr lang="en-US" dirty="0" err="1"/>
              <a:t>Leerjaar</a:t>
            </a:r>
            <a:r>
              <a:rPr lang="en-US" dirty="0"/>
              <a:t> 1 – les 2</a:t>
            </a:r>
          </a:p>
        </p:txBody>
      </p:sp>
      <p:sp>
        <p:nvSpPr>
          <p:cNvPr id="10" name="Title 2">
            <a:extLst>
              <a:ext uri="{FF2B5EF4-FFF2-40B4-BE49-F238E27FC236}">
                <a16:creationId xmlns:a16="http://schemas.microsoft.com/office/drawing/2014/main" id="{E7B71CD8-9339-4DC9-9323-874DDD5E7F50}"/>
              </a:ext>
            </a:extLst>
          </p:cNvPr>
          <p:cNvSpPr>
            <a:spLocks noGrp="1"/>
          </p:cNvSpPr>
          <p:nvPr>
            <p:ph type="ctrTitle"/>
          </p:nvPr>
        </p:nvSpPr>
        <p:spPr>
          <a:xfrm>
            <a:off x="371475" y="2824163"/>
            <a:ext cx="7668000" cy="2082553"/>
          </a:xfrm>
        </p:spPr>
        <p:txBody>
          <a:bodyPr/>
          <a:lstStyle/>
          <a:p>
            <a:r>
              <a:rPr lang="en-US" dirty="0" err="1"/>
              <a:t>Circulaire</a:t>
            </a:r>
            <a:r>
              <a:rPr lang="en-US" dirty="0"/>
              <a:t> </a:t>
            </a:r>
            <a:r>
              <a:rPr lang="en-US" dirty="0" err="1"/>
              <a:t>economie</a:t>
            </a:r>
            <a:endParaRPr lang="en-US" dirty="0"/>
          </a:p>
        </p:txBody>
      </p:sp>
    </p:spTree>
    <p:extLst>
      <p:ext uri="{BB962C8B-B14F-4D97-AF65-F5344CB8AC3E}">
        <p14:creationId xmlns:p14="http://schemas.microsoft.com/office/powerpoint/2010/main" val="267123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p:txBody>
          <a:bodyPr/>
          <a:lstStyle/>
          <a:p>
            <a:r>
              <a:rPr lang="nl-NL" dirty="0"/>
              <a:t>Cognitieve revolutie</a:t>
            </a:r>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Een nieuwe manier van denken en communiceren. </a:t>
            </a:r>
          </a:p>
          <a:p>
            <a:pPr marL="0" indent="0">
              <a:buNone/>
            </a:pPr>
            <a:endParaRPr lang="nl-NL" dirty="0"/>
          </a:p>
          <a:p>
            <a:pPr marL="0" indent="0">
              <a:buNone/>
            </a:pPr>
            <a:br>
              <a:rPr lang="nl-NL" dirty="0"/>
            </a:br>
            <a:r>
              <a:rPr lang="nl-NL" dirty="0"/>
              <a:t>Dankzij de zich verder ontwikkelende taal konden de kleine groepjes zich uitbreiden tot grotere groepen en ontstonden er steeds nauwere en verfijndere samenwerkingsverbanden. </a:t>
            </a:r>
          </a:p>
          <a:p>
            <a:pPr marL="0" indent="0">
              <a:buNone/>
            </a:pPr>
            <a:endParaRPr lang="nl-NL" dirty="0"/>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4100" name="Picture 4" descr="Cognitieve revolutie: roddelen - Management Impact">
            <a:extLst>
              <a:ext uri="{FF2B5EF4-FFF2-40B4-BE49-F238E27FC236}">
                <a16:creationId xmlns:a16="http://schemas.microsoft.com/office/drawing/2014/main" id="{082470CB-5960-31A3-895D-47A323DA68A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99" t="-1527" r="-213" b="-1781"/>
          <a:stretch/>
        </p:blipFill>
        <p:spPr bwMode="auto">
          <a:xfrm>
            <a:off x="6419850" y="1200150"/>
            <a:ext cx="5400674"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a:xfrm>
            <a:off x="371476" y="296863"/>
            <a:ext cx="8029574" cy="1160403"/>
          </a:xfrm>
        </p:spPr>
        <p:txBody>
          <a:bodyPr/>
          <a:lstStyle/>
          <a:p>
            <a:r>
              <a:rPr lang="nl-NL" sz="4000" dirty="0"/>
              <a:t>1</a:t>
            </a:r>
            <a:r>
              <a:rPr lang="nl-NL" sz="4000" baseline="30000" dirty="0"/>
              <a:t>ste</a:t>
            </a:r>
            <a:r>
              <a:rPr lang="nl-NL" sz="4000" dirty="0"/>
              <a:t> agrarische revolutie</a:t>
            </a:r>
            <a:endParaRPr lang="nl-NL" dirty="0"/>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Van jager-verzamelaars naar een samenleving van mensen die in nederzettingen woonden (Neolithische (R)evolutie).</a:t>
            </a:r>
          </a:p>
          <a:p>
            <a:pPr marL="0" indent="0">
              <a:buNone/>
            </a:pPr>
            <a:endParaRPr lang="nl-NL" dirty="0"/>
          </a:p>
          <a:p>
            <a:r>
              <a:rPr lang="nl-NL" dirty="0"/>
              <a:t>Ontstaan van planten die we kunnen eten </a:t>
            </a:r>
          </a:p>
          <a:p>
            <a:r>
              <a:rPr lang="nl-NL" dirty="0"/>
              <a:t>Ontstaan van handel en product </a:t>
            </a:r>
          </a:p>
          <a:p>
            <a:r>
              <a:rPr lang="nl-NL" dirty="0"/>
              <a:t>Ontwikkeling zoals ijzer en brons</a:t>
            </a:r>
          </a:p>
          <a:p>
            <a:pPr marL="0" indent="0">
              <a:buNone/>
            </a:pPr>
            <a:endParaRPr lang="nl-NL" dirty="0"/>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5122" name="Picture 2" descr="Van stokken gooien naar boogschieten - Het Hunebed Nieuwscafé">
            <a:extLst>
              <a:ext uri="{FF2B5EF4-FFF2-40B4-BE49-F238E27FC236}">
                <a16:creationId xmlns:a16="http://schemas.microsoft.com/office/drawing/2014/main" id="{516B39BA-DF89-9360-9A79-2ECCEADE3D3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3224" r="13224"/>
          <a:stretch>
            <a:fillRect/>
          </a:stretch>
        </p:blipFill>
        <p:spPr bwMode="auto">
          <a:xfrm>
            <a:off x="7353301" y="502754"/>
            <a:ext cx="4257674" cy="562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amboom van aziatische en europese koolsoorten | Wonderbaarlijk, Rijkdom,  Stamboom">
            <a:extLst>
              <a:ext uri="{FF2B5EF4-FFF2-40B4-BE49-F238E27FC236}">
                <a16:creationId xmlns:a16="http://schemas.microsoft.com/office/drawing/2014/main" id="{0E080F0A-872B-95D9-A9A1-7C81DE7EC6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4950" y="288739"/>
            <a:ext cx="7372350" cy="628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50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2. Hoe zijn we dieren gaan gebruiken? - Leerboek Fokkerij -  Paardenfokkerij - Groen Kennisnet Wiki">
            <a:extLst>
              <a:ext uri="{FF2B5EF4-FFF2-40B4-BE49-F238E27FC236}">
                <a16:creationId xmlns:a16="http://schemas.microsoft.com/office/drawing/2014/main" id="{DAB078DE-0E48-1203-CB6B-4E82D8B7E4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744895"/>
            <a:ext cx="10108030" cy="536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6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p:txBody>
          <a:bodyPr/>
          <a:lstStyle/>
          <a:p>
            <a:r>
              <a:rPr lang="nl-NL" dirty="0"/>
              <a:t>W</a:t>
            </a:r>
            <a:r>
              <a:rPr lang="nl-NL" sz="4000" dirty="0"/>
              <a:t>etenschappelijke revolutie</a:t>
            </a:r>
            <a:br>
              <a:rPr lang="nl-NL" dirty="0"/>
            </a:br>
            <a:endParaRPr lang="nl-NL" dirty="0"/>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Het streven naar kennis, resulteerde in de investering in meer onderzoek.</a:t>
            </a:r>
          </a:p>
          <a:p>
            <a:pPr marL="0" indent="0">
              <a:buNone/>
            </a:pPr>
            <a:endParaRPr lang="nl-NL" dirty="0"/>
          </a:p>
          <a:p>
            <a:pPr marL="0" indent="0">
              <a:buNone/>
            </a:pPr>
            <a:r>
              <a:rPr lang="nl-NL" dirty="0"/>
              <a:t>Meer waarnemingen en wiskunde leiden tot een explosie van wetenschappelijke ontdekkingen en nieuwe technologieën.</a:t>
            </a:r>
          </a:p>
          <a:p>
            <a:pPr marL="0" indent="0">
              <a:buNone/>
            </a:pPr>
            <a:endParaRPr lang="nl-NL" dirty="0"/>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9218" name="Picture 2">
            <a:extLst>
              <a:ext uri="{FF2B5EF4-FFF2-40B4-BE49-F238E27FC236}">
                <a16:creationId xmlns:a16="http://schemas.microsoft.com/office/drawing/2014/main" id="{742DFB79-9131-DD16-473A-9C7F65C42CC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3567" t="-21474" b="-2427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itle 1">
            <a:extLst>
              <a:ext uri="{FF2B5EF4-FFF2-40B4-BE49-F238E27FC236}">
                <a16:creationId xmlns:a16="http://schemas.microsoft.com/office/drawing/2014/main" id="{2583E6BE-0683-45E9-F92D-C867E355EB65}"/>
              </a:ext>
            </a:extLst>
          </p:cNvPr>
          <p:cNvSpPr>
            <a:spLocks noGrp="1"/>
          </p:cNvSpPr>
          <p:nvPr>
            <p:ph type="title"/>
          </p:nvPr>
        </p:nvSpPr>
        <p:spPr>
          <a:xfrm>
            <a:off x="371476" y="296863"/>
            <a:ext cx="11199810" cy="1160403"/>
          </a:xfrm>
        </p:spPr>
        <p:txBody>
          <a:bodyPr/>
          <a:lstStyle/>
          <a:p>
            <a:r>
              <a:rPr lang="en-US" dirty="0" err="1"/>
              <a:t>Technologie</a:t>
            </a:r>
            <a:r>
              <a:rPr lang="en-US" dirty="0"/>
              <a:t> door de </a:t>
            </a:r>
            <a:r>
              <a:rPr lang="en-US" dirty="0" err="1"/>
              <a:t>jaren</a:t>
            </a:r>
            <a:r>
              <a:rPr lang="en-US" dirty="0"/>
              <a:t> </a:t>
            </a:r>
            <a:r>
              <a:rPr lang="en-US" dirty="0" err="1"/>
              <a:t>heen</a:t>
            </a:r>
            <a:endParaRPr lang="en-US" dirty="0"/>
          </a:p>
        </p:txBody>
      </p:sp>
      <p:pic>
        <p:nvPicPr>
          <p:cNvPr id="10242" name="Picture 2" descr="Trends in technologie - Lesmateriaal - Wikiwijs">
            <a:extLst>
              <a:ext uri="{FF2B5EF4-FFF2-40B4-BE49-F238E27FC236}">
                <a16:creationId xmlns:a16="http://schemas.microsoft.com/office/drawing/2014/main" id="{19877A52-BBD1-7607-1320-689C7B8EB3C1}"/>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571" r="2478"/>
          <a:stretch/>
        </p:blipFill>
        <p:spPr bwMode="auto">
          <a:xfrm>
            <a:off x="371476" y="1284324"/>
            <a:ext cx="7362824" cy="5370736"/>
          </a:xfrm>
          <a:prstGeom prst="rect">
            <a:avLst/>
          </a:prstGeom>
          <a:solidFill>
            <a:srgbClr val="FFFFFF"/>
          </a:solidFill>
        </p:spPr>
      </p:pic>
      <p:sp>
        <p:nvSpPr>
          <p:cNvPr id="6" name="Tijdelijke aanduiding voor tekst 5">
            <a:extLst>
              <a:ext uri="{FF2B5EF4-FFF2-40B4-BE49-F238E27FC236}">
                <a16:creationId xmlns:a16="http://schemas.microsoft.com/office/drawing/2014/main" id="{F9973BA7-2907-ED26-E14B-D751302D6338}"/>
              </a:ext>
            </a:extLst>
          </p:cNvPr>
          <p:cNvSpPr>
            <a:spLocks noGrp="1"/>
          </p:cNvSpPr>
          <p:nvPr>
            <p:ph type="body" sz="quarter" idx="14"/>
          </p:nvPr>
        </p:nvSpPr>
        <p:spPr/>
        <p:txBody>
          <a:bodyPr/>
          <a:lstStyle/>
          <a:p>
            <a:endParaRPr lang="nl-NL"/>
          </a:p>
        </p:txBody>
      </p:sp>
      <p:pic>
        <p:nvPicPr>
          <p:cNvPr id="10244" name="Picture 4" descr="Van offline naar social media : PaulOvermars.nl">
            <a:extLst>
              <a:ext uri="{FF2B5EF4-FFF2-40B4-BE49-F238E27FC236}">
                <a16:creationId xmlns:a16="http://schemas.microsoft.com/office/drawing/2014/main" id="{1931A17E-992A-95E7-E40B-D16739C43E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2600" y="1284324"/>
            <a:ext cx="6476621" cy="431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3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2ABDC7-2857-4D3E-B0A0-6E84B49B9647}"/>
              </a:ext>
            </a:extLst>
          </p:cNvPr>
          <p:cNvSpPr>
            <a:spLocks noGrp="1"/>
          </p:cNvSpPr>
          <p:nvPr>
            <p:ph type="ctrTitle"/>
          </p:nvPr>
        </p:nvSpPr>
        <p:spPr/>
        <p:txBody>
          <a:bodyPr/>
          <a:lstStyle/>
          <a:p>
            <a:r>
              <a:rPr lang="nl-NL" dirty="0"/>
              <a:t>Leuk en aardig dat verhaal over onze geschiedenis maar waarom moeten we dit weten?</a:t>
            </a:r>
          </a:p>
        </p:txBody>
      </p:sp>
    </p:spTree>
    <p:extLst>
      <p:ext uri="{BB962C8B-B14F-4D97-AF65-F5344CB8AC3E}">
        <p14:creationId xmlns:p14="http://schemas.microsoft.com/office/powerpoint/2010/main" val="336217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jdlijn Voor Menselijke Geschiedenis 2d Vector Webbanner Poster Vector  Illustratie - Illustration of holbewoner, achtergrond: 188500749">
            <a:extLst>
              <a:ext uri="{FF2B5EF4-FFF2-40B4-BE49-F238E27FC236}">
                <a16:creationId xmlns:a16="http://schemas.microsoft.com/office/drawing/2014/main" id="{03A69612-C7E9-7539-D6C3-D7DEFB00D0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475" y="2259807"/>
            <a:ext cx="11449050" cy="286226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58FEDCD-7AA7-D01A-1181-767CA0A107BF}"/>
              </a:ext>
            </a:extLst>
          </p:cNvPr>
          <p:cNvSpPr txBox="1"/>
          <p:nvPr/>
        </p:nvSpPr>
        <p:spPr>
          <a:xfrm>
            <a:off x="238124" y="5122069"/>
            <a:ext cx="2543176" cy="646331"/>
          </a:xfrm>
          <a:prstGeom prst="rect">
            <a:avLst/>
          </a:prstGeom>
          <a:noFill/>
        </p:spPr>
        <p:txBody>
          <a:bodyPr wrap="square">
            <a:spAutoFit/>
          </a:bodyPr>
          <a:lstStyle/>
          <a:p>
            <a:r>
              <a:rPr lang="nl-NL" dirty="0"/>
              <a:t>Cognitieve revolutie</a:t>
            </a:r>
          </a:p>
          <a:p>
            <a:r>
              <a:rPr lang="nl-NL" dirty="0"/>
              <a:t>70.000 </a:t>
            </a:r>
            <a:r>
              <a:rPr lang="nl-NL" dirty="0" err="1"/>
              <a:t>iaar</a:t>
            </a:r>
            <a:r>
              <a:rPr lang="nl-NL" dirty="0"/>
              <a:t> geleden</a:t>
            </a:r>
          </a:p>
        </p:txBody>
      </p:sp>
      <p:sp>
        <p:nvSpPr>
          <p:cNvPr id="6" name="Tekstvak 5">
            <a:extLst>
              <a:ext uri="{FF2B5EF4-FFF2-40B4-BE49-F238E27FC236}">
                <a16:creationId xmlns:a16="http://schemas.microsoft.com/office/drawing/2014/main" id="{516A5F2F-00D9-361D-DA22-A847AE380B06}"/>
              </a:ext>
            </a:extLst>
          </p:cNvPr>
          <p:cNvSpPr txBox="1"/>
          <p:nvPr/>
        </p:nvSpPr>
        <p:spPr>
          <a:xfrm>
            <a:off x="1323974" y="5979319"/>
            <a:ext cx="2543176" cy="646331"/>
          </a:xfrm>
          <a:prstGeom prst="rect">
            <a:avLst/>
          </a:prstGeom>
          <a:noFill/>
        </p:spPr>
        <p:txBody>
          <a:bodyPr wrap="square">
            <a:spAutoFit/>
          </a:bodyPr>
          <a:lstStyle/>
          <a:p>
            <a:r>
              <a:rPr lang="nl-NL" dirty="0"/>
              <a:t>Landbouwrevolutie</a:t>
            </a:r>
          </a:p>
          <a:p>
            <a:r>
              <a:rPr lang="nl-NL" dirty="0"/>
              <a:t>12.000 jaar geleden</a:t>
            </a:r>
          </a:p>
        </p:txBody>
      </p:sp>
      <p:sp>
        <p:nvSpPr>
          <p:cNvPr id="7" name="Tekstvak 6">
            <a:extLst>
              <a:ext uri="{FF2B5EF4-FFF2-40B4-BE49-F238E27FC236}">
                <a16:creationId xmlns:a16="http://schemas.microsoft.com/office/drawing/2014/main" id="{999BA328-780D-76C2-EDE4-8189B1BB5246}"/>
              </a:ext>
            </a:extLst>
          </p:cNvPr>
          <p:cNvSpPr txBox="1"/>
          <p:nvPr/>
        </p:nvSpPr>
        <p:spPr>
          <a:xfrm>
            <a:off x="5381624" y="4845070"/>
            <a:ext cx="2543176" cy="923330"/>
          </a:xfrm>
          <a:prstGeom prst="rect">
            <a:avLst/>
          </a:prstGeom>
          <a:noFill/>
        </p:spPr>
        <p:txBody>
          <a:bodyPr wrap="square">
            <a:spAutoFit/>
          </a:bodyPr>
          <a:lstStyle/>
          <a:p>
            <a:r>
              <a:rPr lang="nl-NL" dirty="0"/>
              <a:t>Wetenschappelijke revolutie</a:t>
            </a:r>
          </a:p>
          <a:p>
            <a:r>
              <a:rPr lang="nl-NL" dirty="0"/>
              <a:t>700 jaar geleden</a:t>
            </a:r>
          </a:p>
        </p:txBody>
      </p:sp>
      <p:sp>
        <p:nvSpPr>
          <p:cNvPr id="8" name="Tekstvak 7">
            <a:extLst>
              <a:ext uri="{FF2B5EF4-FFF2-40B4-BE49-F238E27FC236}">
                <a16:creationId xmlns:a16="http://schemas.microsoft.com/office/drawing/2014/main" id="{08961B6A-4F8F-26B5-05A1-F9DC2295C4D1}"/>
              </a:ext>
            </a:extLst>
          </p:cNvPr>
          <p:cNvSpPr txBox="1"/>
          <p:nvPr/>
        </p:nvSpPr>
        <p:spPr>
          <a:xfrm>
            <a:off x="10258424" y="4983569"/>
            <a:ext cx="1933576" cy="923330"/>
          </a:xfrm>
          <a:prstGeom prst="rect">
            <a:avLst/>
          </a:prstGeom>
          <a:noFill/>
        </p:spPr>
        <p:txBody>
          <a:bodyPr wrap="square">
            <a:spAutoFit/>
          </a:bodyPr>
          <a:lstStyle/>
          <a:p>
            <a:r>
              <a:rPr lang="nl-NL" i="1" dirty="0"/>
              <a:t>NU: De vierde industriële revolutie</a:t>
            </a:r>
          </a:p>
        </p:txBody>
      </p:sp>
      <p:sp>
        <p:nvSpPr>
          <p:cNvPr id="3" name="Tekstvak 2">
            <a:extLst>
              <a:ext uri="{FF2B5EF4-FFF2-40B4-BE49-F238E27FC236}">
                <a16:creationId xmlns:a16="http://schemas.microsoft.com/office/drawing/2014/main" id="{38CE3CE3-A3CE-39FA-BF3B-6EC8420D34B2}"/>
              </a:ext>
            </a:extLst>
          </p:cNvPr>
          <p:cNvSpPr txBox="1"/>
          <p:nvPr/>
        </p:nvSpPr>
        <p:spPr>
          <a:xfrm>
            <a:off x="557212" y="278328"/>
            <a:ext cx="6096000" cy="1754326"/>
          </a:xfrm>
          <a:prstGeom prst="rect">
            <a:avLst/>
          </a:prstGeom>
          <a:noFill/>
        </p:spPr>
        <p:txBody>
          <a:bodyPr wrap="square">
            <a:spAutoFit/>
          </a:bodyPr>
          <a:lstStyle/>
          <a:p>
            <a:r>
              <a:rPr lang="nl-NL" dirty="0"/>
              <a:t>Van jagers en verzamelaars die zich gedragen als consument (gebruik maken van de natuur)</a:t>
            </a:r>
          </a:p>
          <a:p>
            <a:endParaRPr lang="nl-NL" dirty="0"/>
          </a:p>
          <a:p>
            <a:r>
              <a:rPr lang="nl-NL" dirty="0"/>
              <a:t>Is de samenleving geëvolueerd naar een samenleving die creëert en produceert, met gevolgen voor onze leefomgeving (sociaal en planetair). </a:t>
            </a:r>
          </a:p>
        </p:txBody>
      </p:sp>
    </p:spTree>
    <p:extLst>
      <p:ext uri="{BB962C8B-B14F-4D97-AF65-F5344CB8AC3E}">
        <p14:creationId xmlns:p14="http://schemas.microsoft.com/office/powerpoint/2010/main" val="20420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a:xfrm>
            <a:off x="371475" y="296863"/>
            <a:ext cx="11437745" cy="1202153"/>
          </a:xfrm>
        </p:spPr>
        <p:txBody>
          <a:bodyPr/>
          <a:lstStyle/>
          <a:p>
            <a:r>
              <a:rPr lang="nl-NL" dirty="0"/>
              <a:t>Kleine geschiedenis van de mensheid</a:t>
            </a:r>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endParaRPr lang="nl-NL" dirty="0"/>
          </a:p>
          <a:p>
            <a:pPr marL="0" indent="0">
              <a:buNone/>
            </a:pPr>
            <a:r>
              <a:rPr lang="nl-NL" sz="2400" i="1" dirty="0"/>
              <a:t>“Het nut van geheugen is het verleden voorspellen en de toekomst herinneren”</a:t>
            </a:r>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3074" name="Picture 2" descr="Webinar: Evolutie van het gaan | RondOm Podotherapeuten">
            <a:extLst>
              <a:ext uri="{FF2B5EF4-FFF2-40B4-BE49-F238E27FC236}">
                <a16:creationId xmlns:a16="http://schemas.microsoft.com/office/drawing/2014/main" id="{DD21C41B-6967-1479-DC01-86FCF27B4BB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548" t="-101501" r="7060" b="-101501"/>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a:xfrm>
            <a:off x="371476" y="296863"/>
            <a:ext cx="11437745" cy="1160403"/>
          </a:xfrm>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a:xfrm>
            <a:off x="371475" y="1709738"/>
            <a:ext cx="5645150" cy="4419599"/>
          </a:xfrm>
        </p:spPr>
        <p:txBody>
          <a:bodyPr>
            <a:normAutofit/>
          </a:bodyPr>
          <a:lstStyle/>
          <a:p>
            <a:pPr marL="933750" lvl="1" indent="-285750">
              <a:spcAft>
                <a:spcPts val="600"/>
              </a:spcAft>
              <a:buFont typeface="Arial" panose="020B0604020202020204" pitchFamily="34" charset="0"/>
              <a:buChar char="•"/>
            </a:pPr>
            <a:r>
              <a:rPr lang="nl-NL" dirty="0"/>
              <a:t>Je kan een globale uitleg geven over hoe de mensheid zich maatschappelijk heeft ontwikkeld</a:t>
            </a:r>
          </a:p>
          <a:p>
            <a:pPr marL="933750" lvl="1" indent="-285750">
              <a:spcAft>
                <a:spcPts val="600"/>
              </a:spcAft>
              <a:buFont typeface="Arial" panose="020B0604020202020204" pitchFamily="34" charset="0"/>
              <a:buChar char="•"/>
            </a:pPr>
            <a:r>
              <a:rPr lang="nl-NL" dirty="0"/>
              <a:t>Je weet welke “drie” maatschappelijke revoluties de wereld hebben doen veranderen.</a:t>
            </a:r>
          </a:p>
          <a:p>
            <a:pPr marL="933750" lvl="1" indent="-285750">
              <a:spcAft>
                <a:spcPts val="600"/>
              </a:spcAft>
              <a:buFont typeface="Arial" panose="020B0604020202020204" pitchFamily="34" charset="0"/>
              <a:buChar char="•"/>
            </a:pPr>
            <a:r>
              <a:rPr lang="nl-NL" dirty="0"/>
              <a:t>Je kan uitleggen welke problemen sommige revoluties met zich mee hebben gebracht. </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6512" r="-1" b="-1"/>
          <a:stretch/>
        </p:blipFill>
        <p:spPr bwMode="auto">
          <a:xfrm>
            <a:off x="6164071" y="1700213"/>
            <a:ext cx="5656454" cy="3913188"/>
          </a:xfrm>
          <a:prstGeom prst="rect">
            <a:avLst/>
          </a:prstGeom>
          <a:solidFill>
            <a:srgbClr val="FFFFFF"/>
          </a:solidFill>
        </p:spPr>
      </p:pic>
    </p:spTree>
    <p:extLst>
      <p:ext uri="{BB962C8B-B14F-4D97-AF65-F5344CB8AC3E}">
        <p14:creationId xmlns:p14="http://schemas.microsoft.com/office/powerpoint/2010/main" val="359790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5" y="1709738"/>
            <a:ext cx="6161300" cy="4419599"/>
          </a:xfrm>
        </p:spPr>
        <p:txBody>
          <a:bodyPr/>
          <a:lstStyle/>
          <a:p>
            <a:r>
              <a:rPr lang="nl-NL" dirty="0"/>
              <a:t>Weekoverzicht </a:t>
            </a:r>
          </a:p>
          <a:p>
            <a:r>
              <a:rPr lang="nl-NL" dirty="0"/>
              <a:t>Vorige week</a:t>
            </a:r>
          </a:p>
          <a:p>
            <a:r>
              <a:rPr lang="nl-NL" dirty="0"/>
              <a:t>Doel(en)</a:t>
            </a:r>
          </a:p>
          <a:p>
            <a:r>
              <a:rPr lang="nl-NL" dirty="0"/>
              <a:t>Kleine geschiedenis van de mensheid</a:t>
            </a:r>
          </a:p>
          <a:p>
            <a:pPr marL="933750" lvl="1" indent="-285750">
              <a:buFontTx/>
              <a:buChar char="-"/>
            </a:pPr>
            <a:endParaRPr lang="nl-NL" dirty="0"/>
          </a:p>
        </p:txBody>
      </p:sp>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2"/>
          <a:srcRect l="6134" r="6134"/>
          <a:stretch>
            <a:fillRect/>
          </a:stretch>
        </p:blipFill>
        <p:spPr>
          <a:xfrm>
            <a:off x="7025915" y="444974"/>
            <a:ext cx="4986976" cy="5684363"/>
          </a:xfrm>
          <a:prstGeom prst="rect">
            <a:avLst/>
          </a:prstGeom>
          <a:solidFill>
            <a:schemeClr val="accent3">
              <a:lumMod val="20000"/>
              <a:lumOff val="80000"/>
            </a:schemeClr>
          </a:solidFill>
        </p:spPr>
      </p:pic>
    </p:spTree>
    <p:extLst>
      <p:ext uri="{BB962C8B-B14F-4D97-AF65-F5344CB8AC3E}">
        <p14:creationId xmlns:p14="http://schemas.microsoft.com/office/powerpoint/2010/main" val="185209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Periode overzicht</a:t>
            </a:r>
          </a:p>
        </p:txBody>
      </p:sp>
      <p:pic>
        <p:nvPicPr>
          <p:cNvPr id="9" name="Tijdelijke aanduiding voor inhoud 8">
            <a:extLst>
              <a:ext uri="{FF2B5EF4-FFF2-40B4-BE49-F238E27FC236}">
                <a16:creationId xmlns:a16="http://schemas.microsoft.com/office/drawing/2014/main" id="{A53CCB3B-012A-39A6-A814-68D9879489CE}"/>
              </a:ext>
            </a:extLst>
          </p:cNvPr>
          <p:cNvPicPr>
            <a:picLocks noGrp="1" noChangeAspect="1"/>
          </p:cNvPicPr>
          <p:nvPr>
            <p:ph idx="1"/>
          </p:nvPr>
        </p:nvPicPr>
        <p:blipFill>
          <a:blip r:embed="rId2"/>
          <a:stretch>
            <a:fillRect/>
          </a:stretch>
        </p:blipFill>
        <p:spPr>
          <a:xfrm>
            <a:off x="371475" y="1171658"/>
            <a:ext cx="11312067" cy="4794427"/>
          </a:xfrm>
        </p:spPr>
      </p:pic>
      <p:sp>
        <p:nvSpPr>
          <p:cNvPr id="10" name="Ovaal 9">
            <a:extLst>
              <a:ext uri="{FF2B5EF4-FFF2-40B4-BE49-F238E27FC236}">
                <a16:creationId xmlns:a16="http://schemas.microsoft.com/office/drawing/2014/main" id="{07A0E819-5B67-58FE-1022-D160404826B2}"/>
              </a:ext>
            </a:extLst>
          </p:cNvPr>
          <p:cNvSpPr/>
          <p:nvPr/>
        </p:nvSpPr>
        <p:spPr>
          <a:xfrm>
            <a:off x="1299146" y="2332061"/>
            <a:ext cx="5626309" cy="66222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8004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a:xfrm>
            <a:off x="371476" y="296863"/>
            <a:ext cx="11437745" cy="1160403"/>
          </a:xfrm>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a:xfrm>
            <a:off x="371475" y="1709738"/>
            <a:ext cx="5645150" cy="4419599"/>
          </a:xfrm>
        </p:spPr>
        <p:txBody>
          <a:bodyPr>
            <a:normAutofit/>
          </a:bodyPr>
          <a:lstStyle/>
          <a:p>
            <a:r>
              <a:rPr lang="nl-NL" dirty="0"/>
              <a:t>Je kan uitleggen wat het woord economie betekend</a:t>
            </a:r>
          </a:p>
          <a:p>
            <a:r>
              <a:rPr lang="nl-NL" dirty="0"/>
              <a:t>Je kan uitleggen wat welvaart is</a:t>
            </a:r>
          </a:p>
          <a:p>
            <a:r>
              <a:rPr lang="nl-NL" dirty="0"/>
              <a:t>Je kan uitleggen hoe welvaart wordt gemeten in een economie</a:t>
            </a:r>
          </a:p>
          <a:p>
            <a:r>
              <a:rPr lang="nl-NL" dirty="0"/>
              <a:t>Je kan voorbeelden geven van productie, distributie en consumptie</a:t>
            </a:r>
          </a:p>
          <a:p>
            <a:r>
              <a:rPr lang="nl-NL" dirty="0"/>
              <a:t>Je kan voorbeelden geven van goederen en diensten</a:t>
            </a:r>
          </a:p>
          <a:p>
            <a:r>
              <a:rPr lang="nl-NL" dirty="0"/>
              <a:t>Je weet wat circulair betekend</a:t>
            </a:r>
          </a:p>
        </p:txBody>
      </p:sp>
      <p:pic>
        <p:nvPicPr>
          <p:cNvPr id="2050" name="Picture 2" descr="180201 - Circulaire Economie - Loko Cartoons">
            <a:extLst>
              <a:ext uri="{FF2B5EF4-FFF2-40B4-BE49-F238E27FC236}">
                <a16:creationId xmlns:a16="http://schemas.microsoft.com/office/drawing/2014/main" id="{5E86E466-C117-D35D-1890-66E3E45BC8B4}"/>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109" b="1109"/>
          <a:stretch>
            <a:fillRect/>
          </a:stretch>
        </p:blipFill>
        <p:spPr bwMode="auto">
          <a:xfrm>
            <a:off x="6175377" y="1319213"/>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8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21301-CA57-3565-CAB8-873A654FA5FE}"/>
              </a:ext>
            </a:extLst>
          </p:cNvPr>
          <p:cNvSpPr>
            <a:spLocks noGrp="1"/>
          </p:cNvSpPr>
          <p:nvPr>
            <p:ph type="title"/>
          </p:nvPr>
        </p:nvSpPr>
        <p:spPr/>
        <p:txBody>
          <a:bodyPr/>
          <a:lstStyle/>
          <a:p>
            <a:r>
              <a:rPr lang="nl-NL" dirty="0"/>
              <a:t>Even checken…. </a:t>
            </a:r>
          </a:p>
        </p:txBody>
      </p:sp>
      <p:sp>
        <p:nvSpPr>
          <p:cNvPr id="3" name="Tijdelijke aanduiding voor tekst 2">
            <a:extLst>
              <a:ext uri="{FF2B5EF4-FFF2-40B4-BE49-F238E27FC236}">
                <a16:creationId xmlns:a16="http://schemas.microsoft.com/office/drawing/2014/main" id="{9AEC0B66-9988-51D5-FA9B-A5E1649ADFC1}"/>
              </a:ext>
            </a:extLst>
          </p:cNvPr>
          <p:cNvSpPr>
            <a:spLocks noGrp="1"/>
          </p:cNvSpPr>
          <p:nvPr>
            <p:ph type="body" sz="quarter" idx="13"/>
          </p:nvPr>
        </p:nvSpPr>
        <p:spPr/>
        <p:txBody>
          <a:bodyPr/>
          <a:lstStyle/>
          <a:p>
            <a:pPr marL="0" indent="0">
              <a:buNone/>
            </a:pPr>
            <a:r>
              <a:rPr lang="nl-NL" dirty="0"/>
              <a:t>Een consument is… ?</a:t>
            </a:r>
          </a:p>
          <a:p>
            <a:pPr marL="342900" indent="-342900">
              <a:buAutoNum type="alphaUcPeriod"/>
            </a:pPr>
            <a:r>
              <a:rPr lang="nl-NL" dirty="0"/>
              <a:t>Iemand die iets bezit</a:t>
            </a:r>
          </a:p>
          <a:p>
            <a:pPr marL="342900" indent="-342900">
              <a:buAutoNum type="alphaUcPeriod"/>
            </a:pPr>
            <a:r>
              <a:rPr lang="nl-NL" dirty="0"/>
              <a:t>Iemand die ergens gebruik van maakt</a:t>
            </a:r>
          </a:p>
          <a:p>
            <a:pPr marL="342900" indent="-342900">
              <a:buAutoNum type="alphaUcPeriod"/>
            </a:pPr>
            <a:r>
              <a:rPr lang="nl-NL" dirty="0"/>
              <a:t>Iemand die iets maakt </a:t>
            </a:r>
          </a:p>
          <a:p>
            <a:pPr marL="0" indent="0">
              <a:buNone/>
            </a:pPr>
            <a:endParaRPr lang="nl-NL" dirty="0"/>
          </a:p>
          <a:p>
            <a:pPr marL="0" indent="0">
              <a:buNone/>
            </a:pPr>
            <a:r>
              <a:rPr lang="nl-NL" dirty="0"/>
              <a:t>Een producent is…. ?</a:t>
            </a:r>
          </a:p>
          <a:p>
            <a:pPr marL="342900" indent="-342900">
              <a:buAutoNum type="alphaUcPeriod"/>
            </a:pPr>
            <a:r>
              <a:rPr lang="nl-NL" dirty="0"/>
              <a:t>Iemand die iets bezit</a:t>
            </a:r>
          </a:p>
          <a:p>
            <a:pPr marL="342900" indent="-342900">
              <a:buAutoNum type="alphaUcPeriod"/>
            </a:pPr>
            <a:r>
              <a:rPr lang="nl-NL" dirty="0"/>
              <a:t>Iemand die ergens gebruik van maakt</a:t>
            </a:r>
          </a:p>
          <a:p>
            <a:pPr marL="342900" indent="-342900">
              <a:buAutoNum type="alphaUcPeriod"/>
            </a:pPr>
            <a:r>
              <a:rPr lang="nl-NL" dirty="0"/>
              <a:t>Iemand die iets maakt </a:t>
            </a:r>
          </a:p>
          <a:p>
            <a:pPr marL="0" indent="0">
              <a:buNone/>
            </a:pPr>
            <a:endParaRPr lang="nl-NL" dirty="0"/>
          </a:p>
          <a:p>
            <a:pPr marL="0" indent="0">
              <a:buNone/>
            </a:pPr>
            <a:endParaRPr lang="nl-NL" dirty="0"/>
          </a:p>
        </p:txBody>
      </p:sp>
      <p:pic>
        <p:nvPicPr>
          <p:cNvPr id="1026" name="Picture 2" descr="Check afbeeldingen, beelden en stockfoto's - iStock">
            <a:extLst>
              <a:ext uri="{FF2B5EF4-FFF2-40B4-BE49-F238E27FC236}">
                <a16:creationId xmlns:a16="http://schemas.microsoft.com/office/drawing/2014/main" id="{DBD21EB9-3305-EBC2-AC89-FAB77A7FF2C2}"/>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0" t="5109" r="-200" b="7634"/>
          <a:stretch/>
        </p:blipFill>
        <p:spPr bwMode="auto">
          <a:xfrm>
            <a:off x="6175377" y="584202"/>
            <a:ext cx="5656454" cy="493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9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a:xfrm>
            <a:off x="371476" y="296863"/>
            <a:ext cx="11437745" cy="1160403"/>
          </a:xfrm>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a:xfrm>
            <a:off x="371475" y="1709738"/>
            <a:ext cx="5645150" cy="4419599"/>
          </a:xfrm>
        </p:spPr>
        <p:txBody>
          <a:bodyPr>
            <a:normAutofit/>
          </a:bodyPr>
          <a:lstStyle/>
          <a:p>
            <a:pPr marL="933750" lvl="1" indent="-285750">
              <a:spcAft>
                <a:spcPts val="600"/>
              </a:spcAft>
              <a:buFont typeface="Arial" panose="020B0604020202020204" pitchFamily="34" charset="0"/>
              <a:buChar char="•"/>
            </a:pPr>
            <a:r>
              <a:rPr lang="nl-NL" dirty="0"/>
              <a:t>Je kan een globale uitleg geven over hoe de mensheid zich maatschappelijk heeft ontwikkeld</a:t>
            </a:r>
          </a:p>
          <a:p>
            <a:pPr marL="933750" lvl="1" indent="-285750">
              <a:spcAft>
                <a:spcPts val="600"/>
              </a:spcAft>
              <a:buFont typeface="Arial" panose="020B0604020202020204" pitchFamily="34" charset="0"/>
              <a:buChar char="•"/>
            </a:pPr>
            <a:r>
              <a:rPr lang="nl-NL" dirty="0"/>
              <a:t>Je weet welke “drie” maatschappelijke revoluties de wereld hebben doen veranderen.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6512" r="-1" b="-1"/>
          <a:stretch/>
        </p:blipFill>
        <p:spPr bwMode="auto">
          <a:xfrm>
            <a:off x="6164071" y="1700213"/>
            <a:ext cx="5656454" cy="3913188"/>
          </a:xfrm>
          <a:prstGeom prst="rect">
            <a:avLst/>
          </a:prstGeom>
          <a:solidFill>
            <a:srgbClr val="FFFFFF"/>
          </a:solidFill>
        </p:spPr>
      </p:pic>
    </p:spTree>
    <p:extLst>
      <p:ext uri="{BB962C8B-B14F-4D97-AF65-F5344CB8AC3E}">
        <p14:creationId xmlns:p14="http://schemas.microsoft.com/office/powerpoint/2010/main" val="178635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a:xfrm>
            <a:off x="371476" y="296863"/>
            <a:ext cx="6434058" cy="1202153"/>
          </a:xfrm>
        </p:spPr>
        <p:txBody>
          <a:bodyPr/>
          <a:lstStyle/>
          <a:p>
            <a:r>
              <a:rPr lang="nl-NL" dirty="0"/>
              <a:t>4. Kleine geschiedenis van de mensheid</a:t>
            </a:r>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Van de steentijd tot het heden.</a:t>
            </a:r>
          </a:p>
          <a:p>
            <a:pPr marL="0" indent="0">
              <a:buNone/>
            </a:pPr>
            <a:endParaRPr lang="nl-NL" dirty="0"/>
          </a:p>
          <a:p>
            <a:pPr marL="0" indent="0">
              <a:buNone/>
            </a:pPr>
            <a:endParaRPr lang="nl-NL" dirty="0"/>
          </a:p>
          <a:p>
            <a:pPr marL="0" indent="0">
              <a:buNone/>
            </a:pPr>
            <a:endParaRPr lang="nl-NL" dirty="0"/>
          </a:p>
          <a:p>
            <a:pPr marL="0" indent="0">
              <a:buNone/>
            </a:pPr>
            <a:r>
              <a:rPr lang="nl-NL" i="1" dirty="0"/>
              <a:t>“Het nut van geheugen is het verleden voorspellen en de toekomst herinneren”</a:t>
            </a:r>
          </a:p>
          <a:p>
            <a:pPr marL="0" indent="0">
              <a:buNone/>
            </a:pPr>
            <a:r>
              <a:rPr lang="nl-NL" dirty="0"/>
              <a:t> </a:t>
            </a:r>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3074" name="Picture 2" descr="Webinar: Evolutie van het gaan | RondOm Podotherapeuten">
            <a:extLst>
              <a:ext uri="{FF2B5EF4-FFF2-40B4-BE49-F238E27FC236}">
                <a16:creationId xmlns:a16="http://schemas.microsoft.com/office/drawing/2014/main" id="{DD21C41B-6967-1479-DC01-86FCF27B4BB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548" t="-101501" r="7060" b="-101501"/>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F7AC6-6F99-C1DA-E185-E4469B372996}"/>
              </a:ext>
            </a:extLst>
          </p:cNvPr>
          <p:cNvSpPr>
            <a:spLocks noGrp="1"/>
          </p:cNvSpPr>
          <p:nvPr>
            <p:ph type="title"/>
          </p:nvPr>
        </p:nvSpPr>
        <p:spPr>
          <a:xfrm>
            <a:off x="1333500" y="5126290"/>
            <a:ext cx="10563225" cy="1250698"/>
          </a:xfrm>
        </p:spPr>
        <p:txBody>
          <a:bodyPr/>
          <a:lstStyle/>
          <a:p>
            <a:r>
              <a:rPr lang="nl-NL" sz="3600" i="1" dirty="0"/>
              <a:t>De verspreiding van Homo sapiens naar Oceanië en Amerika</a:t>
            </a:r>
          </a:p>
        </p:txBody>
      </p:sp>
      <p:pic>
        <p:nvPicPr>
          <p:cNvPr id="1028" name="Picture 4">
            <a:extLst>
              <a:ext uri="{FF2B5EF4-FFF2-40B4-BE49-F238E27FC236}">
                <a16:creationId xmlns:a16="http://schemas.microsoft.com/office/drawing/2014/main" id="{E2FEB72E-1940-CD85-438E-CCF25868C35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5208" t="4919" r="-3306" b="7547"/>
          <a:stretch/>
        </p:blipFill>
        <p:spPr bwMode="auto">
          <a:xfrm>
            <a:off x="1" y="258514"/>
            <a:ext cx="12191999" cy="462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4AC760B-67C1-C92A-E8D0-7B345A1E44BA}"/>
              </a:ext>
            </a:extLst>
          </p:cNvPr>
          <p:cNvSpPr>
            <a:spLocks noGrp="1"/>
          </p:cNvSpPr>
          <p:nvPr>
            <p:ph type="title"/>
          </p:nvPr>
        </p:nvSpPr>
        <p:spPr/>
        <p:txBody>
          <a:bodyPr/>
          <a:lstStyle/>
          <a:p>
            <a:r>
              <a:rPr lang="nl-NL" sz="2800" dirty="0"/>
              <a:t>Wat als je alleen maar kan communiceren over gebeurtenissen die op dat moment plaats vinden?</a:t>
            </a:r>
            <a:br>
              <a:rPr lang="nl-NL" sz="2800" dirty="0"/>
            </a:br>
            <a:endParaRPr lang="nl-NL" sz="2800" dirty="0"/>
          </a:p>
        </p:txBody>
      </p:sp>
      <p:pic>
        <p:nvPicPr>
          <p:cNvPr id="7" name="Onlinemedia 6" title="its smarter to travel in groups - De Lijn.mp4">
            <a:hlinkClick r:id="" action="ppaction://media"/>
            <a:extLst>
              <a:ext uri="{FF2B5EF4-FFF2-40B4-BE49-F238E27FC236}">
                <a16:creationId xmlns:a16="http://schemas.microsoft.com/office/drawing/2014/main" id="{B2BDD731-3A5D-F0EC-2EB4-C84FCA46BA6D}"/>
              </a:ext>
            </a:extLst>
          </p:cNvPr>
          <p:cNvPicPr>
            <a:picLocks noGrp="1" noRot="1" noChangeAspect="1"/>
          </p:cNvPicPr>
          <p:nvPr>
            <p:ph idx="1"/>
            <a:videoFile r:link="rId1"/>
          </p:nvPr>
        </p:nvPicPr>
        <p:blipFill>
          <a:blip r:embed="rId4"/>
          <a:stretch>
            <a:fillRect/>
          </a:stretch>
        </p:blipFill>
        <p:spPr>
          <a:xfrm>
            <a:off x="643147" y="1314450"/>
            <a:ext cx="9262853" cy="5229652"/>
          </a:xfrm>
          <a:prstGeom prst="rect">
            <a:avLst/>
          </a:prstGeom>
        </p:spPr>
      </p:pic>
    </p:spTree>
    <p:extLst>
      <p:ext uri="{BB962C8B-B14F-4D97-AF65-F5344CB8AC3E}">
        <p14:creationId xmlns:p14="http://schemas.microsoft.com/office/powerpoint/2010/main" val="27106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bldLst>
      <p:bldP spid="8" grpId="0"/>
    </p:bld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494</TotalTime>
  <Words>1277</Words>
  <Application>Microsoft Office PowerPoint</Application>
  <PresentationFormat>Breedbeeld</PresentationFormat>
  <Paragraphs>121</Paragraphs>
  <Slides>19</Slides>
  <Notes>9</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-apple-system</vt:lpstr>
      <vt:lpstr>Arial</vt:lpstr>
      <vt:lpstr>Arial Black</vt:lpstr>
      <vt:lpstr>Calibri</vt:lpstr>
      <vt:lpstr>Georgia</vt:lpstr>
      <vt:lpstr>verdana</vt:lpstr>
      <vt:lpstr>ThemaYuverta</vt:lpstr>
      <vt:lpstr>Circulaire economie</vt:lpstr>
      <vt:lpstr>Vandaag</vt:lpstr>
      <vt:lpstr>1.. Periode overzicht</vt:lpstr>
      <vt:lpstr>2. Vorige week</vt:lpstr>
      <vt:lpstr>Even checken…. </vt:lpstr>
      <vt:lpstr>3. Doelen</vt:lpstr>
      <vt:lpstr>4. Kleine geschiedenis van de mensheid</vt:lpstr>
      <vt:lpstr>De verspreiding van Homo sapiens naar Oceanië en Amerika</vt:lpstr>
      <vt:lpstr>Wat als je alleen maar kan communiceren over gebeurtenissen die op dat moment plaats vinden? </vt:lpstr>
      <vt:lpstr>Cognitieve revolutie</vt:lpstr>
      <vt:lpstr>1ste agrarische revolutie</vt:lpstr>
      <vt:lpstr>PowerPoint-presentatie</vt:lpstr>
      <vt:lpstr>PowerPoint-presentatie</vt:lpstr>
      <vt:lpstr>Wetenschappelijke revolutie </vt:lpstr>
      <vt:lpstr>Technologie door de jaren heen</vt:lpstr>
      <vt:lpstr>Leuk en aardig dat verhaal over onze geschiedenis maar waarom moeten we dit weten?</vt:lpstr>
      <vt:lpstr>PowerPoint-presentatie</vt:lpstr>
      <vt:lpstr>Kleine geschiedenis van de mensheid</vt:lpstr>
      <vt:lpstr>3. 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2021-09-10T10:05:21Z</dcterms:created>
  <dcterms:modified xsi:type="dcterms:W3CDTF">2022-09-19T12:39:31Z</dcterms:modified>
</cp:coreProperties>
</file>