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57" r:id="rId4"/>
    <p:sldId id="258" r:id="rId5"/>
    <p:sldId id="271" r:id="rId6"/>
    <p:sldId id="269" r:id="rId7"/>
    <p:sldId id="272" r:id="rId8"/>
    <p:sldId id="273" r:id="rId9"/>
    <p:sldId id="282" r:id="rId10"/>
    <p:sldId id="280" r:id="rId11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Hammersmith One" panose="02010703030501060504" pitchFamily="2" charset="0"/>
      <p:regular r:id="rId17"/>
    </p:embeddedFont>
    <p:embeddedFont>
      <p:font typeface="Roboto Condensed Light" panose="02000000000000000000" pitchFamily="2" charset="0"/>
      <p:regular r:id="rId18"/>
      <p: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jTdXduDa6DrzYX1LGhDtPwRL53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D928B0-7080-4ADA-848C-541F04CCD015}" v="6" dt="2022-06-08T18:21:22.9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880" y="-5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35" Type="http://customschemas.google.com/relationships/presentationmetadata" Target="meta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ry Dieperink" userId="a9ca1c7f-d353-49db-82bd-c66949e72907" providerId="ADAL" clId="{FAD928B0-7080-4ADA-848C-541F04CCD015}"/>
    <pc:docChg chg="undo custSel delSld modSld sldOrd">
      <pc:chgData name="Terry Dieperink" userId="a9ca1c7f-d353-49db-82bd-c66949e72907" providerId="ADAL" clId="{FAD928B0-7080-4ADA-848C-541F04CCD015}" dt="2022-06-08T18:21:52.375" v="2334" actId="20577"/>
      <pc:docMkLst>
        <pc:docMk/>
      </pc:docMkLst>
      <pc:sldChg chg="modSp mod">
        <pc:chgData name="Terry Dieperink" userId="a9ca1c7f-d353-49db-82bd-c66949e72907" providerId="ADAL" clId="{FAD928B0-7080-4ADA-848C-541F04CCD015}" dt="2022-06-08T17:43:30.416" v="2" actId="20577"/>
        <pc:sldMkLst>
          <pc:docMk/>
          <pc:sldMk cId="0" sldId="256"/>
        </pc:sldMkLst>
        <pc:spChg chg="mod">
          <ac:chgData name="Terry Dieperink" userId="a9ca1c7f-d353-49db-82bd-c66949e72907" providerId="ADAL" clId="{FAD928B0-7080-4ADA-848C-541F04CCD015}" dt="2022-06-08T17:43:30.416" v="2" actId="20577"/>
          <ac:spMkLst>
            <pc:docMk/>
            <pc:sldMk cId="0" sldId="256"/>
            <ac:spMk id="261" creationId="{00000000-0000-0000-0000-000000000000}"/>
          </ac:spMkLst>
        </pc:spChg>
      </pc:sldChg>
      <pc:sldChg chg="modSp mod">
        <pc:chgData name="Terry Dieperink" userId="a9ca1c7f-d353-49db-82bd-c66949e72907" providerId="ADAL" clId="{FAD928B0-7080-4ADA-848C-541F04CCD015}" dt="2022-06-08T18:19:26.773" v="2286" actId="255"/>
        <pc:sldMkLst>
          <pc:docMk/>
          <pc:sldMk cId="0" sldId="257"/>
        </pc:sldMkLst>
        <pc:spChg chg="mod">
          <ac:chgData name="Terry Dieperink" userId="a9ca1c7f-d353-49db-82bd-c66949e72907" providerId="ADAL" clId="{FAD928B0-7080-4ADA-848C-541F04CCD015}" dt="2022-06-08T18:19:26.773" v="2286" actId="255"/>
          <ac:spMkLst>
            <pc:docMk/>
            <pc:sldMk cId="0" sldId="257"/>
            <ac:spMk id="267" creationId="{00000000-0000-0000-0000-000000000000}"/>
          </ac:spMkLst>
        </pc:spChg>
      </pc:sldChg>
      <pc:sldChg chg="addSp delSp modSp mod ord">
        <pc:chgData name="Terry Dieperink" userId="a9ca1c7f-d353-49db-82bd-c66949e72907" providerId="ADAL" clId="{FAD928B0-7080-4ADA-848C-541F04CCD015}" dt="2022-06-08T17:46:43.693" v="59" actId="20577"/>
        <pc:sldMkLst>
          <pc:docMk/>
          <pc:sldMk cId="0" sldId="258"/>
        </pc:sldMkLst>
        <pc:spChg chg="mod">
          <ac:chgData name="Terry Dieperink" userId="a9ca1c7f-d353-49db-82bd-c66949e72907" providerId="ADAL" clId="{FAD928B0-7080-4ADA-848C-541F04CCD015}" dt="2022-06-08T17:44:47.491" v="52" actId="20577"/>
          <ac:spMkLst>
            <pc:docMk/>
            <pc:sldMk cId="0" sldId="258"/>
            <ac:spMk id="273" creationId="{00000000-0000-0000-0000-000000000000}"/>
          </ac:spMkLst>
        </pc:spChg>
        <pc:spChg chg="mod">
          <ac:chgData name="Terry Dieperink" userId="a9ca1c7f-d353-49db-82bd-c66949e72907" providerId="ADAL" clId="{FAD928B0-7080-4ADA-848C-541F04CCD015}" dt="2022-06-08T17:46:43.693" v="59" actId="20577"/>
          <ac:spMkLst>
            <pc:docMk/>
            <pc:sldMk cId="0" sldId="258"/>
            <ac:spMk id="274" creationId="{00000000-0000-0000-0000-000000000000}"/>
          </ac:spMkLst>
        </pc:spChg>
        <pc:spChg chg="mod">
          <ac:chgData name="Terry Dieperink" userId="a9ca1c7f-d353-49db-82bd-c66949e72907" providerId="ADAL" clId="{FAD928B0-7080-4ADA-848C-541F04CCD015}" dt="2022-06-08T17:44:30.694" v="18" actId="1076"/>
          <ac:spMkLst>
            <pc:docMk/>
            <pc:sldMk cId="0" sldId="258"/>
            <ac:spMk id="275" creationId="{00000000-0000-0000-0000-000000000000}"/>
          </ac:spMkLst>
        </pc:spChg>
        <pc:picChg chg="add mod">
          <ac:chgData name="Terry Dieperink" userId="a9ca1c7f-d353-49db-82bd-c66949e72907" providerId="ADAL" clId="{FAD928B0-7080-4ADA-848C-541F04CCD015}" dt="2022-06-08T17:46:23.952" v="56" actId="1076"/>
          <ac:picMkLst>
            <pc:docMk/>
            <pc:sldMk cId="0" sldId="258"/>
            <ac:picMk id="2" creationId="{BDBB0C1B-9809-AEFB-8446-81333DDAE509}"/>
          </ac:picMkLst>
        </pc:picChg>
        <pc:picChg chg="del">
          <ac:chgData name="Terry Dieperink" userId="a9ca1c7f-d353-49db-82bd-c66949e72907" providerId="ADAL" clId="{FAD928B0-7080-4ADA-848C-541F04CCD015}" dt="2022-06-08T17:46:18.322" v="53" actId="478"/>
          <ac:picMkLst>
            <pc:docMk/>
            <pc:sldMk cId="0" sldId="258"/>
            <ac:picMk id="1026" creationId="{8C1E0B94-2B0E-D816-3C34-3940B3AA8096}"/>
          </ac:picMkLst>
        </pc:picChg>
      </pc:sldChg>
      <pc:sldChg chg="modSp mod ord">
        <pc:chgData name="Terry Dieperink" userId="a9ca1c7f-d353-49db-82bd-c66949e72907" providerId="ADAL" clId="{FAD928B0-7080-4ADA-848C-541F04CCD015}" dt="2022-06-08T17:47:10.087" v="92" actId="20577"/>
        <pc:sldMkLst>
          <pc:docMk/>
          <pc:sldMk cId="0" sldId="259"/>
        </pc:sldMkLst>
        <pc:spChg chg="mod">
          <ac:chgData name="Terry Dieperink" userId="a9ca1c7f-d353-49db-82bd-c66949e72907" providerId="ADAL" clId="{FAD928B0-7080-4ADA-848C-541F04CCD015}" dt="2022-06-08T17:47:10.087" v="92" actId="20577"/>
          <ac:spMkLst>
            <pc:docMk/>
            <pc:sldMk cId="0" sldId="259"/>
            <ac:spMk id="280" creationId="{00000000-0000-0000-0000-000000000000}"/>
          </ac:spMkLst>
        </pc:spChg>
      </pc:sldChg>
      <pc:sldChg chg="delSp modSp mod delAnim">
        <pc:chgData name="Terry Dieperink" userId="a9ca1c7f-d353-49db-82bd-c66949e72907" providerId="ADAL" clId="{FAD928B0-7080-4ADA-848C-541F04CCD015}" dt="2022-06-08T18:19:56.688" v="2293" actId="255"/>
        <pc:sldMkLst>
          <pc:docMk/>
          <pc:sldMk cId="966755866" sldId="269"/>
        </pc:sldMkLst>
        <pc:spChg chg="mod">
          <ac:chgData name="Terry Dieperink" userId="a9ca1c7f-d353-49db-82bd-c66949e72907" providerId="ADAL" clId="{FAD928B0-7080-4ADA-848C-541F04CCD015}" dt="2022-06-08T17:51:40.486" v="111" actId="20577"/>
          <ac:spMkLst>
            <pc:docMk/>
            <pc:sldMk cId="966755866" sldId="269"/>
            <ac:spMk id="280" creationId="{00000000-0000-0000-0000-000000000000}"/>
          </ac:spMkLst>
        </pc:spChg>
        <pc:spChg chg="mod">
          <ac:chgData name="Terry Dieperink" userId="a9ca1c7f-d353-49db-82bd-c66949e72907" providerId="ADAL" clId="{FAD928B0-7080-4ADA-848C-541F04CCD015}" dt="2022-06-08T18:19:56.688" v="2293" actId="255"/>
          <ac:spMkLst>
            <pc:docMk/>
            <pc:sldMk cId="966755866" sldId="269"/>
            <ac:spMk id="282" creationId="{00000000-0000-0000-0000-000000000000}"/>
          </ac:spMkLst>
        </pc:spChg>
        <pc:picChg chg="del">
          <ac:chgData name="Terry Dieperink" userId="a9ca1c7f-d353-49db-82bd-c66949e72907" providerId="ADAL" clId="{FAD928B0-7080-4ADA-848C-541F04CCD015}" dt="2022-06-08T17:48:08.871" v="98" actId="478"/>
          <ac:picMkLst>
            <pc:docMk/>
            <pc:sldMk cId="966755866" sldId="269"/>
            <ac:picMk id="2" creationId="{BF5D4621-65CE-F895-9B05-5F7E4ACFC237}"/>
          </ac:picMkLst>
        </pc:picChg>
      </pc:sldChg>
      <pc:sldChg chg="modSp mod">
        <pc:chgData name="Terry Dieperink" userId="a9ca1c7f-d353-49db-82bd-c66949e72907" providerId="ADAL" clId="{FAD928B0-7080-4ADA-848C-541F04CCD015}" dt="2022-06-08T18:19:42.412" v="2290" actId="207"/>
        <pc:sldMkLst>
          <pc:docMk/>
          <pc:sldMk cId="2225890267" sldId="271"/>
        </pc:sldMkLst>
        <pc:spChg chg="mod">
          <ac:chgData name="Terry Dieperink" userId="a9ca1c7f-d353-49db-82bd-c66949e72907" providerId="ADAL" clId="{FAD928B0-7080-4ADA-848C-541F04CCD015}" dt="2022-06-08T17:47:51.405" v="95" actId="20577"/>
          <ac:spMkLst>
            <pc:docMk/>
            <pc:sldMk cId="2225890267" sldId="271"/>
            <ac:spMk id="280" creationId="{00000000-0000-0000-0000-000000000000}"/>
          </ac:spMkLst>
        </pc:spChg>
        <pc:spChg chg="mod">
          <ac:chgData name="Terry Dieperink" userId="a9ca1c7f-d353-49db-82bd-c66949e72907" providerId="ADAL" clId="{FAD928B0-7080-4ADA-848C-541F04CCD015}" dt="2022-06-08T18:19:42.412" v="2290" actId="207"/>
          <ac:spMkLst>
            <pc:docMk/>
            <pc:sldMk cId="2225890267" sldId="271"/>
            <ac:spMk id="282" creationId="{00000000-0000-0000-0000-000000000000}"/>
          </ac:spMkLst>
        </pc:spChg>
      </pc:sldChg>
      <pc:sldChg chg="modSp mod">
        <pc:chgData name="Terry Dieperink" userId="a9ca1c7f-d353-49db-82bd-c66949e72907" providerId="ADAL" clId="{FAD928B0-7080-4ADA-848C-541F04CCD015}" dt="2022-06-08T18:20:14.614" v="2297" actId="1076"/>
        <pc:sldMkLst>
          <pc:docMk/>
          <pc:sldMk cId="783284754" sldId="272"/>
        </pc:sldMkLst>
        <pc:spChg chg="mod">
          <ac:chgData name="Terry Dieperink" userId="a9ca1c7f-d353-49db-82bd-c66949e72907" providerId="ADAL" clId="{FAD928B0-7080-4ADA-848C-541F04CCD015}" dt="2022-06-08T17:54:54.602" v="406" actId="20577"/>
          <ac:spMkLst>
            <pc:docMk/>
            <pc:sldMk cId="783284754" sldId="272"/>
            <ac:spMk id="280" creationId="{00000000-0000-0000-0000-000000000000}"/>
          </ac:spMkLst>
        </pc:spChg>
        <pc:spChg chg="mod">
          <ac:chgData name="Terry Dieperink" userId="a9ca1c7f-d353-49db-82bd-c66949e72907" providerId="ADAL" clId="{FAD928B0-7080-4ADA-848C-541F04CCD015}" dt="2022-06-08T18:20:14.614" v="2297" actId="1076"/>
          <ac:spMkLst>
            <pc:docMk/>
            <pc:sldMk cId="783284754" sldId="272"/>
            <ac:spMk id="282" creationId="{00000000-0000-0000-0000-000000000000}"/>
          </ac:spMkLst>
        </pc:spChg>
      </pc:sldChg>
      <pc:sldChg chg="modSp mod">
        <pc:chgData name="Terry Dieperink" userId="a9ca1c7f-d353-49db-82bd-c66949e72907" providerId="ADAL" clId="{FAD928B0-7080-4ADA-848C-541F04CCD015}" dt="2022-06-08T18:04:18.836" v="1628" actId="20577"/>
        <pc:sldMkLst>
          <pc:docMk/>
          <pc:sldMk cId="3622627313" sldId="273"/>
        </pc:sldMkLst>
        <pc:spChg chg="mod">
          <ac:chgData name="Terry Dieperink" userId="a9ca1c7f-d353-49db-82bd-c66949e72907" providerId="ADAL" clId="{FAD928B0-7080-4ADA-848C-541F04CCD015}" dt="2022-06-08T17:59:13.391" v="962" actId="20577"/>
          <ac:spMkLst>
            <pc:docMk/>
            <pc:sldMk cId="3622627313" sldId="273"/>
            <ac:spMk id="280" creationId="{00000000-0000-0000-0000-000000000000}"/>
          </ac:spMkLst>
        </pc:spChg>
        <pc:spChg chg="mod">
          <ac:chgData name="Terry Dieperink" userId="a9ca1c7f-d353-49db-82bd-c66949e72907" providerId="ADAL" clId="{FAD928B0-7080-4ADA-848C-541F04CCD015}" dt="2022-06-08T18:04:18.836" v="1628" actId="20577"/>
          <ac:spMkLst>
            <pc:docMk/>
            <pc:sldMk cId="3622627313" sldId="273"/>
            <ac:spMk id="282" creationId="{00000000-0000-0000-0000-000000000000}"/>
          </ac:spMkLst>
        </pc:spChg>
      </pc:sldChg>
      <pc:sldChg chg="modSp del mod">
        <pc:chgData name="Terry Dieperink" userId="a9ca1c7f-d353-49db-82bd-c66949e72907" providerId="ADAL" clId="{FAD928B0-7080-4ADA-848C-541F04CCD015}" dt="2022-06-08T17:46:46.710" v="60" actId="47"/>
        <pc:sldMkLst>
          <pc:docMk/>
          <pc:sldMk cId="1503874654" sldId="278"/>
        </pc:sldMkLst>
        <pc:spChg chg="mod">
          <ac:chgData name="Terry Dieperink" userId="a9ca1c7f-d353-49db-82bd-c66949e72907" providerId="ADAL" clId="{FAD928B0-7080-4ADA-848C-541F04CCD015}" dt="2022-06-08T17:44:18.213" v="14" actId="20577"/>
          <ac:spMkLst>
            <pc:docMk/>
            <pc:sldMk cId="1503874654" sldId="278"/>
            <ac:spMk id="267" creationId="{00000000-0000-0000-0000-000000000000}"/>
          </ac:spMkLst>
        </pc:spChg>
      </pc:sldChg>
      <pc:sldChg chg="modSp mod">
        <pc:chgData name="Terry Dieperink" userId="a9ca1c7f-d353-49db-82bd-c66949e72907" providerId="ADAL" clId="{FAD928B0-7080-4ADA-848C-541F04CCD015}" dt="2022-06-08T18:21:52.375" v="2334" actId="20577"/>
        <pc:sldMkLst>
          <pc:docMk/>
          <pc:sldMk cId="2610694864" sldId="280"/>
        </pc:sldMkLst>
        <pc:spChg chg="mod">
          <ac:chgData name="Terry Dieperink" userId="a9ca1c7f-d353-49db-82bd-c66949e72907" providerId="ADAL" clId="{FAD928B0-7080-4ADA-848C-541F04CCD015}" dt="2022-06-08T18:12:33.695" v="2283" actId="20577"/>
          <ac:spMkLst>
            <pc:docMk/>
            <pc:sldMk cId="2610694864" sldId="280"/>
            <ac:spMk id="280" creationId="{00000000-0000-0000-0000-000000000000}"/>
          </ac:spMkLst>
        </pc:spChg>
        <pc:spChg chg="mod">
          <ac:chgData name="Terry Dieperink" userId="a9ca1c7f-d353-49db-82bd-c66949e72907" providerId="ADAL" clId="{FAD928B0-7080-4ADA-848C-541F04CCD015}" dt="2022-06-08T18:21:52.375" v="2334" actId="20577"/>
          <ac:spMkLst>
            <pc:docMk/>
            <pc:sldMk cId="2610694864" sldId="280"/>
            <ac:spMk id="282" creationId="{00000000-0000-0000-0000-000000000000}"/>
          </ac:spMkLst>
        </pc:spChg>
      </pc:sldChg>
      <pc:sldChg chg="del">
        <pc:chgData name="Terry Dieperink" userId="a9ca1c7f-d353-49db-82bd-c66949e72907" providerId="ADAL" clId="{FAD928B0-7080-4ADA-848C-541F04CCD015}" dt="2022-06-08T18:12:23.081" v="2278" actId="47"/>
        <pc:sldMkLst>
          <pc:docMk/>
          <pc:sldMk cId="1225294412" sldId="281"/>
        </pc:sldMkLst>
      </pc:sldChg>
      <pc:sldChg chg="modSp mod">
        <pc:chgData name="Terry Dieperink" userId="a9ca1c7f-d353-49db-82bd-c66949e72907" providerId="ADAL" clId="{FAD928B0-7080-4ADA-848C-541F04CCD015}" dt="2022-06-08T18:20:35.792" v="2300" actId="113"/>
        <pc:sldMkLst>
          <pc:docMk/>
          <pc:sldMk cId="36288230" sldId="282"/>
        </pc:sldMkLst>
        <pc:spChg chg="mod">
          <ac:chgData name="Terry Dieperink" userId="a9ca1c7f-d353-49db-82bd-c66949e72907" providerId="ADAL" clId="{FAD928B0-7080-4ADA-848C-541F04CCD015}" dt="2022-06-08T18:05:13.969" v="1667" actId="20577"/>
          <ac:spMkLst>
            <pc:docMk/>
            <pc:sldMk cId="36288230" sldId="282"/>
            <ac:spMk id="280" creationId="{00000000-0000-0000-0000-000000000000}"/>
          </ac:spMkLst>
        </pc:spChg>
        <pc:spChg chg="mod">
          <ac:chgData name="Terry Dieperink" userId="a9ca1c7f-d353-49db-82bd-c66949e72907" providerId="ADAL" clId="{FAD928B0-7080-4ADA-848C-541F04CCD015}" dt="2022-06-08T18:20:35.792" v="2300" actId="113"/>
          <ac:spMkLst>
            <pc:docMk/>
            <pc:sldMk cId="36288230" sldId="282"/>
            <ac:spMk id="28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9" name="Google Shape;25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8" name="Google Shape;27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4845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8" name="Google Shape;27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5" name="Google Shape;26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8" name="Google Shape;27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53066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8" name="Google Shape;27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4418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8" name="Google Shape;27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71228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8" name="Google Shape;27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6517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8" name="Google Shape;27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6961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3"/>
          <p:cNvSpPr/>
          <p:nvPr/>
        </p:nvSpPr>
        <p:spPr>
          <a:xfrm rot="10800000" flipH="1">
            <a:off x="-1411582" y="-1157400"/>
            <a:ext cx="4436782" cy="3714342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3"/>
          <p:cNvSpPr/>
          <p:nvPr/>
        </p:nvSpPr>
        <p:spPr>
          <a:xfrm>
            <a:off x="1062825" y="3370500"/>
            <a:ext cx="775608" cy="1012954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3"/>
          <p:cNvSpPr/>
          <p:nvPr/>
        </p:nvSpPr>
        <p:spPr>
          <a:xfrm>
            <a:off x="7605425" y="342175"/>
            <a:ext cx="2052600" cy="2052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" name="Google Shape;12;p13"/>
          <p:cNvGrpSpPr/>
          <p:nvPr/>
        </p:nvGrpSpPr>
        <p:grpSpPr>
          <a:xfrm>
            <a:off x="6412578" y="-640069"/>
            <a:ext cx="1962482" cy="1953285"/>
            <a:chOff x="386328" y="2672681"/>
            <a:chExt cx="1962482" cy="1953285"/>
          </a:xfrm>
        </p:grpSpPr>
        <p:sp>
          <p:nvSpPr>
            <p:cNvPr id="13" name="Google Shape;13;p13"/>
            <p:cNvSpPr/>
            <p:nvPr/>
          </p:nvSpPr>
          <p:spPr>
            <a:xfrm>
              <a:off x="602590" y="3031586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3"/>
            <p:cNvSpPr/>
            <p:nvPr/>
          </p:nvSpPr>
          <p:spPr>
            <a:xfrm>
              <a:off x="386328" y="2672681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3"/>
            <p:cNvSpPr/>
            <p:nvPr/>
          </p:nvSpPr>
          <p:spPr>
            <a:xfrm>
              <a:off x="795817" y="2846396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3"/>
            <p:cNvSpPr/>
            <p:nvPr/>
          </p:nvSpPr>
          <p:spPr>
            <a:xfrm>
              <a:off x="906269" y="2679600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3"/>
            <p:cNvSpPr/>
            <p:nvPr/>
          </p:nvSpPr>
          <p:spPr>
            <a:xfrm>
              <a:off x="1314642" y="2672681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13"/>
            <p:cNvSpPr/>
            <p:nvPr/>
          </p:nvSpPr>
          <p:spPr>
            <a:xfrm>
              <a:off x="1724131" y="2785411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13"/>
            <p:cNvSpPr/>
            <p:nvPr/>
          </p:nvSpPr>
          <p:spPr>
            <a:xfrm>
              <a:off x="1874810" y="2808447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13"/>
            <p:cNvSpPr/>
            <p:nvPr/>
          </p:nvSpPr>
          <p:spPr>
            <a:xfrm>
              <a:off x="451868" y="3289279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3"/>
            <p:cNvSpPr/>
            <p:nvPr/>
          </p:nvSpPr>
          <p:spPr>
            <a:xfrm>
              <a:off x="516292" y="3153513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3"/>
            <p:cNvSpPr/>
            <p:nvPr/>
          </p:nvSpPr>
          <p:spPr>
            <a:xfrm>
              <a:off x="704963" y="2940732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3"/>
            <p:cNvSpPr/>
            <p:nvPr/>
          </p:nvSpPr>
          <p:spPr>
            <a:xfrm>
              <a:off x="1113335" y="2940732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3"/>
            <p:cNvSpPr/>
            <p:nvPr/>
          </p:nvSpPr>
          <p:spPr>
            <a:xfrm>
              <a:off x="1522825" y="2940732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3"/>
            <p:cNvSpPr/>
            <p:nvPr/>
          </p:nvSpPr>
          <p:spPr>
            <a:xfrm>
              <a:off x="1931197" y="2975243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13"/>
            <p:cNvSpPr/>
            <p:nvPr/>
          </p:nvSpPr>
          <p:spPr>
            <a:xfrm>
              <a:off x="389766" y="3559565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13"/>
            <p:cNvSpPr/>
            <p:nvPr/>
          </p:nvSpPr>
          <p:spPr>
            <a:xfrm>
              <a:off x="497897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3"/>
            <p:cNvSpPr/>
            <p:nvPr/>
          </p:nvSpPr>
          <p:spPr>
            <a:xfrm>
              <a:off x="906269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13"/>
            <p:cNvSpPr/>
            <p:nvPr/>
          </p:nvSpPr>
          <p:spPr>
            <a:xfrm>
              <a:off x="1314642" y="3303075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13"/>
            <p:cNvSpPr/>
            <p:nvPr/>
          </p:nvSpPr>
          <p:spPr>
            <a:xfrm>
              <a:off x="1724131" y="3301915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3"/>
            <p:cNvSpPr/>
            <p:nvPr/>
          </p:nvSpPr>
          <p:spPr>
            <a:xfrm>
              <a:off x="2132503" y="3301915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13"/>
            <p:cNvSpPr/>
            <p:nvPr/>
          </p:nvSpPr>
          <p:spPr>
            <a:xfrm>
              <a:off x="395525" y="3644703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3"/>
            <p:cNvSpPr/>
            <p:nvPr/>
          </p:nvSpPr>
          <p:spPr>
            <a:xfrm>
              <a:off x="704963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3"/>
            <p:cNvSpPr/>
            <p:nvPr/>
          </p:nvSpPr>
          <p:spPr>
            <a:xfrm>
              <a:off x="1113335" y="36447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13"/>
            <p:cNvSpPr/>
            <p:nvPr/>
          </p:nvSpPr>
          <p:spPr>
            <a:xfrm>
              <a:off x="1522825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3"/>
            <p:cNvSpPr/>
            <p:nvPr/>
          </p:nvSpPr>
          <p:spPr>
            <a:xfrm>
              <a:off x="1931197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3"/>
            <p:cNvSpPr/>
            <p:nvPr/>
          </p:nvSpPr>
          <p:spPr>
            <a:xfrm>
              <a:off x="2339569" y="3728681"/>
              <a:ext cx="6919" cy="10401"/>
            </a:xfrm>
            <a:custGeom>
              <a:avLst/>
              <a:gdLst/>
              <a:ahLst/>
              <a:cxnLst/>
              <a:rect l="l" t="t" r="r" b="b"/>
              <a:pathLst>
                <a:path w="161" h="242" extrusionOk="0">
                  <a:moveTo>
                    <a:pt x="81" y="1"/>
                  </a:moveTo>
                  <a:lnTo>
                    <a:pt x="0" y="161"/>
                  </a:lnTo>
                  <a:lnTo>
                    <a:pt x="134" y="241"/>
                  </a:lnTo>
                  <a:cubicBezTo>
                    <a:pt x="134" y="161"/>
                    <a:pt x="134" y="108"/>
                    <a:pt x="161" y="27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13"/>
            <p:cNvSpPr/>
            <p:nvPr/>
          </p:nvSpPr>
          <p:spPr>
            <a:xfrm>
              <a:off x="497897" y="4010528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13"/>
            <p:cNvSpPr/>
            <p:nvPr/>
          </p:nvSpPr>
          <p:spPr>
            <a:xfrm>
              <a:off x="906269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13"/>
            <p:cNvSpPr/>
            <p:nvPr/>
          </p:nvSpPr>
          <p:spPr>
            <a:xfrm>
              <a:off x="1314642" y="401052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13"/>
            <p:cNvSpPr/>
            <p:nvPr/>
          </p:nvSpPr>
          <p:spPr>
            <a:xfrm>
              <a:off x="1724131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13"/>
            <p:cNvSpPr/>
            <p:nvPr/>
          </p:nvSpPr>
          <p:spPr>
            <a:xfrm>
              <a:off x="2132503" y="4095623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13"/>
            <p:cNvSpPr/>
            <p:nvPr/>
          </p:nvSpPr>
          <p:spPr>
            <a:xfrm>
              <a:off x="890153" y="4437294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13"/>
            <p:cNvSpPr/>
            <p:nvPr/>
          </p:nvSpPr>
          <p:spPr>
            <a:xfrm>
              <a:off x="855642" y="4352156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13"/>
            <p:cNvSpPr/>
            <p:nvPr/>
          </p:nvSpPr>
          <p:spPr>
            <a:xfrm>
              <a:off x="1113335" y="4352156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13"/>
            <p:cNvSpPr/>
            <p:nvPr/>
          </p:nvSpPr>
          <p:spPr>
            <a:xfrm>
              <a:off x="1522825" y="4352156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13"/>
            <p:cNvSpPr/>
            <p:nvPr/>
          </p:nvSpPr>
          <p:spPr>
            <a:xfrm>
              <a:off x="1931197" y="4437294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" name="Google Shape;48;p13"/>
          <p:cNvSpPr/>
          <p:nvPr/>
        </p:nvSpPr>
        <p:spPr>
          <a:xfrm>
            <a:off x="-125" y="4599425"/>
            <a:ext cx="9144321" cy="595550"/>
          </a:xfrm>
          <a:custGeom>
            <a:avLst/>
            <a:gdLst/>
            <a:ahLst/>
            <a:cxnLst/>
            <a:rect l="l" t="t" r="r" b="b"/>
            <a:pathLst>
              <a:path w="287196" h="23822" extrusionOk="0">
                <a:moveTo>
                  <a:pt x="1" y="0"/>
                </a:moveTo>
                <a:lnTo>
                  <a:pt x="1" y="23822"/>
                </a:lnTo>
                <a:lnTo>
                  <a:pt x="287196" y="23822"/>
                </a:lnTo>
                <a:lnTo>
                  <a:pt x="287196" y="0"/>
                </a:lnTo>
                <a:close/>
              </a:path>
            </a:pathLst>
          </a:custGeom>
          <a:solidFill>
            <a:srgbClr val="C8A5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3"/>
          <p:cNvSpPr txBox="1">
            <a:spLocks noGrp="1"/>
          </p:cNvSpPr>
          <p:nvPr>
            <p:ph type="ctrTitle"/>
          </p:nvPr>
        </p:nvSpPr>
        <p:spPr>
          <a:xfrm>
            <a:off x="1283094" y="1290750"/>
            <a:ext cx="65778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500" b="1">
                <a:solidFill>
                  <a:srgbClr val="806860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ubTitle" idx="1"/>
          </p:nvPr>
        </p:nvSpPr>
        <p:spPr>
          <a:xfrm>
            <a:off x="1283100" y="3394625"/>
            <a:ext cx="6577800" cy="45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/>
          <p:nvPr/>
        </p:nvSpPr>
        <p:spPr>
          <a:xfrm rot="-1762095" flipH="1">
            <a:off x="-645480" y="2383695"/>
            <a:ext cx="2540453" cy="3781447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4"/>
          <p:cNvSpPr/>
          <p:nvPr/>
        </p:nvSpPr>
        <p:spPr>
          <a:xfrm>
            <a:off x="8139625" y="1901675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1"/>
          </p:nvPr>
        </p:nvSpPr>
        <p:spPr>
          <a:xfrm>
            <a:off x="713250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AutoNum type="arabicPeriod"/>
              <a:defRPr sz="1200"/>
            </a:lvl1pPr>
            <a:lvl2pPr marL="914400" lvl="1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/>
          <p:nvPr/>
        </p:nvSpPr>
        <p:spPr>
          <a:xfrm>
            <a:off x="763275" y="799200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rgbClr val="C8A5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5"/>
          <p:cNvSpPr/>
          <p:nvPr/>
        </p:nvSpPr>
        <p:spPr>
          <a:xfrm>
            <a:off x="6926300" y="-86950"/>
            <a:ext cx="4030804" cy="5999550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5"/>
          <p:cNvSpPr/>
          <p:nvPr/>
        </p:nvSpPr>
        <p:spPr>
          <a:xfrm>
            <a:off x="112700" y="3113038"/>
            <a:ext cx="1938817" cy="3305577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5"/>
          <p:cNvSpPr txBox="1">
            <a:spLocks noGrp="1"/>
          </p:cNvSpPr>
          <p:nvPr>
            <p:ph type="title"/>
          </p:nvPr>
        </p:nvSpPr>
        <p:spPr>
          <a:xfrm>
            <a:off x="1569450" y="1152050"/>
            <a:ext cx="6005100" cy="15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3600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ubTitle" idx="1"/>
          </p:nvPr>
        </p:nvSpPr>
        <p:spPr>
          <a:xfrm>
            <a:off x="1904250" y="2756350"/>
            <a:ext cx="53355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713225" y="1122325"/>
            <a:ext cx="7717500" cy="358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Hammersmith One"/>
              <a:buAutoNum type="arabicPeriod"/>
              <a:defRPr sz="1600">
                <a:solidFill>
                  <a:srgbClr val="806860"/>
                </a:solidFill>
              </a:defRPr>
            </a:lvl1pPr>
            <a:lvl2pPr marL="914400" lvl="1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Hammersmith One"/>
              <a:buAutoNum type="alphaLcPeriod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3pPr>
            <a:lvl4pPr marL="1828800" lvl="3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4pPr>
            <a:lvl5pPr marL="2286000" lvl="4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5pPr>
            <a:lvl6pPr marL="2743200" lvl="5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6pPr>
            <a:lvl7pPr marL="3200400" lvl="6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7pPr>
            <a:lvl8pPr marL="3657600" lvl="7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8pPr>
            <a:lvl9pPr marL="4114800" lvl="8" indent="-3175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9pPr>
          </a:lstStyle>
          <a:p>
            <a:endParaRPr/>
          </a:p>
        </p:txBody>
      </p:sp>
      <p:grpSp>
        <p:nvGrpSpPr>
          <p:cNvPr id="65" name="Google Shape;65;p16"/>
          <p:cNvGrpSpPr/>
          <p:nvPr/>
        </p:nvGrpSpPr>
        <p:grpSpPr>
          <a:xfrm>
            <a:off x="8039875" y="1772525"/>
            <a:ext cx="2052600" cy="2052600"/>
            <a:chOff x="-1185375" y="1414000"/>
            <a:chExt cx="2052600" cy="2052600"/>
          </a:xfrm>
        </p:grpSpPr>
        <p:sp>
          <p:nvSpPr>
            <p:cNvPr id="66" name="Google Shape;66;p16"/>
            <p:cNvSpPr/>
            <p:nvPr/>
          </p:nvSpPr>
          <p:spPr>
            <a:xfrm>
              <a:off x="-1185375" y="1414000"/>
              <a:ext cx="2052600" cy="20526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6"/>
            <p:cNvSpPr/>
            <p:nvPr/>
          </p:nvSpPr>
          <p:spPr>
            <a:xfrm>
              <a:off x="-1140322" y="1463656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6"/>
            <p:cNvSpPr/>
            <p:nvPr/>
          </p:nvSpPr>
          <p:spPr>
            <a:xfrm>
              <a:off x="-730833" y="1637371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16"/>
            <p:cNvSpPr/>
            <p:nvPr/>
          </p:nvSpPr>
          <p:spPr>
            <a:xfrm>
              <a:off x="-620381" y="1470575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6"/>
            <p:cNvSpPr/>
            <p:nvPr/>
          </p:nvSpPr>
          <p:spPr>
            <a:xfrm>
              <a:off x="-212008" y="1463656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6"/>
            <p:cNvSpPr/>
            <p:nvPr/>
          </p:nvSpPr>
          <p:spPr>
            <a:xfrm>
              <a:off x="197481" y="1576386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6"/>
            <p:cNvSpPr/>
            <p:nvPr/>
          </p:nvSpPr>
          <p:spPr>
            <a:xfrm>
              <a:off x="348160" y="1599422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6"/>
            <p:cNvSpPr/>
            <p:nvPr/>
          </p:nvSpPr>
          <p:spPr>
            <a:xfrm>
              <a:off x="-1074782" y="2080254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6"/>
            <p:cNvSpPr/>
            <p:nvPr/>
          </p:nvSpPr>
          <p:spPr>
            <a:xfrm>
              <a:off x="-924060" y="1822561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6"/>
            <p:cNvSpPr/>
            <p:nvPr/>
          </p:nvSpPr>
          <p:spPr>
            <a:xfrm>
              <a:off x="-1010358" y="1944488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6"/>
            <p:cNvSpPr/>
            <p:nvPr/>
          </p:nvSpPr>
          <p:spPr>
            <a:xfrm>
              <a:off x="-821687" y="1731707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6"/>
            <p:cNvSpPr/>
            <p:nvPr/>
          </p:nvSpPr>
          <p:spPr>
            <a:xfrm>
              <a:off x="-413315" y="1731707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6"/>
            <p:cNvSpPr/>
            <p:nvPr/>
          </p:nvSpPr>
          <p:spPr>
            <a:xfrm>
              <a:off x="-3825" y="1731707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6"/>
            <p:cNvSpPr/>
            <p:nvPr/>
          </p:nvSpPr>
          <p:spPr>
            <a:xfrm>
              <a:off x="404547" y="1766218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6"/>
            <p:cNvSpPr/>
            <p:nvPr/>
          </p:nvSpPr>
          <p:spPr>
            <a:xfrm>
              <a:off x="-1136884" y="2350540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6"/>
            <p:cNvSpPr/>
            <p:nvPr/>
          </p:nvSpPr>
          <p:spPr>
            <a:xfrm>
              <a:off x="-1028753" y="2094050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6"/>
            <p:cNvSpPr/>
            <p:nvPr/>
          </p:nvSpPr>
          <p:spPr>
            <a:xfrm>
              <a:off x="-620381" y="2094050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6"/>
            <p:cNvSpPr/>
            <p:nvPr/>
          </p:nvSpPr>
          <p:spPr>
            <a:xfrm>
              <a:off x="-212008" y="2094050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6"/>
            <p:cNvSpPr/>
            <p:nvPr/>
          </p:nvSpPr>
          <p:spPr>
            <a:xfrm>
              <a:off x="197481" y="2092890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6"/>
            <p:cNvSpPr/>
            <p:nvPr/>
          </p:nvSpPr>
          <p:spPr>
            <a:xfrm>
              <a:off x="605853" y="2092890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6"/>
            <p:cNvSpPr/>
            <p:nvPr/>
          </p:nvSpPr>
          <p:spPr>
            <a:xfrm>
              <a:off x="-1131125" y="2435678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6"/>
            <p:cNvSpPr/>
            <p:nvPr/>
          </p:nvSpPr>
          <p:spPr>
            <a:xfrm>
              <a:off x="-821687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6"/>
            <p:cNvSpPr/>
            <p:nvPr/>
          </p:nvSpPr>
          <p:spPr>
            <a:xfrm>
              <a:off x="-413315" y="243567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6"/>
            <p:cNvSpPr/>
            <p:nvPr/>
          </p:nvSpPr>
          <p:spPr>
            <a:xfrm>
              <a:off x="-3825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6"/>
            <p:cNvSpPr/>
            <p:nvPr/>
          </p:nvSpPr>
          <p:spPr>
            <a:xfrm>
              <a:off x="404547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6"/>
            <p:cNvSpPr/>
            <p:nvPr/>
          </p:nvSpPr>
          <p:spPr>
            <a:xfrm>
              <a:off x="-1028753" y="2801503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6"/>
            <p:cNvSpPr/>
            <p:nvPr/>
          </p:nvSpPr>
          <p:spPr>
            <a:xfrm>
              <a:off x="-620381" y="28015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6"/>
            <p:cNvSpPr/>
            <p:nvPr/>
          </p:nvSpPr>
          <p:spPr>
            <a:xfrm>
              <a:off x="-212008" y="28015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6"/>
            <p:cNvSpPr/>
            <p:nvPr/>
          </p:nvSpPr>
          <p:spPr>
            <a:xfrm>
              <a:off x="197481" y="28015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6"/>
            <p:cNvSpPr/>
            <p:nvPr/>
          </p:nvSpPr>
          <p:spPr>
            <a:xfrm>
              <a:off x="605853" y="2886598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6"/>
            <p:cNvSpPr/>
            <p:nvPr/>
          </p:nvSpPr>
          <p:spPr>
            <a:xfrm>
              <a:off x="-636497" y="3228269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6"/>
            <p:cNvSpPr/>
            <p:nvPr/>
          </p:nvSpPr>
          <p:spPr>
            <a:xfrm>
              <a:off x="-671008" y="3143131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16"/>
            <p:cNvSpPr/>
            <p:nvPr/>
          </p:nvSpPr>
          <p:spPr>
            <a:xfrm>
              <a:off x="-413315" y="3143131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16"/>
            <p:cNvSpPr/>
            <p:nvPr/>
          </p:nvSpPr>
          <p:spPr>
            <a:xfrm>
              <a:off x="-3825" y="3143131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6"/>
            <p:cNvSpPr/>
            <p:nvPr/>
          </p:nvSpPr>
          <p:spPr>
            <a:xfrm>
              <a:off x="404547" y="3228269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" name="Google Shape;101;p16"/>
          <p:cNvSpPr/>
          <p:nvPr/>
        </p:nvSpPr>
        <p:spPr>
          <a:xfrm flipH="1">
            <a:off x="-817503" y="2575150"/>
            <a:ext cx="2540578" cy="378149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rgbClr val="A0A2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9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postart.nl/mind-my-mind/01-11-2021/POW_0507082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YTTSXc6sARg?feature=oembed" TargetMode="Externa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nti.com/etpukqf2n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"/>
          <p:cNvSpPr txBox="1">
            <a:spLocks noGrp="1"/>
          </p:cNvSpPr>
          <p:nvPr>
            <p:ph type="ctrTitle"/>
          </p:nvPr>
        </p:nvSpPr>
        <p:spPr>
          <a:xfrm>
            <a:off x="1283094" y="1290750"/>
            <a:ext cx="65778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nl-NL" dirty="0">
                <a:solidFill>
                  <a:schemeClr val="accent2"/>
                </a:solidFill>
              </a:rPr>
              <a:t> ASS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262" name="Google Shape;262;p1"/>
          <p:cNvSpPr txBox="1">
            <a:spLocks noGrp="1"/>
          </p:cNvSpPr>
          <p:nvPr>
            <p:ph type="subTitle" idx="1"/>
          </p:nvPr>
        </p:nvSpPr>
        <p:spPr>
          <a:xfrm>
            <a:off x="1283100" y="3394625"/>
            <a:ext cx="6577800" cy="93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nl-NL" dirty="0"/>
              <a:t>ASS</a:t>
            </a:r>
            <a:endParaRPr dirty="0"/>
          </a:p>
        </p:txBody>
      </p:sp>
      <p:sp>
        <p:nvSpPr>
          <p:cNvPr id="281" name="Google Shape;281;p4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4"/>
          <p:cNvSpPr txBox="1"/>
          <p:nvPr/>
        </p:nvSpPr>
        <p:spPr>
          <a:xfrm>
            <a:off x="538303" y="1064525"/>
            <a:ext cx="7900398" cy="4811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r>
              <a:rPr lang="nl-NL" sz="1800" b="1" dirty="0"/>
              <a:t>Wat is je bijgebleven?</a:t>
            </a:r>
          </a:p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endParaRPr lang="nl-NL" sz="1800" b="1" dirty="0"/>
          </a:p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r>
              <a:rPr lang="nl-NL" sz="1800" b="1" dirty="0"/>
              <a:t>Op welke manier zou jij een kind/leerling begeleiden?</a:t>
            </a:r>
          </a:p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endParaRPr lang="nl-NL" sz="1800" b="1" dirty="0"/>
          </a:p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r>
              <a:rPr lang="nl-NL" sz="1800" b="1" dirty="0" err="1"/>
              <a:t>Kijktip</a:t>
            </a:r>
            <a:r>
              <a:rPr lang="nl-NL" sz="1800" b="1" dirty="0"/>
              <a:t>: </a:t>
            </a:r>
            <a:br>
              <a:rPr lang="nl-NL" sz="1800" b="1" dirty="0"/>
            </a:br>
            <a:r>
              <a:rPr lang="nl-NL" sz="1800" b="1" dirty="0"/>
              <a:t>Mind </a:t>
            </a:r>
            <a:r>
              <a:rPr lang="nl-NL" sz="1800" b="1" dirty="0" err="1"/>
              <a:t>my</a:t>
            </a:r>
            <a:r>
              <a:rPr lang="nl-NL" sz="1800" b="1" dirty="0"/>
              <a:t> mind </a:t>
            </a:r>
            <a:r>
              <a:rPr lang="nl-NL" sz="1800" b="1" dirty="0">
                <a:hlinkClick r:id="rId3"/>
              </a:rPr>
              <a:t>https://www.npostart.nl/mind-my-mind/01-11-2021/POW_05070820</a:t>
            </a:r>
            <a:br>
              <a:rPr lang="nl-NL" sz="1800" b="1" dirty="0"/>
            </a:br>
            <a:endParaRPr lang="nl-NL" sz="1800" b="1" dirty="0"/>
          </a:p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br>
              <a:rPr lang="nl-NL" dirty="0"/>
            </a:b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0694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nl-NL" dirty="0"/>
              <a:t>Terugblik vorige bijeenkomst</a:t>
            </a:r>
            <a:endParaRPr dirty="0"/>
          </a:p>
        </p:txBody>
      </p:sp>
      <p:sp>
        <p:nvSpPr>
          <p:cNvPr id="281" name="Google Shape;281;p4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Onlinemedia 1" title="Still Face Experiment  Dr  Edward Tronick">
            <a:hlinkClick r:id="" action="ppaction://media"/>
            <a:extLst>
              <a:ext uri="{FF2B5EF4-FFF2-40B4-BE49-F238E27FC236}">
                <a16:creationId xmlns:a16="http://schemas.microsoft.com/office/drawing/2014/main" id="{A135A8C7-C401-932E-CC11-7E3C015E63F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32067" y="1367437"/>
            <a:ext cx="4192402" cy="31443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"/>
          <p:cNvSpPr txBox="1">
            <a:spLocks noGrp="1"/>
          </p:cNvSpPr>
          <p:nvPr>
            <p:ph type="body" idx="1"/>
          </p:nvPr>
        </p:nvSpPr>
        <p:spPr>
          <a:xfrm>
            <a:off x="935887" y="1000753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sz="1600" u="sng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Aan het eind van de les </a:t>
            </a:r>
            <a:r>
              <a:rPr lang="nl-NL" sz="1600" b="1" u="sng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weten</a:t>
            </a:r>
            <a:r>
              <a:rPr lang="nl-NL" sz="1600" u="sng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 jullie:</a:t>
            </a:r>
          </a:p>
          <a:p>
            <a:pPr marL="457200" lvl="0" indent="-32385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nl-NL" sz="1600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welke  vormen autisme er zijn</a:t>
            </a: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nl-NL" sz="1600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wat sterke en minder sterke kanten van autisme zijn</a:t>
            </a: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nl-NL" sz="1600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hoe je kinderen met autisme het beste kunt begeleiden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nl-NL" sz="1600" u="sng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Aan het eind van de les </a:t>
            </a:r>
            <a:r>
              <a:rPr lang="nl-NL" sz="1600" b="1" u="sng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kunnen</a:t>
            </a:r>
            <a:r>
              <a:rPr lang="nl-NL" sz="1600" u="sng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 jullie:</a:t>
            </a:r>
          </a:p>
          <a:p>
            <a:pPr marL="457200" lvl="0" indent="-32385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nl-NL" sz="1600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kinderen met autisme sneller herkennen</a:t>
            </a: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nl-NL" sz="1600" dirty="0">
                <a:solidFill>
                  <a:srgbClr val="000000"/>
                </a:solidFill>
                <a:latin typeface="+mn-lt"/>
                <a:ea typeface="Calibri"/>
                <a:cs typeface="Calibri"/>
                <a:sym typeface="Calibri"/>
              </a:rPr>
              <a:t>kinderen met autisme helpen in de klas</a:t>
            </a:r>
          </a:p>
          <a:p>
            <a:pPr marL="152400" indent="0" rtl="0">
              <a:spcBef>
                <a:spcPts val="1200"/>
              </a:spcBef>
              <a:spcAft>
                <a:spcPts val="1200"/>
              </a:spcAft>
              <a:buNone/>
            </a:pPr>
            <a:endParaRPr lang="nl-NL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endParaRPr lang="nl-NL" sz="1400" dirty="0"/>
          </a:p>
        </p:txBody>
      </p:sp>
      <p:sp>
        <p:nvSpPr>
          <p:cNvPr id="268" name="Google Shape;268;p2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nl-NL" dirty="0"/>
              <a:t>Doel van deze workshop	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"/>
          <p:cNvSpPr txBox="1">
            <a:spLocks noGrp="1"/>
          </p:cNvSpPr>
          <p:nvPr>
            <p:ph type="title"/>
          </p:nvPr>
        </p:nvSpPr>
        <p:spPr>
          <a:xfrm>
            <a:off x="1820656" y="381662"/>
            <a:ext cx="6005100" cy="950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nl-NL" dirty="0"/>
              <a:t>Autisme belevingscircuit</a:t>
            </a:r>
            <a:endParaRPr dirty="0"/>
          </a:p>
        </p:txBody>
      </p:sp>
      <p:sp>
        <p:nvSpPr>
          <p:cNvPr id="274" name="Google Shape;274;p3"/>
          <p:cNvSpPr txBox="1">
            <a:spLocks noGrp="1"/>
          </p:cNvSpPr>
          <p:nvPr>
            <p:ph type="subTitle" idx="1"/>
          </p:nvPr>
        </p:nvSpPr>
        <p:spPr>
          <a:xfrm>
            <a:off x="687701" y="2326527"/>
            <a:ext cx="53355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sz="1600" dirty="0">
                <a:hlinkClick r:id="rId3"/>
              </a:rPr>
              <a:t>https://www.menti.com/etpukqf2nu</a:t>
            </a:r>
            <a:endParaRPr lang="nl-NL" sz="16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/>
          </a:p>
        </p:txBody>
      </p:sp>
      <p:sp>
        <p:nvSpPr>
          <p:cNvPr id="275" name="Google Shape;275;p3"/>
          <p:cNvSpPr txBox="1"/>
          <p:nvPr/>
        </p:nvSpPr>
        <p:spPr>
          <a:xfrm>
            <a:off x="3908621" y="-86336"/>
            <a:ext cx="4423769" cy="703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ctr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Char char="-"/>
            </a:pPr>
            <a:endParaRPr sz="1800" b="0" i="0" u="none" strike="noStrike" cap="none" dirty="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DBB0C1B-9809-AEFB-8446-81333DDAE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337" y="1407380"/>
            <a:ext cx="3203382" cy="3203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nl-NL" dirty="0"/>
              <a:t>ASS</a:t>
            </a:r>
            <a:endParaRPr dirty="0"/>
          </a:p>
        </p:txBody>
      </p:sp>
      <p:sp>
        <p:nvSpPr>
          <p:cNvPr id="281" name="Google Shape;281;p4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4"/>
          <p:cNvSpPr txBox="1"/>
          <p:nvPr/>
        </p:nvSpPr>
        <p:spPr>
          <a:xfrm>
            <a:off x="530352" y="1064525"/>
            <a:ext cx="7900398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ASS verschijningsvormen</a:t>
            </a:r>
          </a:p>
          <a:p>
            <a:pPr marL="457200" lvl="0" indent="-346075" algn="l" rtl="0"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850"/>
              <a:buChar char="●"/>
            </a:pPr>
            <a:r>
              <a:rPr lang="nl-NL" sz="1600" dirty="0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Klassiek Autisme - syndroom van </a:t>
            </a:r>
            <a:r>
              <a:rPr lang="nl-NL" sz="1600" dirty="0" err="1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Kanner</a:t>
            </a:r>
            <a:endParaRPr lang="nl-NL" sz="1600" dirty="0">
              <a:solidFill>
                <a:schemeClr val="bg1">
                  <a:lumMod val="10000"/>
                </a:schemeClr>
              </a:solidFill>
              <a:highlight>
                <a:srgbClr val="FFFFFF"/>
              </a:highlight>
            </a:endParaRPr>
          </a:p>
          <a:p>
            <a:pPr marL="457200" lvl="0" indent="-346075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50"/>
              <a:buChar char="●"/>
            </a:pPr>
            <a:r>
              <a:rPr lang="nl-NL" sz="1600" dirty="0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Syndroom van Asperger</a:t>
            </a:r>
          </a:p>
          <a:p>
            <a:pPr marL="457200" lvl="0" indent="-346075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50"/>
              <a:buChar char="●"/>
            </a:pPr>
            <a:r>
              <a:rPr lang="nl-NL" sz="1600" dirty="0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PDD-NOS ( </a:t>
            </a:r>
            <a:r>
              <a:rPr lang="nl-NL" sz="1600" dirty="0" err="1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Pervasive</a:t>
            </a:r>
            <a:r>
              <a:rPr lang="nl-NL" sz="1600" dirty="0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 Development Disorder - </a:t>
            </a:r>
            <a:r>
              <a:rPr lang="nl-NL" sz="1600" dirty="0" err="1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Not</a:t>
            </a:r>
            <a:r>
              <a:rPr lang="nl-NL" sz="1600" dirty="0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 </a:t>
            </a:r>
            <a:r>
              <a:rPr lang="nl-NL" sz="1600" dirty="0" err="1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Otherwise</a:t>
            </a:r>
            <a:r>
              <a:rPr lang="nl-NL" sz="1600" dirty="0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 </a:t>
            </a:r>
            <a:r>
              <a:rPr lang="nl-NL" sz="1600" dirty="0" err="1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Specified</a:t>
            </a:r>
            <a:r>
              <a:rPr lang="nl-NL" sz="1600" dirty="0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)</a:t>
            </a:r>
          </a:p>
          <a:p>
            <a:pPr marL="457200" lvl="0" indent="-346075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50"/>
              <a:buChar char="●"/>
            </a:pPr>
            <a:r>
              <a:rPr lang="nl-NL" sz="1600" dirty="0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MCDD ( Multiple Complex </a:t>
            </a:r>
            <a:r>
              <a:rPr lang="nl-NL" sz="1600" dirty="0" err="1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Developmental</a:t>
            </a:r>
            <a:r>
              <a:rPr lang="nl-NL" sz="1600" dirty="0">
                <a:solidFill>
                  <a:schemeClr val="bg1">
                    <a:lumMod val="10000"/>
                  </a:schemeClr>
                </a:solidFill>
                <a:highlight>
                  <a:srgbClr val="FFFFFF"/>
                </a:highlight>
              </a:rPr>
              <a:t> Disorder)</a:t>
            </a:r>
          </a:p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br>
              <a:rPr lang="nl-NL" dirty="0"/>
            </a:br>
            <a:br>
              <a:rPr lang="nl-NL" dirty="0"/>
            </a:br>
            <a:endParaRPr lang="nl-NL" dirty="0"/>
          </a:p>
          <a:p>
            <a:pPr marL="285750" marR="0" lvl="0" indent="-28575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nl-NL" dirty="0"/>
          </a:p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br>
              <a:rPr lang="nl-NL" dirty="0"/>
            </a:b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5890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nl-NL" dirty="0"/>
              <a:t>Kenmerken</a:t>
            </a:r>
            <a:endParaRPr dirty="0"/>
          </a:p>
        </p:txBody>
      </p:sp>
      <p:sp>
        <p:nvSpPr>
          <p:cNvPr id="281" name="Google Shape;281;p4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4"/>
          <p:cNvSpPr txBox="1"/>
          <p:nvPr/>
        </p:nvSpPr>
        <p:spPr>
          <a:xfrm>
            <a:off x="530352" y="1064525"/>
            <a:ext cx="7900398" cy="3221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nl-NL" sz="1600" dirty="0"/>
              <a:t>Bij geen leerling dezelfde uitingsvormen!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lang="nl-NL"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600" dirty="0"/>
              <a:t>Moeite met executieve functies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600" dirty="0"/>
              <a:t>Meestal moeite met het leggen van contacten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600" dirty="0"/>
              <a:t>School veelal onoverzichtelijk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nl-NL" sz="1600" dirty="0"/>
              <a:t>Vaste structuur, zorg voor voorspelbaarheid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6755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nl-NL" dirty="0"/>
              <a:t>Sterke kanten</a:t>
            </a:r>
            <a:endParaRPr dirty="0"/>
          </a:p>
        </p:txBody>
      </p:sp>
      <p:sp>
        <p:nvSpPr>
          <p:cNvPr id="281" name="Google Shape;281;p4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4"/>
          <p:cNvSpPr txBox="1"/>
          <p:nvPr/>
        </p:nvSpPr>
        <p:spPr>
          <a:xfrm>
            <a:off x="1466238" y="1015867"/>
            <a:ext cx="7900398" cy="5221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r>
              <a:rPr lang="nl-NL" sz="1600" dirty="0"/>
              <a:t>Van een bepaald onderwerp ‘alles’ weten!</a:t>
            </a:r>
            <a:br>
              <a:rPr lang="nl-NL" sz="1600" dirty="0"/>
            </a:br>
            <a:r>
              <a:rPr lang="nl-NL" sz="1600" dirty="0"/>
              <a:t>Eerlijk</a:t>
            </a:r>
            <a:br>
              <a:rPr lang="nl-NL" sz="1600" dirty="0"/>
            </a:br>
            <a:r>
              <a:rPr lang="nl-NL" sz="1600" dirty="0"/>
              <a:t>Lezen van schematische schema’s</a:t>
            </a:r>
            <a:br>
              <a:rPr lang="nl-NL" sz="1600" dirty="0"/>
            </a:br>
            <a:r>
              <a:rPr lang="nl-NL" sz="1600" dirty="0"/>
              <a:t>Analytisch</a:t>
            </a:r>
            <a:br>
              <a:rPr lang="nl-NL" sz="1600" dirty="0"/>
            </a:br>
            <a:r>
              <a:rPr lang="nl-NL" sz="1600" dirty="0"/>
              <a:t>Komen met andere oplossingen</a:t>
            </a:r>
            <a:br>
              <a:rPr lang="nl-NL" sz="1600" dirty="0"/>
            </a:br>
            <a:r>
              <a:rPr lang="nl-NL" sz="1600" dirty="0"/>
              <a:t>Visueel sterk!</a:t>
            </a:r>
            <a:br>
              <a:rPr lang="nl-NL" sz="1600" dirty="0"/>
            </a:br>
            <a:r>
              <a:rPr lang="nl-NL" sz="1600" dirty="0"/>
              <a:t>Afspraak is afspraak</a:t>
            </a:r>
            <a:br>
              <a:rPr lang="nl-NL" sz="1600" dirty="0"/>
            </a:br>
            <a:r>
              <a:rPr lang="nl-NL" sz="1600" dirty="0"/>
              <a:t>Veranderingen snel opmerken</a:t>
            </a:r>
            <a:br>
              <a:rPr lang="nl-NL" sz="1600" dirty="0"/>
            </a:br>
            <a:r>
              <a:rPr lang="nl-NL" sz="1600" dirty="0"/>
              <a:t>Onderzoeken grondig</a:t>
            </a:r>
            <a:br>
              <a:rPr lang="nl-NL" sz="1600" dirty="0"/>
            </a:br>
            <a:r>
              <a:rPr lang="nl-NL" sz="1600" dirty="0"/>
              <a:t>Beleefd</a:t>
            </a:r>
            <a:br>
              <a:rPr lang="nl-NL" sz="1600" dirty="0"/>
            </a:br>
            <a:r>
              <a:rPr lang="nl-NL" sz="1600" dirty="0"/>
              <a:t>Scherp oog voor detail</a:t>
            </a:r>
            <a:br>
              <a:rPr lang="nl-NL" sz="1600" dirty="0"/>
            </a:br>
            <a:r>
              <a:rPr lang="nl-NL" sz="1600" dirty="0"/>
              <a:t>Kunnen onverstoorbaar en nauwkeurig werken</a:t>
            </a:r>
            <a:br>
              <a:rPr lang="nl-NL" sz="1600" dirty="0"/>
            </a:br>
            <a:br>
              <a:rPr lang="nl-NL" sz="1600" dirty="0"/>
            </a:br>
            <a:r>
              <a:rPr lang="nl-NL" sz="1600" dirty="0"/>
              <a:t>En zeker wel humor!!</a:t>
            </a:r>
          </a:p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br>
              <a:rPr lang="nl-NL" dirty="0"/>
            </a:b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3284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nl-NL" dirty="0"/>
              <a:t>Mindere ontwikkelde kanten</a:t>
            </a:r>
            <a:endParaRPr dirty="0"/>
          </a:p>
        </p:txBody>
      </p:sp>
      <p:sp>
        <p:nvSpPr>
          <p:cNvPr id="281" name="Google Shape;281;p4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4"/>
          <p:cNvSpPr txBox="1"/>
          <p:nvPr/>
        </p:nvSpPr>
        <p:spPr>
          <a:xfrm>
            <a:off x="538303" y="1064525"/>
            <a:ext cx="7900398" cy="4585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r>
              <a:rPr lang="nl-NL" dirty="0"/>
              <a:t>Leggen van verbanden (niet wat de dokter doet) </a:t>
            </a:r>
            <a:r>
              <a:rPr lang="nl-NL" dirty="0">
                <a:sym typeface="Wingdings" panose="05000000000000000000" pitchFamily="2" charset="2"/>
              </a:rPr>
              <a:t> samenhang zien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Ruimtelijke </a:t>
            </a:r>
            <a:r>
              <a:rPr lang="nl-NL" dirty="0" err="1">
                <a:sym typeface="Wingdings" panose="05000000000000000000" pitchFamily="2" charset="2"/>
              </a:rPr>
              <a:t>orientatie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Soms hangen aan rituelen /obsessies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Verbeeldend vermogen  ‘wat als….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Sociaal gedrag  niet alles is als vanzelf</a:t>
            </a:r>
            <a:br>
              <a:rPr lang="nl-NL" dirty="0">
                <a:sym typeface="Wingdings" panose="05000000000000000000" pitchFamily="2" charset="2"/>
              </a:rPr>
            </a:b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TOM (</a:t>
            </a:r>
            <a:r>
              <a:rPr lang="nl-NL" dirty="0" err="1">
                <a:sym typeface="Wingdings" panose="05000000000000000000" pitchFamily="2" charset="2"/>
              </a:rPr>
              <a:t>theory</a:t>
            </a:r>
            <a:r>
              <a:rPr lang="nl-NL" dirty="0">
                <a:sym typeface="Wingdings" panose="05000000000000000000" pitchFamily="2" charset="2"/>
              </a:rPr>
              <a:t> of mind)  vermogen om gedachte en gevoelens van anderen voor te stellen</a:t>
            </a:r>
            <a:br>
              <a:rPr lang="nl-NL" dirty="0">
                <a:sym typeface="Wingdings" panose="05000000000000000000" pitchFamily="2" charset="2"/>
              </a:rPr>
            </a:b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Moeite met beurtenverdeling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Onthouden van gezichten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Verdelen van aandacht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Soms eenzijdige interesse</a:t>
            </a:r>
            <a:br>
              <a:rPr lang="nl-NL" dirty="0">
                <a:sym typeface="Wingdings" panose="05000000000000000000" pitchFamily="2" charset="2"/>
              </a:rPr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2627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nl-NL" dirty="0"/>
              <a:t>Wat kun je doen in de groep/klas</a:t>
            </a:r>
            <a:endParaRPr dirty="0"/>
          </a:p>
        </p:txBody>
      </p:sp>
      <p:sp>
        <p:nvSpPr>
          <p:cNvPr id="281" name="Google Shape;281;p4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4"/>
          <p:cNvSpPr txBox="1"/>
          <p:nvPr/>
        </p:nvSpPr>
        <p:spPr>
          <a:xfrm>
            <a:off x="670702" y="816679"/>
            <a:ext cx="7802596" cy="3518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r>
              <a:rPr lang="nl-NL" dirty="0"/>
              <a:t>Communiceer positief</a:t>
            </a:r>
            <a:br>
              <a:rPr lang="nl-NL" dirty="0"/>
            </a:br>
            <a:r>
              <a:rPr lang="nl-NL" dirty="0"/>
              <a:t>Geen vage open vragen</a:t>
            </a:r>
            <a:br>
              <a:rPr lang="nl-NL" dirty="0"/>
            </a:br>
            <a:r>
              <a:rPr lang="nl-NL" dirty="0"/>
              <a:t>Let op je mimiek en lichaamstaal (niet dwingen om aan te kijken)</a:t>
            </a:r>
            <a:br>
              <a:rPr lang="nl-NL" dirty="0"/>
            </a:br>
            <a:r>
              <a:rPr lang="nl-NL" dirty="0"/>
              <a:t>Beperk je woordenvloed</a:t>
            </a:r>
            <a:br>
              <a:rPr lang="nl-NL" dirty="0"/>
            </a:br>
            <a:r>
              <a:rPr lang="nl-NL" dirty="0"/>
              <a:t>Maak communicatie visueel ( plaatjes, foto’s, schema’s, </a:t>
            </a:r>
            <a:r>
              <a:rPr lang="nl-NL" dirty="0" err="1"/>
              <a:t>picto’s</a:t>
            </a:r>
            <a:r>
              <a:rPr lang="nl-NL" dirty="0"/>
              <a:t>)</a:t>
            </a:r>
            <a:br>
              <a:rPr lang="nl-NL" dirty="0"/>
            </a:br>
            <a:r>
              <a:rPr lang="nl-NL" dirty="0"/>
              <a:t>Geef duidelijke opdrachten (wat, wanneer, met wie, waar en hoe)</a:t>
            </a:r>
            <a:br>
              <a:rPr lang="nl-NL" dirty="0"/>
            </a:br>
            <a:r>
              <a:rPr lang="nl-NL" dirty="0"/>
              <a:t>Geef bedenktijd</a:t>
            </a:r>
            <a:br>
              <a:rPr lang="nl-NL" dirty="0"/>
            </a:br>
            <a:r>
              <a:rPr lang="nl-NL" dirty="0"/>
              <a:t>Trek de aandacht</a:t>
            </a:r>
            <a:br>
              <a:rPr lang="nl-NL" dirty="0"/>
            </a:br>
            <a:r>
              <a:rPr lang="nl-NL" dirty="0"/>
              <a:t>Gebruik geen beeldspraak </a:t>
            </a:r>
            <a:br>
              <a:rPr lang="nl-NL" dirty="0"/>
            </a:br>
            <a:r>
              <a:rPr lang="nl-NL" dirty="0"/>
              <a:t>Wees concreet (ik kom zo bij je?)</a:t>
            </a:r>
          </a:p>
          <a:p>
            <a:pPr marR="0" lvl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</a:pPr>
            <a:r>
              <a:rPr lang="nl-NL" b="1" dirty="0"/>
              <a:t>Zorg voor een voorspelbare dag (tijd)</a:t>
            </a:r>
            <a:br>
              <a:rPr lang="nl-NL" b="1" dirty="0"/>
            </a:br>
            <a:r>
              <a:rPr lang="nl-NL" b="1" dirty="0"/>
              <a:t>Voorspelbare omgeving</a:t>
            </a:r>
            <a:br>
              <a:rPr lang="nl-NL" b="1" dirty="0"/>
            </a:br>
            <a:r>
              <a:rPr lang="nl-NL" b="1" dirty="0"/>
              <a:t>Vaste routines</a:t>
            </a:r>
            <a:br>
              <a:rPr lang="nl-NL" b="1" dirty="0"/>
            </a:br>
            <a:r>
              <a:rPr lang="nl-NL" b="1" dirty="0"/>
              <a:t>Zorg voor structuur op onvoorspelbare dagen (sportdag etc.)</a:t>
            </a:r>
          </a:p>
        </p:txBody>
      </p:sp>
    </p:spTree>
    <p:extLst>
      <p:ext uri="{BB962C8B-B14F-4D97-AF65-F5344CB8AC3E}">
        <p14:creationId xmlns:p14="http://schemas.microsoft.com/office/powerpoint/2010/main" val="36288230"/>
      </p:ext>
    </p:extLst>
  </p:cSld>
  <p:clrMapOvr>
    <a:masterClrMapping/>
  </p:clrMapOvr>
</p:sld>
</file>

<file path=ppt/theme/theme1.xml><?xml version="1.0" encoding="utf-8"?>
<a:theme xmlns:a="http://schemas.openxmlformats.org/drawingml/2006/main" name="Elegant Education Pack for Students by Slidesgo">
  <a:themeElements>
    <a:clrScheme name="Simple Light">
      <a:dk1>
        <a:srgbClr val="FFFFFF"/>
      </a:dk1>
      <a:lt1>
        <a:srgbClr val="EDECDF"/>
      </a:lt1>
      <a:dk2>
        <a:srgbClr val="C8A591"/>
      </a:dk2>
      <a:lt2>
        <a:srgbClr val="FFFFFF"/>
      </a:lt2>
      <a:accent1>
        <a:srgbClr val="A0A299"/>
      </a:accent1>
      <a:accent2>
        <a:srgbClr val="40474B"/>
      </a:accent2>
      <a:accent3>
        <a:srgbClr val="C8A591"/>
      </a:accent3>
      <a:accent4>
        <a:srgbClr val="EDECDF"/>
      </a:accent4>
      <a:accent5>
        <a:srgbClr val="A0A299"/>
      </a:accent5>
      <a:accent6>
        <a:srgbClr val="FFFFFF"/>
      </a:accent6>
      <a:hlink>
        <a:srgbClr val="40474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427</Words>
  <Application>Microsoft Office PowerPoint</Application>
  <PresentationFormat>Diavoorstelling (16:9)</PresentationFormat>
  <Paragraphs>43</Paragraphs>
  <Slides>10</Slides>
  <Notes>10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Calibri</vt:lpstr>
      <vt:lpstr>Roboto Condensed Light</vt:lpstr>
      <vt:lpstr>Arial</vt:lpstr>
      <vt:lpstr>Wingdings</vt:lpstr>
      <vt:lpstr>Hammersmith One</vt:lpstr>
      <vt:lpstr>Elegant Education Pack for Students by Slidesgo</vt:lpstr>
      <vt:lpstr> ASS</vt:lpstr>
      <vt:lpstr>Terugblik vorige bijeenkomst</vt:lpstr>
      <vt:lpstr>Doel van deze workshop </vt:lpstr>
      <vt:lpstr>Autisme belevingscircuit</vt:lpstr>
      <vt:lpstr>ASS</vt:lpstr>
      <vt:lpstr>Kenmerken</vt:lpstr>
      <vt:lpstr>Sterke kanten</vt:lpstr>
      <vt:lpstr>Mindere ontwikkelde kanten</vt:lpstr>
      <vt:lpstr>Wat kun je doen in de groep/klas</vt:lpstr>
      <vt:lpstr>ASS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Angststoornissen</dc:title>
  <dc:creator>Loran Ressing</dc:creator>
  <cp:lastModifiedBy>Terry Dieperink</cp:lastModifiedBy>
  <cp:revision>3</cp:revision>
  <dcterms:modified xsi:type="dcterms:W3CDTF">2022-06-08T18:21:56Z</dcterms:modified>
</cp:coreProperties>
</file>