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C5506-F1C8-4F2A-8AAE-FE06B6326B0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74F5E7-CE7E-4FC3-A051-2E1E1DE42FF5}">
      <dgm:prSet/>
      <dgm:spPr/>
      <dgm:t>
        <a:bodyPr/>
        <a:lstStyle/>
        <a:p>
          <a:r>
            <a:rPr lang="nl-NL"/>
            <a:t>Gedrag</a:t>
          </a:r>
          <a:endParaRPr lang="en-US"/>
        </a:p>
      </dgm:t>
    </dgm:pt>
    <dgm:pt modelId="{AE7ADCAD-E650-4735-A01A-8FD40B35F992}" type="parTrans" cxnId="{E417ADD8-51F1-45EA-A8DC-C9695366E231}">
      <dgm:prSet/>
      <dgm:spPr/>
      <dgm:t>
        <a:bodyPr/>
        <a:lstStyle/>
        <a:p>
          <a:endParaRPr lang="en-US"/>
        </a:p>
      </dgm:t>
    </dgm:pt>
    <dgm:pt modelId="{64B840B7-93CE-42CC-A7B3-1D2566D9FADA}" type="sibTrans" cxnId="{E417ADD8-51F1-45EA-A8DC-C9695366E231}">
      <dgm:prSet/>
      <dgm:spPr/>
      <dgm:t>
        <a:bodyPr/>
        <a:lstStyle/>
        <a:p>
          <a:endParaRPr lang="en-US"/>
        </a:p>
      </dgm:t>
    </dgm:pt>
    <dgm:pt modelId="{51BA74BB-79EB-446E-8F96-55E351FE8B4B}">
      <dgm:prSet/>
      <dgm:spPr/>
      <dgm:t>
        <a:bodyPr/>
        <a:lstStyle/>
        <a:p>
          <a:r>
            <a:rPr lang="nl-NL"/>
            <a:t>Huisvesting</a:t>
          </a:r>
          <a:endParaRPr lang="en-US"/>
        </a:p>
      </dgm:t>
    </dgm:pt>
    <dgm:pt modelId="{5B1F9FE4-FD5D-4686-8D62-5E05A2753C1B}" type="parTrans" cxnId="{C7C45D91-B1A0-4EEC-A6BC-14A7C9F2D679}">
      <dgm:prSet/>
      <dgm:spPr/>
      <dgm:t>
        <a:bodyPr/>
        <a:lstStyle/>
        <a:p>
          <a:endParaRPr lang="en-US"/>
        </a:p>
      </dgm:t>
    </dgm:pt>
    <dgm:pt modelId="{8C63CC0B-CE12-4EE2-9A7E-C58D9992885E}" type="sibTrans" cxnId="{C7C45D91-B1A0-4EEC-A6BC-14A7C9F2D679}">
      <dgm:prSet/>
      <dgm:spPr/>
      <dgm:t>
        <a:bodyPr/>
        <a:lstStyle/>
        <a:p>
          <a:endParaRPr lang="en-US"/>
        </a:p>
      </dgm:t>
    </dgm:pt>
    <dgm:pt modelId="{19CA7A9F-55E7-44F6-9335-69F844C28FF7}">
      <dgm:prSet/>
      <dgm:spPr/>
      <dgm:t>
        <a:bodyPr/>
        <a:lstStyle/>
        <a:p>
          <a:r>
            <a:rPr lang="nl-NL"/>
            <a:t>Voeding</a:t>
          </a:r>
          <a:endParaRPr lang="en-US"/>
        </a:p>
      </dgm:t>
    </dgm:pt>
    <dgm:pt modelId="{B92C11AC-1C6F-42F3-8E43-FF0F1739B629}" type="parTrans" cxnId="{2AD90106-C3B7-4603-A085-C7805DC81703}">
      <dgm:prSet/>
      <dgm:spPr/>
      <dgm:t>
        <a:bodyPr/>
        <a:lstStyle/>
        <a:p>
          <a:endParaRPr lang="en-US"/>
        </a:p>
      </dgm:t>
    </dgm:pt>
    <dgm:pt modelId="{180CA5AC-A49C-48CB-9EC4-FAF491086D4B}" type="sibTrans" cxnId="{2AD90106-C3B7-4603-A085-C7805DC81703}">
      <dgm:prSet/>
      <dgm:spPr/>
      <dgm:t>
        <a:bodyPr/>
        <a:lstStyle/>
        <a:p>
          <a:endParaRPr lang="en-US"/>
        </a:p>
      </dgm:t>
    </dgm:pt>
    <dgm:pt modelId="{57FC4376-1783-404A-BE5C-AFB8F65C21E5}">
      <dgm:prSet/>
      <dgm:spPr/>
      <dgm:t>
        <a:bodyPr/>
        <a:lstStyle/>
        <a:p>
          <a:r>
            <a:rPr lang="nl-NL"/>
            <a:t>Opdracht </a:t>
          </a:r>
          <a:endParaRPr lang="en-US"/>
        </a:p>
      </dgm:t>
    </dgm:pt>
    <dgm:pt modelId="{2FA958FC-4C46-46EC-A4DA-37EDA63B008F}" type="parTrans" cxnId="{2B9798EE-6B4F-4348-A2B7-2495AE08C8D4}">
      <dgm:prSet/>
      <dgm:spPr/>
      <dgm:t>
        <a:bodyPr/>
        <a:lstStyle/>
        <a:p>
          <a:endParaRPr lang="en-US"/>
        </a:p>
      </dgm:t>
    </dgm:pt>
    <dgm:pt modelId="{46828B8D-EDAB-4A3C-B01B-B7D52A226EA9}" type="sibTrans" cxnId="{2B9798EE-6B4F-4348-A2B7-2495AE08C8D4}">
      <dgm:prSet/>
      <dgm:spPr/>
      <dgm:t>
        <a:bodyPr/>
        <a:lstStyle/>
        <a:p>
          <a:endParaRPr lang="en-US"/>
        </a:p>
      </dgm:t>
    </dgm:pt>
    <dgm:pt modelId="{44CDAF8C-B530-4865-95BD-EA796C1443AE}" type="pres">
      <dgm:prSet presAssocID="{D66C5506-F1C8-4F2A-8AAE-FE06B6326B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117E2E-C948-441D-A9FA-4E6E04DCB324}" type="pres">
      <dgm:prSet presAssocID="{1874F5E7-CE7E-4FC3-A051-2E1E1DE42FF5}" presName="root" presStyleCnt="0"/>
      <dgm:spPr/>
    </dgm:pt>
    <dgm:pt modelId="{EF63B928-D102-4B44-BDD4-227282929AE1}" type="pres">
      <dgm:prSet presAssocID="{1874F5E7-CE7E-4FC3-A051-2E1E1DE42FF5}" presName="rootComposite" presStyleCnt="0"/>
      <dgm:spPr/>
    </dgm:pt>
    <dgm:pt modelId="{CDDA07A9-23BF-41B1-B21E-2F4B8D92A05F}" type="pres">
      <dgm:prSet presAssocID="{1874F5E7-CE7E-4FC3-A051-2E1E1DE42FF5}" presName="rootText" presStyleLbl="node1" presStyleIdx="0" presStyleCnt="4"/>
      <dgm:spPr/>
    </dgm:pt>
    <dgm:pt modelId="{4DBCC439-2FC7-4318-8043-83B559F77915}" type="pres">
      <dgm:prSet presAssocID="{1874F5E7-CE7E-4FC3-A051-2E1E1DE42FF5}" presName="rootConnector" presStyleLbl="node1" presStyleIdx="0" presStyleCnt="4"/>
      <dgm:spPr/>
    </dgm:pt>
    <dgm:pt modelId="{CA97AB8A-439E-4724-86AE-92BF32297164}" type="pres">
      <dgm:prSet presAssocID="{1874F5E7-CE7E-4FC3-A051-2E1E1DE42FF5}" presName="childShape" presStyleCnt="0"/>
      <dgm:spPr/>
    </dgm:pt>
    <dgm:pt modelId="{8B9D549D-30A0-4901-85B3-CCFBF84F9E3E}" type="pres">
      <dgm:prSet presAssocID="{51BA74BB-79EB-446E-8F96-55E351FE8B4B}" presName="root" presStyleCnt="0"/>
      <dgm:spPr/>
    </dgm:pt>
    <dgm:pt modelId="{D18CA295-5654-4C85-AF4A-38490BD6B856}" type="pres">
      <dgm:prSet presAssocID="{51BA74BB-79EB-446E-8F96-55E351FE8B4B}" presName="rootComposite" presStyleCnt="0"/>
      <dgm:spPr/>
    </dgm:pt>
    <dgm:pt modelId="{B902A58A-9D45-4569-AE48-0CFFD98C74C6}" type="pres">
      <dgm:prSet presAssocID="{51BA74BB-79EB-446E-8F96-55E351FE8B4B}" presName="rootText" presStyleLbl="node1" presStyleIdx="1" presStyleCnt="4"/>
      <dgm:spPr/>
    </dgm:pt>
    <dgm:pt modelId="{CFB33968-24EB-4A47-8FAF-B6CC0603A9FA}" type="pres">
      <dgm:prSet presAssocID="{51BA74BB-79EB-446E-8F96-55E351FE8B4B}" presName="rootConnector" presStyleLbl="node1" presStyleIdx="1" presStyleCnt="4"/>
      <dgm:spPr/>
    </dgm:pt>
    <dgm:pt modelId="{98360835-B58E-455D-B30B-71201CE79B05}" type="pres">
      <dgm:prSet presAssocID="{51BA74BB-79EB-446E-8F96-55E351FE8B4B}" presName="childShape" presStyleCnt="0"/>
      <dgm:spPr/>
    </dgm:pt>
    <dgm:pt modelId="{70D73A5A-7A22-48C5-AA4A-DEDB878E424F}" type="pres">
      <dgm:prSet presAssocID="{19CA7A9F-55E7-44F6-9335-69F844C28FF7}" presName="root" presStyleCnt="0"/>
      <dgm:spPr/>
    </dgm:pt>
    <dgm:pt modelId="{31FB8DB5-B7E9-441A-9ADB-FC1482B4DDE6}" type="pres">
      <dgm:prSet presAssocID="{19CA7A9F-55E7-44F6-9335-69F844C28FF7}" presName="rootComposite" presStyleCnt="0"/>
      <dgm:spPr/>
    </dgm:pt>
    <dgm:pt modelId="{DDBA9496-F6B7-4487-BBDB-D82ED2C1505B}" type="pres">
      <dgm:prSet presAssocID="{19CA7A9F-55E7-44F6-9335-69F844C28FF7}" presName="rootText" presStyleLbl="node1" presStyleIdx="2" presStyleCnt="4"/>
      <dgm:spPr/>
    </dgm:pt>
    <dgm:pt modelId="{516B43DB-7A99-45E8-86CE-25E2D904A651}" type="pres">
      <dgm:prSet presAssocID="{19CA7A9F-55E7-44F6-9335-69F844C28FF7}" presName="rootConnector" presStyleLbl="node1" presStyleIdx="2" presStyleCnt="4"/>
      <dgm:spPr/>
    </dgm:pt>
    <dgm:pt modelId="{979B3579-0176-44C1-842B-2B7E00B61973}" type="pres">
      <dgm:prSet presAssocID="{19CA7A9F-55E7-44F6-9335-69F844C28FF7}" presName="childShape" presStyleCnt="0"/>
      <dgm:spPr/>
    </dgm:pt>
    <dgm:pt modelId="{FA841A0C-028C-4D88-A3EB-61BFCB245876}" type="pres">
      <dgm:prSet presAssocID="{57FC4376-1783-404A-BE5C-AFB8F65C21E5}" presName="root" presStyleCnt="0"/>
      <dgm:spPr/>
    </dgm:pt>
    <dgm:pt modelId="{EE60CA92-313D-40ED-8385-AE85C3283D24}" type="pres">
      <dgm:prSet presAssocID="{57FC4376-1783-404A-BE5C-AFB8F65C21E5}" presName="rootComposite" presStyleCnt="0"/>
      <dgm:spPr/>
    </dgm:pt>
    <dgm:pt modelId="{ADD9499C-AAF9-4A80-BAA9-5053B4F2921D}" type="pres">
      <dgm:prSet presAssocID="{57FC4376-1783-404A-BE5C-AFB8F65C21E5}" presName="rootText" presStyleLbl="node1" presStyleIdx="3" presStyleCnt="4"/>
      <dgm:spPr/>
    </dgm:pt>
    <dgm:pt modelId="{E07B8DAA-72B4-480C-B54E-FF95EA866B19}" type="pres">
      <dgm:prSet presAssocID="{57FC4376-1783-404A-BE5C-AFB8F65C21E5}" presName="rootConnector" presStyleLbl="node1" presStyleIdx="3" presStyleCnt="4"/>
      <dgm:spPr/>
    </dgm:pt>
    <dgm:pt modelId="{14BBC551-20DA-406D-BB6F-7ECC45C9D1EE}" type="pres">
      <dgm:prSet presAssocID="{57FC4376-1783-404A-BE5C-AFB8F65C21E5}" presName="childShape" presStyleCnt="0"/>
      <dgm:spPr/>
    </dgm:pt>
  </dgm:ptLst>
  <dgm:cxnLst>
    <dgm:cxn modelId="{2AD90106-C3B7-4603-A085-C7805DC81703}" srcId="{D66C5506-F1C8-4F2A-8AAE-FE06B6326B02}" destId="{19CA7A9F-55E7-44F6-9335-69F844C28FF7}" srcOrd="2" destOrd="0" parTransId="{B92C11AC-1C6F-42F3-8E43-FF0F1739B629}" sibTransId="{180CA5AC-A49C-48CB-9EC4-FAF491086D4B}"/>
    <dgm:cxn modelId="{EF0EF111-DFF5-408B-9152-5A6F6AFF74F9}" type="presOf" srcId="{1874F5E7-CE7E-4FC3-A051-2E1E1DE42FF5}" destId="{4DBCC439-2FC7-4318-8043-83B559F77915}" srcOrd="1" destOrd="0" presId="urn:microsoft.com/office/officeart/2005/8/layout/hierarchy3"/>
    <dgm:cxn modelId="{39EBFE1A-5F07-4031-99A9-61E1C4BA67B6}" type="presOf" srcId="{19CA7A9F-55E7-44F6-9335-69F844C28FF7}" destId="{DDBA9496-F6B7-4487-BBDB-D82ED2C1505B}" srcOrd="0" destOrd="0" presId="urn:microsoft.com/office/officeart/2005/8/layout/hierarchy3"/>
    <dgm:cxn modelId="{62345174-5184-4FE3-90B7-A93FDB72B8C2}" type="presOf" srcId="{57FC4376-1783-404A-BE5C-AFB8F65C21E5}" destId="{E07B8DAA-72B4-480C-B54E-FF95EA866B19}" srcOrd="1" destOrd="0" presId="urn:microsoft.com/office/officeart/2005/8/layout/hierarchy3"/>
    <dgm:cxn modelId="{CE8EC156-F63E-4F00-8598-B3D2860CBD2C}" type="presOf" srcId="{51BA74BB-79EB-446E-8F96-55E351FE8B4B}" destId="{CFB33968-24EB-4A47-8FAF-B6CC0603A9FA}" srcOrd="1" destOrd="0" presId="urn:microsoft.com/office/officeart/2005/8/layout/hierarchy3"/>
    <dgm:cxn modelId="{1138A781-B5E7-4BF9-95E8-1D4323FF80B8}" type="presOf" srcId="{19CA7A9F-55E7-44F6-9335-69F844C28FF7}" destId="{516B43DB-7A99-45E8-86CE-25E2D904A651}" srcOrd="1" destOrd="0" presId="urn:microsoft.com/office/officeart/2005/8/layout/hierarchy3"/>
    <dgm:cxn modelId="{F4A92886-7573-4962-9E6C-A7A5F15A36BC}" type="presOf" srcId="{D66C5506-F1C8-4F2A-8AAE-FE06B6326B02}" destId="{44CDAF8C-B530-4865-95BD-EA796C1443AE}" srcOrd="0" destOrd="0" presId="urn:microsoft.com/office/officeart/2005/8/layout/hierarchy3"/>
    <dgm:cxn modelId="{C7C45D91-B1A0-4EEC-A6BC-14A7C9F2D679}" srcId="{D66C5506-F1C8-4F2A-8AAE-FE06B6326B02}" destId="{51BA74BB-79EB-446E-8F96-55E351FE8B4B}" srcOrd="1" destOrd="0" parTransId="{5B1F9FE4-FD5D-4686-8D62-5E05A2753C1B}" sibTransId="{8C63CC0B-CE12-4EE2-9A7E-C58D9992885E}"/>
    <dgm:cxn modelId="{9BF67292-ED9D-4619-8635-BA6FC6AC5323}" type="presOf" srcId="{57FC4376-1783-404A-BE5C-AFB8F65C21E5}" destId="{ADD9499C-AAF9-4A80-BAA9-5053B4F2921D}" srcOrd="0" destOrd="0" presId="urn:microsoft.com/office/officeart/2005/8/layout/hierarchy3"/>
    <dgm:cxn modelId="{74D28CA6-57C0-4BCF-9470-88A47FB992F2}" type="presOf" srcId="{51BA74BB-79EB-446E-8F96-55E351FE8B4B}" destId="{B902A58A-9D45-4569-AE48-0CFFD98C74C6}" srcOrd="0" destOrd="0" presId="urn:microsoft.com/office/officeart/2005/8/layout/hierarchy3"/>
    <dgm:cxn modelId="{4B4460A7-5A51-406B-9E0C-5631D28C11FF}" type="presOf" srcId="{1874F5E7-CE7E-4FC3-A051-2E1E1DE42FF5}" destId="{CDDA07A9-23BF-41B1-B21E-2F4B8D92A05F}" srcOrd="0" destOrd="0" presId="urn:microsoft.com/office/officeart/2005/8/layout/hierarchy3"/>
    <dgm:cxn modelId="{E417ADD8-51F1-45EA-A8DC-C9695366E231}" srcId="{D66C5506-F1C8-4F2A-8AAE-FE06B6326B02}" destId="{1874F5E7-CE7E-4FC3-A051-2E1E1DE42FF5}" srcOrd="0" destOrd="0" parTransId="{AE7ADCAD-E650-4735-A01A-8FD40B35F992}" sibTransId="{64B840B7-93CE-42CC-A7B3-1D2566D9FADA}"/>
    <dgm:cxn modelId="{2B9798EE-6B4F-4348-A2B7-2495AE08C8D4}" srcId="{D66C5506-F1C8-4F2A-8AAE-FE06B6326B02}" destId="{57FC4376-1783-404A-BE5C-AFB8F65C21E5}" srcOrd="3" destOrd="0" parTransId="{2FA958FC-4C46-46EC-A4DA-37EDA63B008F}" sibTransId="{46828B8D-EDAB-4A3C-B01B-B7D52A226EA9}"/>
    <dgm:cxn modelId="{0921B199-8312-4277-9C9F-FDE1AC388257}" type="presParOf" srcId="{44CDAF8C-B530-4865-95BD-EA796C1443AE}" destId="{98117E2E-C948-441D-A9FA-4E6E04DCB324}" srcOrd="0" destOrd="0" presId="urn:microsoft.com/office/officeart/2005/8/layout/hierarchy3"/>
    <dgm:cxn modelId="{480B9DF0-C754-4EA5-9EA8-D784A339DFB5}" type="presParOf" srcId="{98117E2E-C948-441D-A9FA-4E6E04DCB324}" destId="{EF63B928-D102-4B44-BDD4-227282929AE1}" srcOrd="0" destOrd="0" presId="urn:microsoft.com/office/officeart/2005/8/layout/hierarchy3"/>
    <dgm:cxn modelId="{CB260953-6BDE-4379-ABD9-3E6647297F33}" type="presParOf" srcId="{EF63B928-D102-4B44-BDD4-227282929AE1}" destId="{CDDA07A9-23BF-41B1-B21E-2F4B8D92A05F}" srcOrd="0" destOrd="0" presId="urn:microsoft.com/office/officeart/2005/8/layout/hierarchy3"/>
    <dgm:cxn modelId="{D1AC5677-20FD-4B3A-A8B1-85E4C6AEBE69}" type="presParOf" srcId="{EF63B928-D102-4B44-BDD4-227282929AE1}" destId="{4DBCC439-2FC7-4318-8043-83B559F77915}" srcOrd="1" destOrd="0" presId="urn:microsoft.com/office/officeart/2005/8/layout/hierarchy3"/>
    <dgm:cxn modelId="{F54A6F32-A150-4E4E-8612-20CF1BD50C68}" type="presParOf" srcId="{98117E2E-C948-441D-A9FA-4E6E04DCB324}" destId="{CA97AB8A-439E-4724-86AE-92BF32297164}" srcOrd="1" destOrd="0" presId="urn:microsoft.com/office/officeart/2005/8/layout/hierarchy3"/>
    <dgm:cxn modelId="{2F5E9C51-1280-45D5-B3FC-B408AC47D091}" type="presParOf" srcId="{44CDAF8C-B530-4865-95BD-EA796C1443AE}" destId="{8B9D549D-30A0-4901-85B3-CCFBF84F9E3E}" srcOrd="1" destOrd="0" presId="urn:microsoft.com/office/officeart/2005/8/layout/hierarchy3"/>
    <dgm:cxn modelId="{D41F6F4F-E83F-43F8-A073-8CC5546B4FD9}" type="presParOf" srcId="{8B9D549D-30A0-4901-85B3-CCFBF84F9E3E}" destId="{D18CA295-5654-4C85-AF4A-38490BD6B856}" srcOrd="0" destOrd="0" presId="urn:microsoft.com/office/officeart/2005/8/layout/hierarchy3"/>
    <dgm:cxn modelId="{902AFACC-1F47-4764-8082-174470DFE46B}" type="presParOf" srcId="{D18CA295-5654-4C85-AF4A-38490BD6B856}" destId="{B902A58A-9D45-4569-AE48-0CFFD98C74C6}" srcOrd="0" destOrd="0" presId="urn:microsoft.com/office/officeart/2005/8/layout/hierarchy3"/>
    <dgm:cxn modelId="{01528658-E6D1-4816-AF0A-1D557650E61B}" type="presParOf" srcId="{D18CA295-5654-4C85-AF4A-38490BD6B856}" destId="{CFB33968-24EB-4A47-8FAF-B6CC0603A9FA}" srcOrd="1" destOrd="0" presId="urn:microsoft.com/office/officeart/2005/8/layout/hierarchy3"/>
    <dgm:cxn modelId="{E0D1FAF5-3E51-4785-8D0D-4F61203EEE6D}" type="presParOf" srcId="{8B9D549D-30A0-4901-85B3-CCFBF84F9E3E}" destId="{98360835-B58E-455D-B30B-71201CE79B05}" srcOrd="1" destOrd="0" presId="urn:microsoft.com/office/officeart/2005/8/layout/hierarchy3"/>
    <dgm:cxn modelId="{4C8F122D-0605-40FA-874F-60AACC2BE6F1}" type="presParOf" srcId="{44CDAF8C-B530-4865-95BD-EA796C1443AE}" destId="{70D73A5A-7A22-48C5-AA4A-DEDB878E424F}" srcOrd="2" destOrd="0" presId="urn:microsoft.com/office/officeart/2005/8/layout/hierarchy3"/>
    <dgm:cxn modelId="{E0148906-E379-4511-B70D-F7C3DF27E591}" type="presParOf" srcId="{70D73A5A-7A22-48C5-AA4A-DEDB878E424F}" destId="{31FB8DB5-B7E9-441A-9ADB-FC1482B4DDE6}" srcOrd="0" destOrd="0" presId="urn:microsoft.com/office/officeart/2005/8/layout/hierarchy3"/>
    <dgm:cxn modelId="{C5879912-8E03-4BAE-A652-D9CC541CC061}" type="presParOf" srcId="{31FB8DB5-B7E9-441A-9ADB-FC1482B4DDE6}" destId="{DDBA9496-F6B7-4487-BBDB-D82ED2C1505B}" srcOrd="0" destOrd="0" presId="urn:microsoft.com/office/officeart/2005/8/layout/hierarchy3"/>
    <dgm:cxn modelId="{A0822746-5C08-40E0-B355-61976B94989B}" type="presParOf" srcId="{31FB8DB5-B7E9-441A-9ADB-FC1482B4DDE6}" destId="{516B43DB-7A99-45E8-86CE-25E2D904A651}" srcOrd="1" destOrd="0" presId="urn:microsoft.com/office/officeart/2005/8/layout/hierarchy3"/>
    <dgm:cxn modelId="{8091241F-0F86-4D75-AF88-8309E6836F84}" type="presParOf" srcId="{70D73A5A-7A22-48C5-AA4A-DEDB878E424F}" destId="{979B3579-0176-44C1-842B-2B7E00B61973}" srcOrd="1" destOrd="0" presId="urn:microsoft.com/office/officeart/2005/8/layout/hierarchy3"/>
    <dgm:cxn modelId="{5C1D1179-D4A4-421F-B76A-B0D55CF1E4FA}" type="presParOf" srcId="{44CDAF8C-B530-4865-95BD-EA796C1443AE}" destId="{FA841A0C-028C-4D88-A3EB-61BFCB245876}" srcOrd="3" destOrd="0" presId="urn:microsoft.com/office/officeart/2005/8/layout/hierarchy3"/>
    <dgm:cxn modelId="{76942111-C6E1-4AF4-AFF6-807073489C2D}" type="presParOf" srcId="{FA841A0C-028C-4D88-A3EB-61BFCB245876}" destId="{EE60CA92-313D-40ED-8385-AE85C3283D24}" srcOrd="0" destOrd="0" presId="urn:microsoft.com/office/officeart/2005/8/layout/hierarchy3"/>
    <dgm:cxn modelId="{70BE22C0-187C-433D-BDC3-10F47A6371BC}" type="presParOf" srcId="{EE60CA92-313D-40ED-8385-AE85C3283D24}" destId="{ADD9499C-AAF9-4A80-BAA9-5053B4F2921D}" srcOrd="0" destOrd="0" presId="urn:microsoft.com/office/officeart/2005/8/layout/hierarchy3"/>
    <dgm:cxn modelId="{B066A18C-C175-4BD0-A6D2-C2A63DBF262C}" type="presParOf" srcId="{EE60CA92-313D-40ED-8385-AE85C3283D24}" destId="{E07B8DAA-72B4-480C-B54E-FF95EA866B19}" srcOrd="1" destOrd="0" presId="urn:microsoft.com/office/officeart/2005/8/layout/hierarchy3"/>
    <dgm:cxn modelId="{4254E850-C14E-44C2-9433-E706D3CEC203}" type="presParOf" srcId="{FA841A0C-028C-4D88-A3EB-61BFCB245876}" destId="{14BBC551-20DA-406D-BB6F-7ECC45C9D1E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11244-E07F-4293-A928-849B3F8F4C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26936B-7F9A-41B7-B3E4-FE8F8A6E9CB2}">
      <dgm:prSet/>
      <dgm:spPr/>
      <dgm:t>
        <a:bodyPr/>
        <a:lstStyle/>
        <a:p>
          <a:r>
            <a:rPr lang="nl-NL"/>
            <a:t>Te veel op te weinig land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grasland kapot</a:t>
          </a:r>
          <a:endParaRPr lang="en-US"/>
        </a:p>
      </dgm:t>
    </dgm:pt>
    <dgm:pt modelId="{4D531338-1D63-4CAC-85DD-156D8FC62819}" type="parTrans" cxnId="{D642A959-94A5-4789-88D0-DBB952CBB377}">
      <dgm:prSet/>
      <dgm:spPr/>
      <dgm:t>
        <a:bodyPr/>
        <a:lstStyle/>
        <a:p>
          <a:endParaRPr lang="en-US"/>
        </a:p>
      </dgm:t>
    </dgm:pt>
    <dgm:pt modelId="{4D5DF97A-AAE4-460E-BA8F-5FA44A44A7E7}" type="sibTrans" cxnId="{D642A959-94A5-4789-88D0-DBB952CBB377}">
      <dgm:prSet/>
      <dgm:spPr/>
      <dgm:t>
        <a:bodyPr/>
        <a:lstStyle/>
        <a:p>
          <a:endParaRPr lang="en-US"/>
        </a:p>
      </dgm:t>
    </dgm:pt>
    <dgm:pt modelId="{CCF34581-27E1-4C24-B519-6E9CD5278D3B}">
      <dgm:prSet/>
      <dgm:spPr/>
      <dgm:t>
        <a:bodyPr/>
        <a:lstStyle/>
        <a:p>
          <a:r>
            <a:rPr lang="nl-NL"/>
            <a:t>+/- 10 m2 per stel, afhankelijk van ras</a:t>
          </a:r>
          <a:endParaRPr lang="en-US"/>
        </a:p>
      </dgm:t>
    </dgm:pt>
    <dgm:pt modelId="{0E2F392A-9CE4-46CA-9498-16E3C55006CD}" type="parTrans" cxnId="{AF0815AB-2CD7-49D5-9A44-0E5982B7225F}">
      <dgm:prSet/>
      <dgm:spPr/>
      <dgm:t>
        <a:bodyPr/>
        <a:lstStyle/>
        <a:p>
          <a:endParaRPr lang="en-US"/>
        </a:p>
      </dgm:t>
    </dgm:pt>
    <dgm:pt modelId="{5A9D2A7F-0F64-49B0-AF8D-6C0021F5DF17}" type="sibTrans" cxnId="{AF0815AB-2CD7-49D5-9A44-0E5982B7225F}">
      <dgm:prSet/>
      <dgm:spPr/>
      <dgm:t>
        <a:bodyPr/>
        <a:lstStyle/>
        <a:p>
          <a:endParaRPr lang="en-US"/>
        </a:p>
      </dgm:t>
    </dgm:pt>
    <dgm:pt modelId="{A769638B-0B3E-46F7-AC80-FED715AA88AF}">
      <dgm:prSet/>
      <dgm:spPr/>
      <dgm:t>
        <a:bodyPr/>
        <a:lstStyle/>
        <a:p>
          <a:r>
            <a:rPr lang="nl-NL"/>
            <a:t>Afrastering 1 meter hoog</a:t>
          </a:r>
          <a:endParaRPr lang="en-US"/>
        </a:p>
      </dgm:t>
    </dgm:pt>
    <dgm:pt modelId="{E199B33E-DEDD-4213-8925-AB7DBAB1B997}" type="parTrans" cxnId="{741C90E0-E972-4AA1-9B46-0D1184AFF2B6}">
      <dgm:prSet/>
      <dgm:spPr/>
      <dgm:t>
        <a:bodyPr/>
        <a:lstStyle/>
        <a:p>
          <a:endParaRPr lang="en-US"/>
        </a:p>
      </dgm:t>
    </dgm:pt>
    <dgm:pt modelId="{4DF3E51F-BE10-40BD-BAE1-057B3F15F47F}" type="sibTrans" cxnId="{741C90E0-E972-4AA1-9B46-0D1184AFF2B6}">
      <dgm:prSet/>
      <dgm:spPr/>
      <dgm:t>
        <a:bodyPr/>
        <a:lstStyle/>
        <a:p>
          <a:endParaRPr lang="en-US"/>
        </a:p>
      </dgm:t>
    </dgm:pt>
    <dgm:pt modelId="{0AC1591F-40AF-4632-8A39-BC058476F498}" type="pres">
      <dgm:prSet presAssocID="{CDF11244-E07F-4293-A928-849B3F8F4CDB}" presName="linear" presStyleCnt="0">
        <dgm:presLayoutVars>
          <dgm:animLvl val="lvl"/>
          <dgm:resizeHandles val="exact"/>
        </dgm:presLayoutVars>
      </dgm:prSet>
      <dgm:spPr/>
    </dgm:pt>
    <dgm:pt modelId="{7DF4A76A-EE21-480B-974C-37FCCA102544}" type="pres">
      <dgm:prSet presAssocID="{1026936B-7F9A-41B7-B3E4-FE8F8A6E9C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EE93B1-3723-435D-92F0-A1CADF4F1742}" type="pres">
      <dgm:prSet presAssocID="{4D5DF97A-AAE4-460E-BA8F-5FA44A44A7E7}" presName="spacer" presStyleCnt="0"/>
      <dgm:spPr/>
    </dgm:pt>
    <dgm:pt modelId="{A7CD06B9-639F-4693-BBD7-6F32E7CF805C}" type="pres">
      <dgm:prSet presAssocID="{CCF34581-27E1-4C24-B519-6E9CD5278D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3AA23A-86A8-44D8-9220-F6C1022DBCB8}" type="pres">
      <dgm:prSet presAssocID="{5A9D2A7F-0F64-49B0-AF8D-6C0021F5DF17}" presName="spacer" presStyleCnt="0"/>
      <dgm:spPr/>
    </dgm:pt>
    <dgm:pt modelId="{88E01F66-CD37-4FD6-8DCE-D1C84B4388F4}" type="pres">
      <dgm:prSet presAssocID="{A769638B-0B3E-46F7-AC80-FED715AA88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97661D-A1DB-45CD-A20F-AD95072F9CD5}" type="presOf" srcId="{CDF11244-E07F-4293-A928-849B3F8F4CDB}" destId="{0AC1591F-40AF-4632-8A39-BC058476F498}" srcOrd="0" destOrd="0" presId="urn:microsoft.com/office/officeart/2005/8/layout/vList2"/>
    <dgm:cxn modelId="{3882B66D-5576-4A21-90F8-1111C79D5A0F}" type="presOf" srcId="{A769638B-0B3E-46F7-AC80-FED715AA88AF}" destId="{88E01F66-CD37-4FD6-8DCE-D1C84B4388F4}" srcOrd="0" destOrd="0" presId="urn:microsoft.com/office/officeart/2005/8/layout/vList2"/>
    <dgm:cxn modelId="{24411150-AF7B-484E-AAFB-7A8948BCC1B5}" type="presOf" srcId="{CCF34581-27E1-4C24-B519-6E9CD5278D3B}" destId="{A7CD06B9-639F-4693-BBD7-6F32E7CF805C}" srcOrd="0" destOrd="0" presId="urn:microsoft.com/office/officeart/2005/8/layout/vList2"/>
    <dgm:cxn modelId="{D642A959-94A5-4789-88D0-DBB952CBB377}" srcId="{CDF11244-E07F-4293-A928-849B3F8F4CDB}" destId="{1026936B-7F9A-41B7-B3E4-FE8F8A6E9CB2}" srcOrd="0" destOrd="0" parTransId="{4D531338-1D63-4CAC-85DD-156D8FC62819}" sibTransId="{4D5DF97A-AAE4-460E-BA8F-5FA44A44A7E7}"/>
    <dgm:cxn modelId="{AF0815AB-2CD7-49D5-9A44-0E5982B7225F}" srcId="{CDF11244-E07F-4293-A928-849B3F8F4CDB}" destId="{CCF34581-27E1-4C24-B519-6E9CD5278D3B}" srcOrd="1" destOrd="0" parTransId="{0E2F392A-9CE4-46CA-9498-16E3C55006CD}" sibTransId="{5A9D2A7F-0F64-49B0-AF8D-6C0021F5DF17}"/>
    <dgm:cxn modelId="{741C90E0-E972-4AA1-9B46-0D1184AFF2B6}" srcId="{CDF11244-E07F-4293-A928-849B3F8F4CDB}" destId="{A769638B-0B3E-46F7-AC80-FED715AA88AF}" srcOrd="2" destOrd="0" parTransId="{E199B33E-DEDD-4213-8925-AB7DBAB1B997}" sibTransId="{4DF3E51F-BE10-40BD-BAE1-057B3F15F47F}"/>
    <dgm:cxn modelId="{EE190CEF-7D82-4B8E-8A43-7C56D9DC4465}" type="presOf" srcId="{1026936B-7F9A-41B7-B3E4-FE8F8A6E9CB2}" destId="{7DF4A76A-EE21-480B-974C-37FCCA102544}" srcOrd="0" destOrd="0" presId="urn:microsoft.com/office/officeart/2005/8/layout/vList2"/>
    <dgm:cxn modelId="{D72B4A28-86DE-4001-A5C8-5CD0150100E6}" type="presParOf" srcId="{0AC1591F-40AF-4632-8A39-BC058476F498}" destId="{7DF4A76A-EE21-480B-974C-37FCCA102544}" srcOrd="0" destOrd="0" presId="urn:microsoft.com/office/officeart/2005/8/layout/vList2"/>
    <dgm:cxn modelId="{355A268C-2A90-469F-9E2D-5A63764C4D61}" type="presParOf" srcId="{0AC1591F-40AF-4632-8A39-BC058476F498}" destId="{1BEE93B1-3723-435D-92F0-A1CADF4F1742}" srcOrd="1" destOrd="0" presId="urn:microsoft.com/office/officeart/2005/8/layout/vList2"/>
    <dgm:cxn modelId="{7CF750C7-421D-465F-8736-DB501BE194C2}" type="presParOf" srcId="{0AC1591F-40AF-4632-8A39-BC058476F498}" destId="{A7CD06B9-639F-4693-BBD7-6F32E7CF805C}" srcOrd="2" destOrd="0" presId="urn:microsoft.com/office/officeart/2005/8/layout/vList2"/>
    <dgm:cxn modelId="{DFCDB79C-6168-4E2C-B26D-3C30AF345C8D}" type="presParOf" srcId="{0AC1591F-40AF-4632-8A39-BC058476F498}" destId="{E93AA23A-86A8-44D8-9220-F6C1022DBCB8}" srcOrd="3" destOrd="0" presId="urn:microsoft.com/office/officeart/2005/8/layout/vList2"/>
    <dgm:cxn modelId="{96FCF7BB-258F-4A0D-A336-353F66C71F30}" type="presParOf" srcId="{0AC1591F-40AF-4632-8A39-BC058476F498}" destId="{88E01F66-CD37-4FD6-8DCE-D1C84B4388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C41ADB-E16C-4274-8462-F0BCE4E263B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294957-4EE0-4C5D-9D48-A07753269A51}">
      <dgm:prSet/>
      <dgm:spPr/>
      <dgm:t>
        <a:bodyPr/>
        <a:lstStyle/>
        <a:p>
          <a:r>
            <a:rPr lang="nl-NL"/>
            <a:t>Temperatuur bestendig</a:t>
          </a:r>
          <a:endParaRPr lang="en-US"/>
        </a:p>
      </dgm:t>
    </dgm:pt>
    <dgm:pt modelId="{D7DDE23E-F4C4-4BCD-A003-57F00A97B976}" type="parTrans" cxnId="{1BB61CB5-B765-46F2-99D7-245A8DA37FDC}">
      <dgm:prSet/>
      <dgm:spPr/>
      <dgm:t>
        <a:bodyPr/>
        <a:lstStyle/>
        <a:p>
          <a:endParaRPr lang="en-US"/>
        </a:p>
      </dgm:t>
    </dgm:pt>
    <dgm:pt modelId="{90E41DA6-8AFE-4C7F-B601-3EF3FB3155E9}" type="sibTrans" cxnId="{1BB61CB5-B765-46F2-99D7-245A8DA37FDC}">
      <dgm:prSet/>
      <dgm:spPr/>
      <dgm:t>
        <a:bodyPr/>
        <a:lstStyle/>
        <a:p>
          <a:endParaRPr lang="en-US"/>
        </a:p>
      </dgm:t>
    </dgm:pt>
    <dgm:pt modelId="{BFA39AF0-6E24-4B04-89D3-C6A33BF3BD9E}">
      <dgm:prSet/>
      <dgm:spPr/>
      <dgm:t>
        <a:bodyPr/>
        <a:lstStyle/>
        <a:p>
          <a:r>
            <a:rPr lang="nl-NL"/>
            <a:t>Houden nog steeds van badderen</a:t>
          </a:r>
          <a:endParaRPr lang="en-US"/>
        </a:p>
      </dgm:t>
    </dgm:pt>
    <dgm:pt modelId="{A4488681-5D4E-4F61-9A1D-CC9F583B5C2D}" type="parTrans" cxnId="{E0C7F0A2-0E88-4C1D-B44C-BFF8DEB3EA01}">
      <dgm:prSet/>
      <dgm:spPr/>
      <dgm:t>
        <a:bodyPr/>
        <a:lstStyle/>
        <a:p>
          <a:endParaRPr lang="en-US"/>
        </a:p>
      </dgm:t>
    </dgm:pt>
    <dgm:pt modelId="{510D4106-5533-428B-B687-A7BA13641816}" type="sibTrans" cxnId="{E0C7F0A2-0E88-4C1D-B44C-BFF8DEB3EA01}">
      <dgm:prSet/>
      <dgm:spPr/>
      <dgm:t>
        <a:bodyPr/>
        <a:lstStyle/>
        <a:p>
          <a:endParaRPr lang="en-US"/>
        </a:p>
      </dgm:t>
    </dgm:pt>
    <dgm:pt modelId="{B2D5F103-DA38-4A84-9151-8E0CB4875734}">
      <dgm:prSet/>
      <dgm:spPr/>
      <dgm:t>
        <a:bodyPr/>
        <a:lstStyle/>
        <a:p>
          <a:r>
            <a:rPr lang="nl-NL"/>
            <a:t>Voederplaats overdekken</a:t>
          </a:r>
          <a:endParaRPr lang="en-US"/>
        </a:p>
      </dgm:t>
    </dgm:pt>
    <dgm:pt modelId="{D11AA5D9-03AA-469A-92FD-861B0C1EB3CD}" type="parTrans" cxnId="{5D3BB06F-EB0A-43F1-9D6A-A11CDE6135EF}">
      <dgm:prSet/>
      <dgm:spPr/>
      <dgm:t>
        <a:bodyPr/>
        <a:lstStyle/>
        <a:p>
          <a:endParaRPr lang="en-US"/>
        </a:p>
      </dgm:t>
    </dgm:pt>
    <dgm:pt modelId="{D6B6068F-F9EF-4EAF-A40C-A79906348F7E}" type="sibTrans" cxnId="{5D3BB06F-EB0A-43F1-9D6A-A11CDE6135EF}">
      <dgm:prSet/>
      <dgm:spPr/>
      <dgm:t>
        <a:bodyPr/>
        <a:lstStyle/>
        <a:p>
          <a:endParaRPr lang="en-US"/>
        </a:p>
      </dgm:t>
    </dgm:pt>
    <dgm:pt modelId="{1DE3CAD9-EE06-4499-8E62-1D9F939A7ED4}">
      <dgm:prSet/>
      <dgm:spPr/>
      <dgm:t>
        <a:bodyPr/>
        <a:lstStyle/>
        <a:p>
          <a:r>
            <a:rPr lang="nl-NL"/>
            <a:t>Heesters of bomen</a:t>
          </a:r>
          <a:endParaRPr lang="en-US"/>
        </a:p>
      </dgm:t>
    </dgm:pt>
    <dgm:pt modelId="{C4A9CAEF-7B75-4DCD-9695-F985EC3B8ABC}" type="parTrans" cxnId="{48C808F9-272C-4716-BA74-2758048551E2}">
      <dgm:prSet/>
      <dgm:spPr/>
      <dgm:t>
        <a:bodyPr/>
        <a:lstStyle/>
        <a:p>
          <a:endParaRPr lang="en-US"/>
        </a:p>
      </dgm:t>
    </dgm:pt>
    <dgm:pt modelId="{8CF94B2B-8E12-4527-A69E-D092DC41182F}" type="sibTrans" cxnId="{48C808F9-272C-4716-BA74-2758048551E2}">
      <dgm:prSet/>
      <dgm:spPr/>
      <dgm:t>
        <a:bodyPr/>
        <a:lstStyle/>
        <a:p>
          <a:endParaRPr lang="en-US"/>
        </a:p>
      </dgm:t>
    </dgm:pt>
    <dgm:pt modelId="{CAB326D4-C0A0-4C6F-B7CE-75A54FA3CC74}">
      <dgm:prSet/>
      <dgm:spPr/>
      <dgm:t>
        <a:bodyPr/>
        <a:lstStyle/>
        <a:p>
          <a:r>
            <a:rPr lang="nl-NL"/>
            <a:t>Gaas en netten overdekken tegen mussen en kraaien</a:t>
          </a:r>
          <a:endParaRPr lang="en-US"/>
        </a:p>
      </dgm:t>
    </dgm:pt>
    <dgm:pt modelId="{5C8D29E9-B049-48C4-A4FA-F423F686B31F}" type="parTrans" cxnId="{8B946FDC-FBBD-4806-B063-909B7C9D0E67}">
      <dgm:prSet/>
      <dgm:spPr/>
      <dgm:t>
        <a:bodyPr/>
        <a:lstStyle/>
        <a:p>
          <a:endParaRPr lang="en-US"/>
        </a:p>
      </dgm:t>
    </dgm:pt>
    <dgm:pt modelId="{5B8F964B-30F9-43EF-B0DC-2FAC76036225}" type="sibTrans" cxnId="{8B946FDC-FBBD-4806-B063-909B7C9D0E67}">
      <dgm:prSet/>
      <dgm:spPr/>
      <dgm:t>
        <a:bodyPr/>
        <a:lstStyle/>
        <a:p>
          <a:endParaRPr lang="en-US"/>
        </a:p>
      </dgm:t>
    </dgm:pt>
    <dgm:pt modelId="{B0334D44-C120-484B-999C-6D51E97012C1}">
      <dgm:prSet/>
      <dgm:spPr/>
      <dgm:t>
        <a:bodyPr/>
        <a:lstStyle/>
        <a:p>
          <a:r>
            <a:rPr lang="nl-NL"/>
            <a:t>‘s nachts hok dicht ivm vossen </a:t>
          </a:r>
          <a:endParaRPr lang="en-US"/>
        </a:p>
      </dgm:t>
    </dgm:pt>
    <dgm:pt modelId="{C1506662-6CFF-465E-9356-42428765087B}" type="parTrans" cxnId="{09DADCAD-7D83-4964-973B-EE9734EDC2A0}">
      <dgm:prSet/>
      <dgm:spPr/>
      <dgm:t>
        <a:bodyPr/>
        <a:lstStyle/>
        <a:p>
          <a:endParaRPr lang="en-US"/>
        </a:p>
      </dgm:t>
    </dgm:pt>
    <dgm:pt modelId="{ACDF3A65-5F3E-4782-9C60-ADF9726ABE6B}" type="sibTrans" cxnId="{09DADCAD-7D83-4964-973B-EE9734EDC2A0}">
      <dgm:prSet/>
      <dgm:spPr/>
      <dgm:t>
        <a:bodyPr/>
        <a:lstStyle/>
        <a:p>
          <a:endParaRPr lang="en-US"/>
        </a:p>
      </dgm:t>
    </dgm:pt>
    <dgm:pt modelId="{63A3F785-6E5B-4980-8D25-6826FEC5071A}" type="pres">
      <dgm:prSet presAssocID="{48C41ADB-E16C-4274-8462-F0BCE4E263BF}" presName="vert0" presStyleCnt="0">
        <dgm:presLayoutVars>
          <dgm:dir/>
          <dgm:animOne val="branch"/>
          <dgm:animLvl val="lvl"/>
        </dgm:presLayoutVars>
      </dgm:prSet>
      <dgm:spPr/>
    </dgm:pt>
    <dgm:pt modelId="{3FFB7303-48C8-489B-8DF5-9945D33D4587}" type="pres">
      <dgm:prSet presAssocID="{D2294957-4EE0-4C5D-9D48-A07753269A51}" presName="thickLine" presStyleLbl="alignNode1" presStyleIdx="0" presStyleCnt="6"/>
      <dgm:spPr/>
    </dgm:pt>
    <dgm:pt modelId="{D6B67CC9-CD51-43B5-8D0D-79F584303755}" type="pres">
      <dgm:prSet presAssocID="{D2294957-4EE0-4C5D-9D48-A07753269A51}" presName="horz1" presStyleCnt="0"/>
      <dgm:spPr/>
    </dgm:pt>
    <dgm:pt modelId="{13846EE8-421D-4CA2-B636-2CD8D1EFEA22}" type="pres">
      <dgm:prSet presAssocID="{D2294957-4EE0-4C5D-9D48-A07753269A51}" presName="tx1" presStyleLbl="revTx" presStyleIdx="0" presStyleCnt="6"/>
      <dgm:spPr/>
    </dgm:pt>
    <dgm:pt modelId="{6774BF2D-3841-4803-9354-967F0BF91A32}" type="pres">
      <dgm:prSet presAssocID="{D2294957-4EE0-4C5D-9D48-A07753269A51}" presName="vert1" presStyleCnt="0"/>
      <dgm:spPr/>
    </dgm:pt>
    <dgm:pt modelId="{7D35AEEE-3FCF-4C91-BCAC-462F53C94B05}" type="pres">
      <dgm:prSet presAssocID="{BFA39AF0-6E24-4B04-89D3-C6A33BF3BD9E}" presName="thickLine" presStyleLbl="alignNode1" presStyleIdx="1" presStyleCnt="6"/>
      <dgm:spPr/>
    </dgm:pt>
    <dgm:pt modelId="{36899C2A-0106-4A98-8946-02A18CB3358A}" type="pres">
      <dgm:prSet presAssocID="{BFA39AF0-6E24-4B04-89D3-C6A33BF3BD9E}" presName="horz1" presStyleCnt="0"/>
      <dgm:spPr/>
    </dgm:pt>
    <dgm:pt modelId="{E529CAF6-CB79-4BB5-A3E6-621DCE13765A}" type="pres">
      <dgm:prSet presAssocID="{BFA39AF0-6E24-4B04-89D3-C6A33BF3BD9E}" presName="tx1" presStyleLbl="revTx" presStyleIdx="1" presStyleCnt="6"/>
      <dgm:spPr/>
    </dgm:pt>
    <dgm:pt modelId="{49BEBAFE-2647-4020-9F9A-388F19D9A3D3}" type="pres">
      <dgm:prSet presAssocID="{BFA39AF0-6E24-4B04-89D3-C6A33BF3BD9E}" presName="vert1" presStyleCnt="0"/>
      <dgm:spPr/>
    </dgm:pt>
    <dgm:pt modelId="{3379DC15-D18D-44D0-ABF8-B744277B7ADD}" type="pres">
      <dgm:prSet presAssocID="{B2D5F103-DA38-4A84-9151-8E0CB4875734}" presName="thickLine" presStyleLbl="alignNode1" presStyleIdx="2" presStyleCnt="6"/>
      <dgm:spPr/>
    </dgm:pt>
    <dgm:pt modelId="{5821C743-BA05-4816-8CC9-C51747C3CA1A}" type="pres">
      <dgm:prSet presAssocID="{B2D5F103-DA38-4A84-9151-8E0CB4875734}" presName="horz1" presStyleCnt="0"/>
      <dgm:spPr/>
    </dgm:pt>
    <dgm:pt modelId="{D490F167-AE7D-437F-A90E-08E368BFF9B5}" type="pres">
      <dgm:prSet presAssocID="{B2D5F103-DA38-4A84-9151-8E0CB4875734}" presName="tx1" presStyleLbl="revTx" presStyleIdx="2" presStyleCnt="6"/>
      <dgm:spPr/>
    </dgm:pt>
    <dgm:pt modelId="{816FEE55-1F7C-4A24-9F0B-D7C5E040A9D7}" type="pres">
      <dgm:prSet presAssocID="{B2D5F103-DA38-4A84-9151-8E0CB4875734}" presName="vert1" presStyleCnt="0"/>
      <dgm:spPr/>
    </dgm:pt>
    <dgm:pt modelId="{FBFFF7B3-96DA-48B8-9445-566C14D192A6}" type="pres">
      <dgm:prSet presAssocID="{1DE3CAD9-EE06-4499-8E62-1D9F939A7ED4}" presName="thickLine" presStyleLbl="alignNode1" presStyleIdx="3" presStyleCnt="6"/>
      <dgm:spPr/>
    </dgm:pt>
    <dgm:pt modelId="{CB3930E3-A2B1-4BD9-B5B8-8545D67FB309}" type="pres">
      <dgm:prSet presAssocID="{1DE3CAD9-EE06-4499-8E62-1D9F939A7ED4}" presName="horz1" presStyleCnt="0"/>
      <dgm:spPr/>
    </dgm:pt>
    <dgm:pt modelId="{52F60CB4-A981-4501-9758-FD937AF99909}" type="pres">
      <dgm:prSet presAssocID="{1DE3CAD9-EE06-4499-8E62-1D9F939A7ED4}" presName="tx1" presStyleLbl="revTx" presStyleIdx="3" presStyleCnt="6"/>
      <dgm:spPr/>
    </dgm:pt>
    <dgm:pt modelId="{0D2AB3D6-701F-4360-8CA0-7A2A09023FFD}" type="pres">
      <dgm:prSet presAssocID="{1DE3CAD9-EE06-4499-8E62-1D9F939A7ED4}" presName="vert1" presStyleCnt="0"/>
      <dgm:spPr/>
    </dgm:pt>
    <dgm:pt modelId="{DC4F3CBC-2FEE-47AE-B3D3-74F7C4F49F4F}" type="pres">
      <dgm:prSet presAssocID="{CAB326D4-C0A0-4C6F-B7CE-75A54FA3CC74}" presName="thickLine" presStyleLbl="alignNode1" presStyleIdx="4" presStyleCnt="6"/>
      <dgm:spPr/>
    </dgm:pt>
    <dgm:pt modelId="{96FB1B6B-0B86-4980-9B30-5E0C9A317525}" type="pres">
      <dgm:prSet presAssocID="{CAB326D4-C0A0-4C6F-B7CE-75A54FA3CC74}" presName="horz1" presStyleCnt="0"/>
      <dgm:spPr/>
    </dgm:pt>
    <dgm:pt modelId="{DC4E6FAA-06EB-41BF-8234-BC884B0A299B}" type="pres">
      <dgm:prSet presAssocID="{CAB326D4-C0A0-4C6F-B7CE-75A54FA3CC74}" presName="tx1" presStyleLbl="revTx" presStyleIdx="4" presStyleCnt="6"/>
      <dgm:spPr/>
    </dgm:pt>
    <dgm:pt modelId="{ABCC5027-4C73-42C7-A836-F74FCB0CD520}" type="pres">
      <dgm:prSet presAssocID="{CAB326D4-C0A0-4C6F-B7CE-75A54FA3CC74}" presName="vert1" presStyleCnt="0"/>
      <dgm:spPr/>
    </dgm:pt>
    <dgm:pt modelId="{6EC0887A-415A-487B-A06C-CDF6FB1F13C8}" type="pres">
      <dgm:prSet presAssocID="{B0334D44-C120-484B-999C-6D51E97012C1}" presName="thickLine" presStyleLbl="alignNode1" presStyleIdx="5" presStyleCnt="6"/>
      <dgm:spPr/>
    </dgm:pt>
    <dgm:pt modelId="{D6DC9044-2E67-43C5-85D7-0BFF0DD5203F}" type="pres">
      <dgm:prSet presAssocID="{B0334D44-C120-484B-999C-6D51E97012C1}" presName="horz1" presStyleCnt="0"/>
      <dgm:spPr/>
    </dgm:pt>
    <dgm:pt modelId="{5CFAB4DB-A2B0-4F7B-917F-C1D0E06A2041}" type="pres">
      <dgm:prSet presAssocID="{B0334D44-C120-484B-999C-6D51E97012C1}" presName="tx1" presStyleLbl="revTx" presStyleIdx="5" presStyleCnt="6"/>
      <dgm:spPr/>
    </dgm:pt>
    <dgm:pt modelId="{1C259882-F6DB-4DDA-B9DB-0253B39AE1E4}" type="pres">
      <dgm:prSet presAssocID="{B0334D44-C120-484B-999C-6D51E97012C1}" presName="vert1" presStyleCnt="0"/>
      <dgm:spPr/>
    </dgm:pt>
  </dgm:ptLst>
  <dgm:cxnLst>
    <dgm:cxn modelId="{2B362205-5216-4F5B-9813-B16DFAC86C24}" type="presOf" srcId="{B0334D44-C120-484B-999C-6D51E97012C1}" destId="{5CFAB4DB-A2B0-4F7B-917F-C1D0E06A2041}" srcOrd="0" destOrd="0" presId="urn:microsoft.com/office/officeart/2008/layout/LinedList"/>
    <dgm:cxn modelId="{9FFB7211-9FD5-4400-9AFF-63B7C715C00D}" type="presOf" srcId="{CAB326D4-C0A0-4C6F-B7CE-75A54FA3CC74}" destId="{DC4E6FAA-06EB-41BF-8234-BC884B0A299B}" srcOrd="0" destOrd="0" presId="urn:microsoft.com/office/officeart/2008/layout/LinedList"/>
    <dgm:cxn modelId="{E2A4994A-C7E7-4897-9A53-834977B28FB1}" type="presOf" srcId="{48C41ADB-E16C-4274-8462-F0BCE4E263BF}" destId="{63A3F785-6E5B-4980-8D25-6826FEC5071A}" srcOrd="0" destOrd="0" presId="urn:microsoft.com/office/officeart/2008/layout/LinedList"/>
    <dgm:cxn modelId="{5D3BB06F-EB0A-43F1-9D6A-A11CDE6135EF}" srcId="{48C41ADB-E16C-4274-8462-F0BCE4E263BF}" destId="{B2D5F103-DA38-4A84-9151-8E0CB4875734}" srcOrd="2" destOrd="0" parTransId="{D11AA5D9-03AA-469A-92FD-861B0C1EB3CD}" sibTransId="{D6B6068F-F9EF-4EAF-A40C-A79906348F7E}"/>
    <dgm:cxn modelId="{44E6A874-0D11-4A30-8A3E-B8237A0520C8}" type="presOf" srcId="{D2294957-4EE0-4C5D-9D48-A07753269A51}" destId="{13846EE8-421D-4CA2-B636-2CD8D1EFEA22}" srcOrd="0" destOrd="0" presId="urn:microsoft.com/office/officeart/2008/layout/LinedList"/>
    <dgm:cxn modelId="{552EA575-7653-4ED1-9A87-FC19E13C6DD8}" type="presOf" srcId="{B2D5F103-DA38-4A84-9151-8E0CB4875734}" destId="{D490F167-AE7D-437F-A90E-08E368BFF9B5}" srcOrd="0" destOrd="0" presId="urn:microsoft.com/office/officeart/2008/layout/LinedList"/>
    <dgm:cxn modelId="{E0C7F0A2-0E88-4C1D-B44C-BFF8DEB3EA01}" srcId="{48C41ADB-E16C-4274-8462-F0BCE4E263BF}" destId="{BFA39AF0-6E24-4B04-89D3-C6A33BF3BD9E}" srcOrd="1" destOrd="0" parTransId="{A4488681-5D4E-4F61-9A1D-CC9F583B5C2D}" sibTransId="{510D4106-5533-428B-B687-A7BA13641816}"/>
    <dgm:cxn modelId="{7FC9D9A6-FE40-493E-AD26-CD43B3767ED9}" type="presOf" srcId="{BFA39AF0-6E24-4B04-89D3-C6A33BF3BD9E}" destId="{E529CAF6-CB79-4BB5-A3E6-621DCE13765A}" srcOrd="0" destOrd="0" presId="urn:microsoft.com/office/officeart/2008/layout/LinedList"/>
    <dgm:cxn modelId="{09DADCAD-7D83-4964-973B-EE9734EDC2A0}" srcId="{48C41ADB-E16C-4274-8462-F0BCE4E263BF}" destId="{B0334D44-C120-484B-999C-6D51E97012C1}" srcOrd="5" destOrd="0" parTransId="{C1506662-6CFF-465E-9356-42428765087B}" sibTransId="{ACDF3A65-5F3E-4782-9C60-ADF9726ABE6B}"/>
    <dgm:cxn modelId="{1BB61CB5-B765-46F2-99D7-245A8DA37FDC}" srcId="{48C41ADB-E16C-4274-8462-F0BCE4E263BF}" destId="{D2294957-4EE0-4C5D-9D48-A07753269A51}" srcOrd="0" destOrd="0" parTransId="{D7DDE23E-F4C4-4BCD-A003-57F00A97B976}" sibTransId="{90E41DA6-8AFE-4C7F-B601-3EF3FB3155E9}"/>
    <dgm:cxn modelId="{8B946FDC-FBBD-4806-B063-909B7C9D0E67}" srcId="{48C41ADB-E16C-4274-8462-F0BCE4E263BF}" destId="{CAB326D4-C0A0-4C6F-B7CE-75A54FA3CC74}" srcOrd="4" destOrd="0" parTransId="{5C8D29E9-B049-48C4-A4FA-F423F686B31F}" sibTransId="{5B8F964B-30F9-43EF-B0DC-2FAC76036225}"/>
    <dgm:cxn modelId="{4EC130E2-5027-43C1-95D2-229C23C74E09}" type="presOf" srcId="{1DE3CAD9-EE06-4499-8E62-1D9F939A7ED4}" destId="{52F60CB4-A981-4501-9758-FD937AF99909}" srcOrd="0" destOrd="0" presId="urn:microsoft.com/office/officeart/2008/layout/LinedList"/>
    <dgm:cxn modelId="{48C808F9-272C-4716-BA74-2758048551E2}" srcId="{48C41ADB-E16C-4274-8462-F0BCE4E263BF}" destId="{1DE3CAD9-EE06-4499-8E62-1D9F939A7ED4}" srcOrd="3" destOrd="0" parTransId="{C4A9CAEF-7B75-4DCD-9695-F985EC3B8ABC}" sibTransId="{8CF94B2B-8E12-4527-A69E-D092DC41182F}"/>
    <dgm:cxn modelId="{82C288A8-5F3B-4732-A024-EB8C3EE73550}" type="presParOf" srcId="{63A3F785-6E5B-4980-8D25-6826FEC5071A}" destId="{3FFB7303-48C8-489B-8DF5-9945D33D4587}" srcOrd="0" destOrd="0" presId="urn:microsoft.com/office/officeart/2008/layout/LinedList"/>
    <dgm:cxn modelId="{28E450A6-D257-4884-841F-D89CE4A1C5A6}" type="presParOf" srcId="{63A3F785-6E5B-4980-8D25-6826FEC5071A}" destId="{D6B67CC9-CD51-43B5-8D0D-79F584303755}" srcOrd="1" destOrd="0" presId="urn:microsoft.com/office/officeart/2008/layout/LinedList"/>
    <dgm:cxn modelId="{8E2A99B6-ACDD-442B-8DA6-11A7E7B4A609}" type="presParOf" srcId="{D6B67CC9-CD51-43B5-8D0D-79F584303755}" destId="{13846EE8-421D-4CA2-B636-2CD8D1EFEA22}" srcOrd="0" destOrd="0" presId="urn:microsoft.com/office/officeart/2008/layout/LinedList"/>
    <dgm:cxn modelId="{41CAA789-F03B-4F02-BFA6-608CA602B7C1}" type="presParOf" srcId="{D6B67CC9-CD51-43B5-8D0D-79F584303755}" destId="{6774BF2D-3841-4803-9354-967F0BF91A32}" srcOrd="1" destOrd="0" presId="urn:microsoft.com/office/officeart/2008/layout/LinedList"/>
    <dgm:cxn modelId="{967FD383-129E-46D2-8BE9-2346A4E27F7B}" type="presParOf" srcId="{63A3F785-6E5B-4980-8D25-6826FEC5071A}" destId="{7D35AEEE-3FCF-4C91-BCAC-462F53C94B05}" srcOrd="2" destOrd="0" presId="urn:microsoft.com/office/officeart/2008/layout/LinedList"/>
    <dgm:cxn modelId="{BA397E70-57CF-4816-B6CC-4171E61E3A85}" type="presParOf" srcId="{63A3F785-6E5B-4980-8D25-6826FEC5071A}" destId="{36899C2A-0106-4A98-8946-02A18CB3358A}" srcOrd="3" destOrd="0" presId="urn:microsoft.com/office/officeart/2008/layout/LinedList"/>
    <dgm:cxn modelId="{3D1E0029-166D-4499-9343-1C5B849DD8FF}" type="presParOf" srcId="{36899C2A-0106-4A98-8946-02A18CB3358A}" destId="{E529CAF6-CB79-4BB5-A3E6-621DCE13765A}" srcOrd="0" destOrd="0" presId="urn:microsoft.com/office/officeart/2008/layout/LinedList"/>
    <dgm:cxn modelId="{5F801A39-4F96-4E41-869B-1209C28D752C}" type="presParOf" srcId="{36899C2A-0106-4A98-8946-02A18CB3358A}" destId="{49BEBAFE-2647-4020-9F9A-388F19D9A3D3}" srcOrd="1" destOrd="0" presId="urn:microsoft.com/office/officeart/2008/layout/LinedList"/>
    <dgm:cxn modelId="{FF45E89E-6024-4255-B7A1-73308BCA882C}" type="presParOf" srcId="{63A3F785-6E5B-4980-8D25-6826FEC5071A}" destId="{3379DC15-D18D-44D0-ABF8-B744277B7ADD}" srcOrd="4" destOrd="0" presId="urn:microsoft.com/office/officeart/2008/layout/LinedList"/>
    <dgm:cxn modelId="{1DFAF07C-7AB8-4898-A214-BB7FD542F9F2}" type="presParOf" srcId="{63A3F785-6E5B-4980-8D25-6826FEC5071A}" destId="{5821C743-BA05-4816-8CC9-C51747C3CA1A}" srcOrd="5" destOrd="0" presId="urn:microsoft.com/office/officeart/2008/layout/LinedList"/>
    <dgm:cxn modelId="{FBD072FD-9637-4CD2-BCBA-1EB9265BCBA0}" type="presParOf" srcId="{5821C743-BA05-4816-8CC9-C51747C3CA1A}" destId="{D490F167-AE7D-437F-A90E-08E368BFF9B5}" srcOrd="0" destOrd="0" presId="urn:microsoft.com/office/officeart/2008/layout/LinedList"/>
    <dgm:cxn modelId="{35BDB6C2-A994-424B-9AF5-256754F0A399}" type="presParOf" srcId="{5821C743-BA05-4816-8CC9-C51747C3CA1A}" destId="{816FEE55-1F7C-4A24-9F0B-D7C5E040A9D7}" srcOrd="1" destOrd="0" presId="urn:microsoft.com/office/officeart/2008/layout/LinedList"/>
    <dgm:cxn modelId="{25AB754F-D30C-434B-8DF4-8B80AE22642A}" type="presParOf" srcId="{63A3F785-6E5B-4980-8D25-6826FEC5071A}" destId="{FBFFF7B3-96DA-48B8-9445-566C14D192A6}" srcOrd="6" destOrd="0" presId="urn:microsoft.com/office/officeart/2008/layout/LinedList"/>
    <dgm:cxn modelId="{39D99FFB-F6BD-4F4C-A16B-434CAB71F09D}" type="presParOf" srcId="{63A3F785-6E5B-4980-8D25-6826FEC5071A}" destId="{CB3930E3-A2B1-4BD9-B5B8-8545D67FB309}" srcOrd="7" destOrd="0" presId="urn:microsoft.com/office/officeart/2008/layout/LinedList"/>
    <dgm:cxn modelId="{2B3A3694-2395-4182-AF42-62A7FE7D9F49}" type="presParOf" srcId="{CB3930E3-A2B1-4BD9-B5B8-8545D67FB309}" destId="{52F60CB4-A981-4501-9758-FD937AF99909}" srcOrd="0" destOrd="0" presId="urn:microsoft.com/office/officeart/2008/layout/LinedList"/>
    <dgm:cxn modelId="{43F9BFAD-FD4C-437D-8332-BEF17CF68E9D}" type="presParOf" srcId="{CB3930E3-A2B1-4BD9-B5B8-8545D67FB309}" destId="{0D2AB3D6-701F-4360-8CA0-7A2A09023FFD}" srcOrd="1" destOrd="0" presId="urn:microsoft.com/office/officeart/2008/layout/LinedList"/>
    <dgm:cxn modelId="{88FB01BC-3166-4A9A-9033-E5629E25ADB8}" type="presParOf" srcId="{63A3F785-6E5B-4980-8D25-6826FEC5071A}" destId="{DC4F3CBC-2FEE-47AE-B3D3-74F7C4F49F4F}" srcOrd="8" destOrd="0" presId="urn:microsoft.com/office/officeart/2008/layout/LinedList"/>
    <dgm:cxn modelId="{238E7415-D918-4D82-A54F-0AB68BC42084}" type="presParOf" srcId="{63A3F785-6E5B-4980-8D25-6826FEC5071A}" destId="{96FB1B6B-0B86-4980-9B30-5E0C9A317525}" srcOrd="9" destOrd="0" presId="urn:microsoft.com/office/officeart/2008/layout/LinedList"/>
    <dgm:cxn modelId="{83FB31DB-0A27-4529-B2A4-496FA9AEDC21}" type="presParOf" srcId="{96FB1B6B-0B86-4980-9B30-5E0C9A317525}" destId="{DC4E6FAA-06EB-41BF-8234-BC884B0A299B}" srcOrd="0" destOrd="0" presId="urn:microsoft.com/office/officeart/2008/layout/LinedList"/>
    <dgm:cxn modelId="{B0D6928C-7469-45B2-ACF2-22C2B4845077}" type="presParOf" srcId="{96FB1B6B-0B86-4980-9B30-5E0C9A317525}" destId="{ABCC5027-4C73-42C7-A836-F74FCB0CD520}" srcOrd="1" destOrd="0" presId="urn:microsoft.com/office/officeart/2008/layout/LinedList"/>
    <dgm:cxn modelId="{8D984EBD-92A1-4C67-B6AB-A94FB8608127}" type="presParOf" srcId="{63A3F785-6E5B-4980-8D25-6826FEC5071A}" destId="{6EC0887A-415A-487B-A06C-CDF6FB1F13C8}" srcOrd="10" destOrd="0" presId="urn:microsoft.com/office/officeart/2008/layout/LinedList"/>
    <dgm:cxn modelId="{025275DB-1002-4048-B256-CD6E45431C97}" type="presParOf" srcId="{63A3F785-6E5B-4980-8D25-6826FEC5071A}" destId="{D6DC9044-2E67-43C5-85D7-0BFF0DD5203F}" srcOrd="11" destOrd="0" presId="urn:microsoft.com/office/officeart/2008/layout/LinedList"/>
    <dgm:cxn modelId="{C2AD322F-AD37-46FC-8BA9-96F47EDDA77A}" type="presParOf" srcId="{D6DC9044-2E67-43C5-85D7-0BFF0DD5203F}" destId="{5CFAB4DB-A2B0-4F7B-917F-C1D0E06A2041}" srcOrd="0" destOrd="0" presId="urn:microsoft.com/office/officeart/2008/layout/LinedList"/>
    <dgm:cxn modelId="{611A3246-197A-480F-B2AD-91FBF931BFFE}" type="presParOf" srcId="{D6DC9044-2E67-43C5-85D7-0BFF0DD5203F}" destId="{1C259882-F6DB-4DDA-B9DB-0253B39AE1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16F41-B311-47E4-920E-4C413911AA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6F2308-5BF8-45A2-9DB8-3321D32B057B}">
      <dgm:prSet/>
      <dgm:spPr/>
      <dgm:t>
        <a:bodyPr/>
        <a:lstStyle/>
        <a:p>
          <a:r>
            <a:rPr lang="nl-NL"/>
            <a:t>Eieren: beschut en donker hoekje</a:t>
          </a:r>
          <a:endParaRPr lang="en-US"/>
        </a:p>
      </dgm:t>
    </dgm:pt>
    <dgm:pt modelId="{F28AC319-1438-4FE9-87D3-CE802F3C9F14}" type="parTrans" cxnId="{C251A34C-7BAF-4753-84B5-E72BE0E63383}">
      <dgm:prSet/>
      <dgm:spPr/>
      <dgm:t>
        <a:bodyPr/>
        <a:lstStyle/>
        <a:p>
          <a:endParaRPr lang="en-US"/>
        </a:p>
      </dgm:t>
    </dgm:pt>
    <dgm:pt modelId="{0E628049-C2EB-4271-83F8-84F326E38392}" type="sibTrans" cxnId="{C251A34C-7BAF-4753-84B5-E72BE0E63383}">
      <dgm:prSet/>
      <dgm:spPr/>
      <dgm:t>
        <a:bodyPr/>
        <a:lstStyle/>
        <a:p>
          <a:endParaRPr lang="en-US"/>
        </a:p>
      </dgm:t>
    </dgm:pt>
    <dgm:pt modelId="{5D5ACBA4-3F71-4236-B101-94538CA319FB}">
      <dgm:prSet/>
      <dgm:spPr/>
      <dgm:t>
        <a:bodyPr/>
        <a:lstStyle/>
        <a:p>
          <a:r>
            <a:rPr lang="nl-NL"/>
            <a:t>Broedkastje: 25 x 25 cm met een ronde opening</a:t>
          </a:r>
          <a:endParaRPr lang="en-US"/>
        </a:p>
      </dgm:t>
    </dgm:pt>
    <dgm:pt modelId="{C7791142-9B76-40EC-A5E3-789EF6C4A959}" type="parTrans" cxnId="{3F1FFFCA-1363-4C04-856C-446ACEC2568B}">
      <dgm:prSet/>
      <dgm:spPr/>
      <dgm:t>
        <a:bodyPr/>
        <a:lstStyle/>
        <a:p>
          <a:endParaRPr lang="en-US"/>
        </a:p>
      </dgm:t>
    </dgm:pt>
    <dgm:pt modelId="{DF1889FE-7434-4917-B541-61032E9CBD00}" type="sibTrans" cxnId="{3F1FFFCA-1363-4C04-856C-446ACEC2568B}">
      <dgm:prSet/>
      <dgm:spPr/>
      <dgm:t>
        <a:bodyPr/>
        <a:lstStyle/>
        <a:p>
          <a:endParaRPr lang="en-US"/>
        </a:p>
      </dgm:t>
    </dgm:pt>
    <dgm:pt modelId="{2F15C729-55E8-4196-AC39-4157AB8D6D45}">
      <dgm:prSet/>
      <dgm:spPr/>
      <dgm:t>
        <a:bodyPr/>
        <a:lstStyle/>
        <a:p>
          <a:r>
            <a:rPr lang="nl-NL"/>
            <a:t>20 x 40 voor grote eenden</a:t>
          </a:r>
          <a:endParaRPr lang="en-US"/>
        </a:p>
      </dgm:t>
    </dgm:pt>
    <dgm:pt modelId="{A942BD04-252F-4D6B-A6DF-00B228454F33}" type="parTrans" cxnId="{5D626A73-9DAF-4D8D-AA39-6C4876C2161E}">
      <dgm:prSet/>
      <dgm:spPr/>
      <dgm:t>
        <a:bodyPr/>
        <a:lstStyle/>
        <a:p>
          <a:endParaRPr lang="en-US"/>
        </a:p>
      </dgm:t>
    </dgm:pt>
    <dgm:pt modelId="{81FB03F5-0A24-4FD6-A9BF-EC87C6789633}" type="sibTrans" cxnId="{5D626A73-9DAF-4D8D-AA39-6C4876C2161E}">
      <dgm:prSet/>
      <dgm:spPr/>
      <dgm:t>
        <a:bodyPr/>
        <a:lstStyle/>
        <a:p>
          <a:endParaRPr lang="en-US"/>
        </a:p>
      </dgm:t>
    </dgm:pt>
    <dgm:pt modelId="{E37F8084-0A2C-44B2-9060-A0C576ED58B6}">
      <dgm:prSet/>
      <dgm:spPr/>
      <dgm:t>
        <a:bodyPr/>
        <a:lstStyle/>
        <a:p>
          <a:r>
            <a:rPr lang="nl-NL"/>
            <a:t>Niet te groot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kans  op rollen van eieren</a:t>
          </a:r>
          <a:endParaRPr lang="en-US"/>
        </a:p>
      </dgm:t>
    </dgm:pt>
    <dgm:pt modelId="{A36174DD-640B-4092-95B8-672E1F136712}" type="parTrans" cxnId="{615C3329-B2E4-47F9-B70D-F92037F28D55}">
      <dgm:prSet/>
      <dgm:spPr/>
      <dgm:t>
        <a:bodyPr/>
        <a:lstStyle/>
        <a:p>
          <a:endParaRPr lang="en-US"/>
        </a:p>
      </dgm:t>
    </dgm:pt>
    <dgm:pt modelId="{8AF72D68-0E5F-45B2-AED7-0DE6C038C3C0}" type="sibTrans" cxnId="{615C3329-B2E4-47F9-B70D-F92037F28D55}">
      <dgm:prSet/>
      <dgm:spPr/>
      <dgm:t>
        <a:bodyPr/>
        <a:lstStyle/>
        <a:p>
          <a:endParaRPr lang="en-US"/>
        </a:p>
      </dgm:t>
    </dgm:pt>
    <dgm:pt modelId="{5F2C645A-4A9F-4A49-8E79-4E7869132CBA}">
      <dgm:prSet/>
      <dgm:spPr/>
      <dgm:t>
        <a:bodyPr/>
        <a:lstStyle/>
        <a:p>
          <a:r>
            <a:rPr lang="nl-NL"/>
            <a:t>Even veel nesthokjes als vrouwtjes</a:t>
          </a:r>
          <a:endParaRPr lang="en-US"/>
        </a:p>
      </dgm:t>
    </dgm:pt>
    <dgm:pt modelId="{625EF8F5-982B-4E22-B976-8F3B94C919D5}" type="parTrans" cxnId="{3688E725-064B-420B-ADE3-7FD4104BABC0}">
      <dgm:prSet/>
      <dgm:spPr/>
      <dgm:t>
        <a:bodyPr/>
        <a:lstStyle/>
        <a:p>
          <a:endParaRPr lang="en-US"/>
        </a:p>
      </dgm:t>
    </dgm:pt>
    <dgm:pt modelId="{C8AAB252-1A11-45C9-9206-923C0C20F1B2}" type="sibTrans" cxnId="{3688E725-064B-420B-ADE3-7FD4104BABC0}">
      <dgm:prSet/>
      <dgm:spPr/>
      <dgm:t>
        <a:bodyPr/>
        <a:lstStyle/>
        <a:p>
          <a:endParaRPr lang="en-US"/>
        </a:p>
      </dgm:t>
    </dgm:pt>
    <dgm:pt modelId="{A244DF5C-2FC8-49DD-BA6D-CAADE66F1099}" type="pres">
      <dgm:prSet presAssocID="{1AD16F41-B311-47E4-920E-4C413911AA25}" presName="linear" presStyleCnt="0">
        <dgm:presLayoutVars>
          <dgm:animLvl val="lvl"/>
          <dgm:resizeHandles val="exact"/>
        </dgm:presLayoutVars>
      </dgm:prSet>
      <dgm:spPr/>
    </dgm:pt>
    <dgm:pt modelId="{870982E3-6630-45DE-95FB-43A3F83161D4}" type="pres">
      <dgm:prSet presAssocID="{7D6F2308-5BF8-45A2-9DB8-3321D32B05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AE1110-849D-4E30-B2EC-FDE2AB1B2CBC}" type="pres">
      <dgm:prSet presAssocID="{0E628049-C2EB-4271-83F8-84F326E38392}" presName="spacer" presStyleCnt="0"/>
      <dgm:spPr/>
    </dgm:pt>
    <dgm:pt modelId="{AA93A6DA-B7C0-4198-AA8F-5D8F69BE1739}" type="pres">
      <dgm:prSet presAssocID="{5D5ACBA4-3F71-4236-B101-94538CA319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99C3C5-3984-4BF2-9672-C76B4EC62B43}" type="pres">
      <dgm:prSet presAssocID="{DF1889FE-7434-4917-B541-61032E9CBD00}" presName="spacer" presStyleCnt="0"/>
      <dgm:spPr/>
    </dgm:pt>
    <dgm:pt modelId="{923D989C-6C88-4C0F-93A0-80C424F4D59C}" type="pres">
      <dgm:prSet presAssocID="{2F15C729-55E8-4196-AC39-4157AB8D6D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9C7A7B-6F30-4B9F-AC88-12329C8A6A11}" type="pres">
      <dgm:prSet presAssocID="{81FB03F5-0A24-4FD6-A9BF-EC87C6789633}" presName="spacer" presStyleCnt="0"/>
      <dgm:spPr/>
    </dgm:pt>
    <dgm:pt modelId="{0C164D37-8691-4DA4-B4D8-905B5F1C6188}" type="pres">
      <dgm:prSet presAssocID="{E37F8084-0A2C-44B2-9060-A0C576ED58B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D703351-7597-4BE3-ACC7-6526696F6A49}" type="pres">
      <dgm:prSet presAssocID="{8AF72D68-0E5F-45B2-AED7-0DE6C038C3C0}" presName="spacer" presStyleCnt="0"/>
      <dgm:spPr/>
    </dgm:pt>
    <dgm:pt modelId="{E69FDFE8-4989-4707-BC88-6C58A31E02FF}" type="pres">
      <dgm:prSet presAssocID="{5F2C645A-4A9F-4A49-8E79-4E7869132CB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DCE9E01-AADC-4014-A211-F9D7314C4663}" type="presOf" srcId="{5D5ACBA4-3F71-4236-B101-94538CA319FB}" destId="{AA93A6DA-B7C0-4198-AA8F-5D8F69BE1739}" srcOrd="0" destOrd="0" presId="urn:microsoft.com/office/officeart/2005/8/layout/vList2"/>
    <dgm:cxn modelId="{3688E725-064B-420B-ADE3-7FD4104BABC0}" srcId="{1AD16F41-B311-47E4-920E-4C413911AA25}" destId="{5F2C645A-4A9F-4A49-8E79-4E7869132CBA}" srcOrd="4" destOrd="0" parTransId="{625EF8F5-982B-4E22-B976-8F3B94C919D5}" sibTransId="{C8AAB252-1A11-45C9-9206-923C0C20F1B2}"/>
    <dgm:cxn modelId="{615C3329-B2E4-47F9-B70D-F92037F28D55}" srcId="{1AD16F41-B311-47E4-920E-4C413911AA25}" destId="{E37F8084-0A2C-44B2-9060-A0C576ED58B6}" srcOrd="3" destOrd="0" parTransId="{A36174DD-640B-4092-95B8-672E1F136712}" sibTransId="{8AF72D68-0E5F-45B2-AED7-0DE6C038C3C0}"/>
    <dgm:cxn modelId="{02191832-DBF3-4B05-A1A2-A9B9B54B4635}" type="presOf" srcId="{E37F8084-0A2C-44B2-9060-A0C576ED58B6}" destId="{0C164D37-8691-4DA4-B4D8-905B5F1C6188}" srcOrd="0" destOrd="0" presId="urn:microsoft.com/office/officeart/2005/8/layout/vList2"/>
    <dgm:cxn modelId="{C251A34C-7BAF-4753-84B5-E72BE0E63383}" srcId="{1AD16F41-B311-47E4-920E-4C413911AA25}" destId="{7D6F2308-5BF8-45A2-9DB8-3321D32B057B}" srcOrd="0" destOrd="0" parTransId="{F28AC319-1438-4FE9-87D3-CE802F3C9F14}" sibTransId="{0E628049-C2EB-4271-83F8-84F326E38392}"/>
    <dgm:cxn modelId="{5D626A73-9DAF-4D8D-AA39-6C4876C2161E}" srcId="{1AD16F41-B311-47E4-920E-4C413911AA25}" destId="{2F15C729-55E8-4196-AC39-4157AB8D6D45}" srcOrd="2" destOrd="0" parTransId="{A942BD04-252F-4D6B-A6DF-00B228454F33}" sibTransId="{81FB03F5-0A24-4FD6-A9BF-EC87C6789633}"/>
    <dgm:cxn modelId="{DCC5E258-FC0B-4753-9715-21211280DDB5}" type="presOf" srcId="{1AD16F41-B311-47E4-920E-4C413911AA25}" destId="{A244DF5C-2FC8-49DD-BA6D-CAADE66F1099}" srcOrd="0" destOrd="0" presId="urn:microsoft.com/office/officeart/2005/8/layout/vList2"/>
    <dgm:cxn modelId="{85B6AE82-57BF-4114-BC6D-E4A3AD0E4A02}" type="presOf" srcId="{5F2C645A-4A9F-4A49-8E79-4E7869132CBA}" destId="{E69FDFE8-4989-4707-BC88-6C58A31E02FF}" srcOrd="0" destOrd="0" presId="urn:microsoft.com/office/officeart/2005/8/layout/vList2"/>
    <dgm:cxn modelId="{3F1FFFCA-1363-4C04-856C-446ACEC2568B}" srcId="{1AD16F41-B311-47E4-920E-4C413911AA25}" destId="{5D5ACBA4-3F71-4236-B101-94538CA319FB}" srcOrd="1" destOrd="0" parTransId="{C7791142-9B76-40EC-A5E3-789EF6C4A959}" sibTransId="{DF1889FE-7434-4917-B541-61032E9CBD00}"/>
    <dgm:cxn modelId="{D425ECE2-4E64-4993-8F61-EC15B5837E9A}" type="presOf" srcId="{2F15C729-55E8-4196-AC39-4157AB8D6D45}" destId="{923D989C-6C88-4C0F-93A0-80C424F4D59C}" srcOrd="0" destOrd="0" presId="urn:microsoft.com/office/officeart/2005/8/layout/vList2"/>
    <dgm:cxn modelId="{E33A8BEB-1BEA-49A3-A94E-293EE678318F}" type="presOf" srcId="{7D6F2308-5BF8-45A2-9DB8-3321D32B057B}" destId="{870982E3-6630-45DE-95FB-43A3F83161D4}" srcOrd="0" destOrd="0" presId="urn:microsoft.com/office/officeart/2005/8/layout/vList2"/>
    <dgm:cxn modelId="{62924FFA-64C5-463E-B519-DEF42E54427F}" type="presParOf" srcId="{A244DF5C-2FC8-49DD-BA6D-CAADE66F1099}" destId="{870982E3-6630-45DE-95FB-43A3F83161D4}" srcOrd="0" destOrd="0" presId="urn:microsoft.com/office/officeart/2005/8/layout/vList2"/>
    <dgm:cxn modelId="{B3FA14C8-4111-47B8-A50D-6CDDDA54B3CE}" type="presParOf" srcId="{A244DF5C-2FC8-49DD-BA6D-CAADE66F1099}" destId="{F9AE1110-849D-4E30-B2EC-FDE2AB1B2CBC}" srcOrd="1" destOrd="0" presId="urn:microsoft.com/office/officeart/2005/8/layout/vList2"/>
    <dgm:cxn modelId="{8CADEDF7-18FF-4B7D-9AE8-69CE1C15CC0F}" type="presParOf" srcId="{A244DF5C-2FC8-49DD-BA6D-CAADE66F1099}" destId="{AA93A6DA-B7C0-4198-AA8F-5D8F69BE1739}" srcOrd="2" destOrd="0" presId="urn:microsoft.com/office/officeart/2005/8/layout/vList2"/>
    <dgm:cxn modelId="{030F626D-D8AC-4AD0-81E2-04AF7B414EA2}" type="presParOf" srcId="{A244DF5C-2FC8-49DD-BA6D-CAADE66F1099}" destId="{E599C3C5-3984-4BF2-9672-C76B4EC62B43}" srcOrd="3" destOrd="0" presId="urn:microsoft.com/office/officeart/2005/8/layout/vList2"/>
    <dgm:cxn modelId="{0F8BA949-2F97-465E-8DB9-B19AAF8977C1}" type="presParOf" srcId="{A244DF5C-2FC8-49DD-BA6D-CAADE66F1099}" destId="{923D989C-6C88-4C0F-93A0-80C424F4D59C}" srcOrd="4" destOrd="0" presId="urn:microsoft.com/office/officeart/2005/8/layout/vList2"/>
    <dgm:cxn modelId="{0851F926-3DD0-474D-AC84-B0BBC4FC5F3E}" type="presParOf" srcId="{A244DF5C-2FC8-49DD-BA6D-CAADE66F1099}" destId="{CF9C7A7B-6F30-4B9F-AC88-12329C8A6A11}" srcOrd="5" destOrd="0" presId="urn:microsoft.com/office/officeart/2005/8/layout/vList2"/>
    <dgm:cxn modelId="{62A5D587-471E-42BA-A238-EC4F7A036419}" type="presParOf" srcId="{A244DF5C-2FC8-49DD-BA6D-CAADE66F1099}" destId="{0C164D37-8691-4DA4-B4D8-905B5F1C6188}" srcOrd="6" destOrd="0" presId="urn:microsoft.com/office/officeart/2005/8/layout/vList2"/>
    <dgm:cxn modelId="{4FFE9B83-1214-4912-B3C5-26EA632A53E9}" type="presParOf" srcId="{A244DF5C-2FC8-49DD-BA6D-CAADE66F1099}" destId="{7D703351-7597-4BE3-ACC7-6526696F6A49}" srcOrd="7" destOrd="0" presId="urn:microsoft.com/office/officeart/2005/8/layout/vList2"/>
    <dgm:cxn modelId="{99E3F4F5-DAED-4E6E-879B-8A688262769C}" type="presParOf" srcId="{A244DF5C-2FC8-49DD-BA6D-CAADE66F1099}" destId="{E69FDFE8-4989-4707-BC88-6C58A31E02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73019-A8CF-4921-922A-A4D623C608F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39DBD4-2E94-49CB-8DB4-FCEF4E307EF1}">
      <dgm:prSet/>
      <dgm:spPr/>
      <dgm:t>
        <a:bodyPr/>
        <a:lstStyle/>
        <a:p>
          <a:r>
            <a:rPr lang="nl-NL"/>
            <a:t>Kan op klein oppervlakte gehouden worden ivm groenvoer</a:t>
          </a:r>
          <a:endParaRPr lang="en-US"/>
        </a:p>
      </dgm:t>
    </dgm:pt>
    <dgm:pt modelId="{17B77480-9E28-40A4-B876-B25A1B9E8682}" type="parTrans" cxnId="{DF7B400B-6763-4BF4-8A7E-8C8079820ADC}">
      <dgm:prSet/>
      <dgm:spPr/>
      <dgm:t>
        <a:bodyPr/>
        <a:lstStyle/>
        <a:p>
          <a:endParaRPr lang="en-US"/>
        </a:p>
      </dgm:t>
    </dgm:pt>
    <dgm:pt modelId="{33ADA17E-1041-4502-94ED-53E8C49FAA87}" type="sibTrans" cxnId="{DF7B400B-6763-4BF4-8A7E-8C8079820ADC}">
      <dgm:prSet/>
      <dgm:spPr/>
      <dgm:t>
        <a:bodyPr/>
        <a:lstStyle/>
        <a:p>
          <a:endParaRPr lang="en-US"/>
        </a:p>
      </dgm:t>
    </dgm:pt>
    <dgm:pt modelId="{E00E841D-86A8-4E6F-AE81-7362FB5B7E13}">
      <dgm:prSet/>
      <dgm:spPr/>
      <dgm:t>
        <a:bodyPr/>
        <a:lstStyle/>
        <a:p>
          <a:r>
            <a:rPr lang="nl-NL"/>
            <a:t>Niet mooi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modder</a:t>
          </a:r>
          <a:endParaRPr lang="en-US"/>
        </a:p>
      </dgm:t>
    </dgm:pt>
    <dgm:pt modelId="{A9C3ACE9-7545-4575-8617-105D535E5534}" type="parTrans" cxnId="{A15DEF7A-1941-4570-8D81-5E9C41F6632A}">
      <dgm:prSet/>
      <dgm:spPr/>
      <dgm:t>
        <a:bodyPr/>
        <a:lstStyle/>
        <a:p>
          <a:endParaRPr lang="en-US"/>
        </a:p>
      </dgm:t>
    </dgm:pt>
    <dgm:pt modelId="{A1DCE15E-159C-4EA9-B924-D0F0E691F48D}" type="sibTrans" cxnId="{A15DEF7A-1941-4570-8D81-5E9C41F6632A}">
      <dgm:prSet/>
      <dgm:spPr/>
      <dgm:t>
        <a:bodyPr/>
        <a:lstStyle/>
        <a:p>
          <a:endParaRPr lang="en-US"/>
        </a:p>
      </dgm:t>
    </dgm:pt>
    <dgm:pt modelId="{0CC52F5F-F89B-47B2-830B-30E85E53B00C}">
      <dgm:prSet/>
      <dgm:spPr/>
      <dgm:t>
        <a:bodyPr/>
        <a:lstStyle/>
        <a:p>
          <a:r>
            <a:rPr lang="nl-NL"/>
            <a:t>20-50m2 per gans</a:t>
          </a:r>
          <a:endParaRPr lang="en-US"/>
        </a:p>
      </dgm:t>
    </dgm:pt>
    <dgm:pt modelId="{FB00537C-B3E3-4164-A507-805D3D1875FD}" type="parTrans" cxnId="{CEFFE9FE-0452-4271-B47F-BDA71CFBB3F2}">
      <dgm:prSet/>
      <dgm:spPr/>
      <dgm:t>
        <a:bodyPr/>
        <a:lstStyle/>
        <a:p>
          <a:endParaRPr lang="en-US"/>
        </a:p>
      </dgm:t>
    </dgm:pt>
    <dgm:pt modelId="{AFFF9135-9A6B-42D0-A56C-483EC9E4346B}" type="sibTrans" cxnId="{CEFFE9FE-0452-4271-B47F-BDA71CFBB3F2}">
      <dgm:prSet/>
      <dgm:spPr/>
      <dgm:t>
        <a:bodyPr/>
        <a:lstStyle/>
        <a:p>
          <a:endParaRPr lang="en-US"/>
        </a:p>
      </dgm:t>
    </dgm:pt>
    <dgm:pt modelId="{B79F40FD-4AE4-44F2-A4C0-09FDB12AF55B}">
      <dgm:prSet/>
      <dgm:spPr/>
      <dgm:t>
        <a:bodyPr/>
        <a:lstStyle/>
        <a:p>
          <a:r>
            <a:rPr lang="nl-NL"/>
            <a:t>Omheiing 1 a 1,5 m hoog gaas, harmonicagaas </a:t>
          </a:r>
          <a:endParaRPr lang="en-US"/>
        </a:p>
      </dgm:t>
    </dgm:pt>
    <dgm:pt modelId="{49198011-DF93-45D3-A514-128A61284C77}" type="parTrans" cxnId="{CD6AC5E9-91E6-4EAF-A743-42E9D8EAA7AB}">
      <dgm:prSet/>
      <dgm:spPr/>
      <dgm:t>
        <a:bodyPr/>
        <a:lstStyle/>
        <a:p>
          <a:endParaRPr lang="en-US"/>
        </a:p>
      </dgm:t>
    </dgm:pt>
    <dgm:pt modelId="{0D1AEAF6-0AB6-4E71-B39C-45F470534755}" type="sibTrans" cxnId="{CD6AC5E9-91E6-4EAF-A743-42E9D8EAA7AB}">
      <dgm:prSet/>
      <dgm:spPr/>
      <dgm:t>
        <a:bodyPr/>
        <a:lstStyle/>
        <a:p>
          <a:endParaRPr lang="en-US"/>
        </a:p>
      </dgm:t>
    </dgm:pt>
    <dgm:pt modelId="{3F1C381E-CADD-4C14-9BF2-BDDEB5922A0A}" type="pres">
      <dgm:prSet presAssocID="{99B73019-A8CF-4921-922A-A4D623C608FB}" presName="matrix" presStyleCnt="0">
        <dgm:presLayoutVars>
          <dgm:chMax val="1"/>
          <dgm:dir/>
          <dgm:resizeHandles val="exact"/>
        </dgm:presLayoutVars>
      </dgm:prSet>
      <dgm:spPr/>
    </dgm:pt>
    <dgm:pt modelId="{C435F155-0E86-470B-A2F2-ADE323E81A9C}" type="pres">
      <dgm:prSet presAssocID="{99B73019-A8CF-4921-922A-A4D623C608FB}" presName="diamond" presStyleLbl="bgShp" presStyleIdx="0" presStyleCnt="1"/>
      <dgm:spPr/>
    </dgm:pt>
    <dgm:pt modelId="{AB17AF81-CAE5-4540-A7D7-21BB03CCE6C5}" type="pres">
      <dgm:prSet presAssocID="{99B73019-A8CF-4921-922A-A4D623C608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EF9449-CAB8-462E-8A11-9F9169542A33}" type="pres">
      <dgm:prSet presAssocID="{99B73019-A8CF-4921-922A-A4D623C608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076965E-ADDF-406D-94B8-4DFC40285900}" type="pres">
      <dgm:prSet presAssocID="{99B73019-A8CF-4921-922A-A4D623C608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4FEC7E-D904-4A47-9A6A-5F8629C8D3CB}" type="pres">
      <dgm:prSet presAssocID="{99B73019-A8CF-4921-922A-A4D623C608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F7B400B-6763-4BF4-8A7E-8C8079820ADC}" srcId="{99B73019-A8CF-4921-922A-A4D623C608FB}" destId="{AA39DBD4-2E94-49CB-8DB4-FCEF4E307EF1}" srcOrd="0" destOrd="0" parTransId="{17B77480-9E28-40A4-B876-B25A1B9E8682}" sibTransId="{33ADA17E-1041-4502-94ED-53E8C49FAA87}"/>
    <dgm:cxn modelId="{396C4E0B-F1F7-43DD-BD95-0F5CD7EE5894}" type="presOf" srcId="{AA39DBD4-2E94-49CB-8DB4-FCEF4E307EF1}" destId="{AB17AF81-CAE5-4540-A7D7-21BB03CCE6C5}" srcOrd="0" destOrd="0" presId="urn:microsoft.com/office/officeart/2005/8/layout/matrix3"/>
    <dgm:cxn modelId="{57C6093E-9701-4F53-B332-2D9E5D64E3A0}" type="presOf" srcId="{99B73019-A8CF-4921-922A-A4D623C608FB}" destId="{3F1C381E-CADD-4C14-9BF2-BDDEB5922A0A}" srcOrd="0" destOrd="0" presId="urn:microsoft.com/office/officeart/2005/8/layout/matrix3"/>
    <dgm:cxn modelId="{D4484C46-5AF6-46FA-86C2-9B6A6DACA462}" type="presOf" srcId="{B79F40FD-4AE4-44F2-A4C0-09FDB12AF55B}" destId="{D14FEC7E-D904-4A47-9A6A-5F8629C8D3CB}" srcOrd="0" destOrd="0" presId="urn:microsoft.com/office/officeart/2005/8/layout/matrix3"/>
    <dgm:cxn modelId="{A15DEF7A-1941-4570-8D81-5E9C41F6632A}" srcId="{99B73019-A8CF-4921-922A-A4D623C608FB}" destId="{E00E841D-86A8-4E6F-AE81-7362FB5B7E13}" srcOrd="1" destOrd="0" parTransId="{A9C3ACE9-7545-4575-8617-105D535E5534}" sibTransId="{A1DCE15E-159C-4EA9-B924-D0F0E691F48D}"/>
    <dgm:cxn modelId="{222CF1BE-7CDA-49B3-9737-457EB4908E5E}" type="presOf" srcId="{E00E841D-86A8-4E6F-AE81-7362FB5B7E13}" destId="{9AEF9449-CAB8-462E-8A11-9F9169542A33}" srcOrd="0" destOrd="0" presId="urn:microsoft.com/office/officeart/2005/8/layout/matrix3"/>
    <dgm:cxn modelId="{C73502C2-7280-4F17-BB7F-F72D62E47988}" type="presOf" srcId="{0CC52F5F-F89B-47B2-830B-30E85E53B00C}" destId="{7076965E-ADDF-406D-94B8-4DFC40285900}" srcOrd="0" destOrd="0" presId="urn:microsoft.com/office/officeart/2005/8/layout/matrix3"/>
    <dgm:cxn modelId="{CD6AC5E9-91E6-4EAF-A743-42E9D8EAA7AB}" srcId="{99B73019-A8CF-4921-922A-A4D623C608FB}" destId="{B79F40FD-4AE4-44F2-A4C0-09FDB12AF55B}" srcOrd="3" destOrd="0" parTransId="{49198011-DF93-45D3-A514-128A61284C77}" sibTransId="{0D1AEAF6-0AB6-4E71-B39C-45F470534755}"/>
    <dgm:cxn modelId="{CEFFE9FE-0452-4271-B47F-BDA71CFBB3F2}" srcId="{99B73019-A8CF-4921-922A-A4D623C608FB}" destId="{0CC52F5F-F89B-47B2-830B-30E85E53B00C}" srcOrd="2" destOrd="0" parTransId="{FB00537C-B3E3-4164-A507-805D3D1875FD}" sibTransId="{AFFF9135-9A6B-42D0-A56C-483EC9E4346B}"/>
    <dgm:cxn modelId="{FFE9862D-7EDF-46E1-AC15-7A889F8A257F}" type="presParOf" srcId="{3F1C381E-CADD-4C14-9BF2-BDDEB5922A0A}" destId="{C435F155-0E86-470B-A2F2-ADE323E81A9C}" srcOrd="0" destOrd="0" presId="urn:microsoft.com/office/officeart/2005/8/layout/matrix3"/>
    <dgm:cxn modelId="{9B692E78-54C2-44F5-ADD4-28136C31F9F0}" type="presParOf" srcId="{3F1C381E-CADD-4C14-9BF2-BDDEB5922A0A}" destId="{AB17AF81-CAE5-4540-A7D7-21BB03CCE6C5}" srcOrd="1" destOrd="0" presId="urn:microsoft.com/office/officeart/2005/8/layout/matrix3"/>
    <dgm:cxn modelId="{914FA1AB-9BBA-4284-8D2A-8881DE8D5974}" type="presParOf" srcId="{3F1C381E-CADD-4C14-9BF2-BDDEB5922A0A}" destId="{9AEF9449-CAB8-462E-8A11-9F9169542A33}" srcOrd="2" destOrd="0" presId="urn:microsoft.com/office/officeart/2005/8/layout/matrix3"/>
    <dgm:cxn modelId="{4EA220D5-6F94-48E8-81D8-0DF191848C87}" type="presParOf" srcId="{3F1C381E-CADD-4C14-9BF2-BDDEB5922A0A}" destId="{7076965E-ADDF-406D-94B8-4DFC40285900}" srcOrd="3" destOrd="0" presId="urn:microsoft.com/office/officeart/2005/8/layout/matrix3"/>
    <dgm:cxn modelId="{BEC5FAF6-A8AB-46E6-99CB-3497109005BC}" type="presParOf" srcId="{3F1C381E-CADD-4C14-9BF2-BDDEB5922A0A}" destId="{D14FEC7E-D904-4A47-9A6A-5F8629C8D3C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67A79-9F47-4FD1-99F9-378D6ED65E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402FEC-FD84-4989-904E-5728700EA0E7}">
      <dgm:prSet/>
      <dgm:spPr/>
      <dgm:t>
        <a:bodyPr/>
        <a:lstStyle/>
        <a:p>
          <a:r>
            <a:rPr lang="nl-NL"/>
            <a:t>Goed en genoeg eten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goed bestand tegen de kou</a:t>
          </a:r>
          <a:endParaRPr lang="en-US"/>
        </a:p>
      </dgm:t>
    </dgm:pt>
    <dgm:pt modelId="{87FA0B0C-29E9-4F49-8720-8022BAA8EF6B}" type="parTrans" cxnId="{BABD2160-AC68-48D0-A8BB-D90051443AF1}">
      <dgm:prSet/>
      <dgm:spPr/>
      <dgm:t>
        <a:bodyPr/>
        <a:lstStyle/>
        <a:p>
          <a:endParaRPr lang="en-US"/>
        </a:p>
      </dgm:t>
    </dgm:pt>
    <dgm:pt modelId="{1C615061-9DB0-4A7E-93B4-B1502F130597}" type="sibTrans" cxnId="{BABD2160-AC68-48D0-A8BB-D90051443AF1}">
      <dgm:prSet/>
      <dgm:spPr/>
      <dgm:t>
        <a:bodyPr/>
        <a:lstStyle/>
        <a:p>
          <a:endParaRPr lang="en-US"/>
        </a:p>
      </dgm:t>
    </dgm:pt>
    <dgm:pt modelId="{E2060A81-5C12-4890-B6B5-C365F2143952}">
      <dgm:prSet/>
      <dgm:spPr/>
      <dgm:t>
        <a:bodyPr/>
        <a:lstStyle/>
        <a:p>
          <a:r>
            <a:rPr lang="nl-NL"/>
            <a:t>Vijver open houden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wassen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vetklier</a:t>
          </a:r>
          <a:endParaRPr lang="en-US"/>
        </a:p>
      </dgm:t>
    </dgm:pt>
    <dgm:pt modelId="{C9A82995-CA1F-4A80-B46A-21144A1FD135}" type="parTrans" cxnId="{AC2E5A61-D4D4-41C1-A644-C2B2CF67618A}">
      <dgm:prSet/>
      <dgm:spPr/>
      <dgm:t>
        <a:bodyPr/>
        <a:lstStyle/>
        <a:p>
          <a:endParaRPr lang="en-US"/>
        </a:p>
      </dgm:t>
    </dgm:pt>
    <dgm:pt modelId="{CA72441C-B214-4F73-813D-B6C9C2DEC2A1}" type="sibTrans" cxnId="{AC2E5A61-D4D4-41C1-A644-C2B2CF67618A}">
      <dgm:prSet/>
      <dgm:spPr/>
      <dgm:t>
        <a:bodyPr/>
        <a:lstStyle/>
        <a:p>
          <a:endParaRPr lang="en-US"/>
        </a:p>
      </dgm:t>
    </dgm:pt>
    <dgm:pt modelId="{98093B15-3565-4821-BDAE-62E8739FB416}">
      <dgm:prSet/>
      <dgm:spPr/>
      <dgm:t>
        <a:bodyPr/>
        <a:lstStyle/>
        <a:p>
          <a:r>
            <a:rPr lang="nl-NL"/>
            <a:t>Zand en stro om het wak</a:t>
          </a:r>
          <a:endParaRPr lang="en-US"/>
        </a:p>
      </dgm:t>
    </dgm:pt>
    <dgm:pt modelId="{435785F9-D931-4239-A348-10C9DC4225ED}" type="parTrans" cxnId="{40EA276A-260A-4D2E-972F-768D47DE4AD8}">
      <dgm:prSet/>
      <dgm:spPr/>
      <dgm:t>
        <a:bodyPr/>
        <a:lstStyle/>
        <a:p>
          <a:endParaRPr lang="en-US"/>
        </a:p>
      </dgm:t>
    </dgm:pt>
    <dgm:pt modelId="{6305DA20-2DCD-4278-AE27-98E35ECEF936}" type="sibTrans" cxnId="{40EA276A-260A-4D2E-972F-768D47DE4AD8}">
      <dgm:prSet/>
      <dgm:spPr/>
      <dgm:t>
        <a:bodyPr/>
        <a:lstStyle/>
        <a:p>
          <a:endParaRPr lang="en-US"/>
        </a:p>
      </dgm:t>
    </dgm:pt>
    <dgm:pt modelId="{3597DE45-F4BA-469C-B36D-41EDD516CB63}">
      <dgm:prSet/>
      <dgm:spPr/>
      <dgm:t>
        <a:bodyPr/>
        <a:lstStyle/>
        <a:p>
          <a:r>
            <a:rPr lang="nl-NL"/>
            <a:t>Koude oosten wind bescherming</a:t>
          </a:r>
          <a:endParaRPr lang="en-US"/>
        </a:p>
      </dgm:t>
    </dgm:pt>
    <dgm:pt modelId="{98A3A101-2715-450A-942C-27E018C87D6D}" type="parTrans" cxnId="{81ECC9B1-B416-4A9F-8859-F693CB71B1F7}">
      <dgm:prSet/>
      <dgm:spPr/>
      <dgm:t>
        <a:bodyPr/>
        <a:lstStyle/>
        <a:p>
          <a:endParaRPr lang="en-US"/>
        </a:p>
      </dgm:t>
    </dgm:pt>
    <dgm:pt modelId="{62EC124D-4093-4FA0-897C-91832EDA0B47}" type="sibTrans" cxnId="{81ECC9B1-B416-4A9F-8859-F693CB71B1F7}">
      <dgm:prSet/>
      <dgm:spPr/>
      <dgm:t>
        <a:bodyPr/>
        <a:lstStyle/>
        <a:p>
          <a:endParaRPr lang="en-US"/>
        </a:p>
      </dgm:t>
    </dgm:pt>
    <dgm:pt modelId="{ADB165B2-5230-43D1-979C-C0770F43894F}">
      <dgm:prSet/>
      <dgm:spPr/>
      <dgm:t>
        <a:bodyPr/>
        <a:lstStyle/>
        <a:p>
          <a:r>
            <a:rPr lang="nl-NL"/>
            <a:t>Beschadiging vooral door ijzel en regen, ‘s nachts aanvriezen</a:t>
          </a:r>
          <a:endParaRPr lang="en-US"/>
        </a:p>
      </dgm:t>
    </dgm:pt>
    <dgm:pt modelId="{42BDC709-68E8-4A5C-BFA3-EEF009F81E0B}" type="parTrans" cxnId="{AAB36667-B6AE-4925-82EE-30E8662BF1A9}">
      <dgm:prSet/>
      <dgm:spPr/>
      <dgm:t>
        <a:bodyPr/>
        <a:lstStyle/>
        <a:p>
          <a:endParaRPr lang="en-US"/>
        </a:p>
      </dgm:t>
    </dgm:pt>
    <dgm:pt modelId="{2925209C-1616-4701-BC0D-1321285F0154}" type="sibTrans" cxnId="{AAB36667-B6AE-4925-82EE-30E8662BF1A9}">
      <dgm:prSet/>
      <dgm:spPr/>
      <dgm:t>
        <a:bodyPr/>
        <a:lstStyle/>
        <a:p>
          <a:endParaRPr lang="en-US"/>
        </a:p>
      </dgm:t>
    </dgm:pt>
    <dgm:pt modelId="{516F2AF7-4D8E-48FE-9431-C9949D17DFCF}" type="pres">
      <dgm:prSet presAssocID="{D8067A79-9F47-4FD1-99F9-378D6ED65E92}" presName="linear" presStyleCnt="0">
        <dgm:presLayoutVars>
          <dgm:animLvl val="lvl"/>
          <dgm:resizeHandles val="exact"/>
        </dgm:presLayoutVars>
      </dgm:prSet>
      <dgm:spPr/>
    </dgm:pt>
    <dgm:pt modelId="{D0824391-A4B4-4CA3-8BD5-CE26F59BC102}" type="pres">
      <dgm:prSet presAssocID="{4A402FEC-FD84-4989-904E-5728700EA0E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DDB63E0-531A-40A7-AFC1-DCBAA16D94CD}" type="pres">
      <dgm:prSet presAssocID="{1C615061-9DB0-4A7E-93B4-B1502F130597}" presName="spacer" presStyleCnt="0"/>
      <dgm:spPr/>
    </dgm:pt>
    <dgm:pt modelId="{CAC57E4B-19D4-4DC2-98CC-B3D97B998978}" type="pres">
      <dgm:prSet presAssocID="{E2060A81-5C12-4890-B6B5-C365F214395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C43821-E86D-41CF-99D4-D6D8BC974BF2}" type="pres">
      <dgm:prSet presAssocID="{CA72441C-B214-4F73-813D-B6C9C2DEC2A1}" presName="spacer" presStyleCnt="0"/>
      <dgm:spPr/>
    </dgm:pt>
    <dgm:pt modelId="{F801F203-654E-4CA2-917E-6E56BA615747}" type="pres">
      <dgm:prSet presAssocID="{98093B15-3565-4821-BDAE-62E8739FB4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B041DBA-FAB0-4AA9-8777-0DF6C4BF4177}" type="pres">
      <dgm:prSet presAssocID="{6305DA20-2DCD-4278-AE27-98E35ECEF936}" presName="spacer" presStyleCnt="0"/>
      <dgm:spPr/>
    </dgm:pt>
    <dgm:pt modelId="{F4EEB7E8-87A0-428A-BCFB-119D5816D36A}" type="pres">
      <dgm:prSet presAssocID="{3597DE45-F4BA-469C-B36D-41EDD516CB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A12DFCF-C8DC-4ADA-97D9-9002A18C9BF6}" type="pres">
      <dgm:prSet presAssocID="{62EC124D-4093-4FA0-897C-91832EDA0B47}" presName="spacer" presStyleCnt="0"/>
      <dgm:spPr/>
    </dgm:pt>
    <dgm:pt modelId="{7A2CD7E0-BFAC-4D46-ADB3-8DEB53E5CE47}" type="pres">
      <dgm:prSet presAssocID="{ADB165B2-5230-43D1-979C-C0770F43894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95A2504-0C1B-4E72-ACA5-0D15DA13ED66}" type="presOf" srcId="{E2060A81-5C12-4890-B6B5-C365F2143952}" destId="{CAC57E4B-19D4-4DC2-98CC-B3D97B998978}" srcOrd="0" destOrd="0" presId="urn:microsoft.com/office/officeart/2005/8/layout/vList2"/>
    <dgm:cxn modelId="{61E31B38-4467-488E-8049-A9465640DEBC}" type="presOf" srcId="{ADB165B2-5230-43D1-979C-C0770F43894F}" destId="{7A2CD7E0-BFAC-4D46-ADB3-8DEB53E5CE47}" srcOrd="0" destOrd="0" presId="urn:microsoft.com/office/officeart/2005/8/layout/vList2"/>
    <dgm:cxn modelId="{BABD2160-AC68-48D0-A8BB-D90051443AF1}" srcId="{D8067A79-9F47-4FD1-99F9-378D6ED65E92}" destId="{4A402FEC-FD84-4989-904E-5728700EA0E7}" srcOrd="0" destOrd="0" parTransId="{87FA0B0C-29E9-4F49-8720-8022BAA8EF6B}" sibTransId="{1C615061-9DB0-4A7E-93B4-B1502F130597}"/>
    <dgm:cxn modelId="{AC2E5A61-D4D4-41C1-A644-C2B2CF67618A}" srcId="{D8067A79-9F47-4FD1-99F9-378D6ED65E92}" destId="{E2060A81-5C12-4890-B6B5-C365F2143952}" srcOrd="1" destOrd="0" parTransId="{C9A82995-CA1F-4A80-B46A-21144A1FD135}" sibTransId="{CA72441C-B214-4F73-813D-B6C9C2DEC2A1}"/>
    <dgm:cxn modelId="{9E971E42-5635-4717-A1C3-A5019BD76BE9}" type="presOf" srcId="{D8067A79-9F47-4FD1-99F9-378D6ED65E92}" destId="{516F2AF7-4D8E-48FE-9431-C9949D17DFCF}" srcOrd="0" destOrd="0" presId="urn:microsoft.com/office/officeart/2005/8/layout/vList2"/>
    <dgm:cxn modelId="{AAB36667-B6AE-4925-82EE-30E8662BF1A9}" srcId="{D8067A79-9F47-4FD1-99F9-378D6ED65E92}" destId="{ADB165B2-5230-43D1-979C-C0770F43894F}" srcOrd="4" destOrd="0" parTransId="{42BDC709-68E8-4A5C-BFA3-EEF009F81E0B}" sibTransId="{2925209C-1616-4701-BC0D-1321285F0154}"/>
    <dgm:cxn modelId="{40EA276A-260A-4D2E-972F-768D47DE4AD8}" srcId="{D8067A79-9F47-4FD1-99F9-378D6ED65E92}" destId="{98093B15-3565-4821-BDAE-62E8739FB416}" srcOrd="2" destOrd="0" parTransId="{435785F9-D931-4239-A348-10C9DC4225ED}" sibTransId="{6305DA20-2DCD-4278-AE27-98E35ECEF936}"/>
    <dgm:cxn modelId="{7DB74F75-B29A-472E-A9E7-E2FC0395F634}" type="presOf" srcId="{4A402FEC-FD84-4989-904E-5728700EA0E7}" destId="{D0824391-A4B4-4CA3-8BD5-CE26F59BC102}" srcOrd="0" destOrd="0" presId="urn:microsoft.com/office/officeart/2005/8/layout/vList2"/>
    <dgm:cxn modelId="{25D50989-74D9-4868-98ED-B024F2F01339}" type="presOf" srcId="{3597DE45-F4BA-469C-B36D-41EDD516CB63}" destId="{F4EEB7E8-87A0-428A-BCFB-119D5816D36A}" srcOrd="0" destOrd="0" presId="urn:microsoft.com/office/officeart/2005/8/layout/vList2"/>
    <dgm:cxn modelId="{81ECC9B1-B416-4A9F-8859-F693CB71B1F7}" srcId="{D8067A79-9F47-4FD1-99F9-378D6ED65E92}" destId="{3597DE45-F4BA-469C-B36D-41EDD516CB63}" srcOrd="3" destOrd="0" parTransId="{98A3A101-2715-450A-942C-27E018C87D6D}" sibTransId="{62EC124D-4093-4FA0-897C-91832EDA0B47}"/>
    <dgm:cxn modelId="{F90EC9DF-D0C2-4D07-A1C6-BAC019EE41E9}" type="presOf" srcId="{98093B15-3565-4821-BDAE-62E8739FB416}" destId="{F801F203-654E-4CA2-917E-6E56BA615747}" srcOrd="0" destOrd="0" presId="urn:microsoft.com/office/officeart/2005/8/layout/vList2"/>
    <dgm:cxn modelId="{9C84E515-097B-4EFD-811D-1D9E1828CAC6}" type="presParOf" srcId="{516F2AF7-4D8E-48FE-9431-C9949D17DFCF}" destId="{D0824391-A4B4-4CA3-8BD5-CE26F59BC102}" srcOrd="0" destOrd="0" presId="urn:microsoft.com/office/officeart/2005/8/layout/vList2"/>
    <dgm:cxn modelId="{5F2229F9-22C3-4436-BB98-B96FDC3D4260}" type="presParOf" srcId="{516F2AF7-4D8E-48FE-9431-C9949D17DFCF}" destId="{2DDB63E0-531A-40A7-AFC1-DCBAA16D94CD}" srcOrd="1" destOrd="0" presId="urn:microsoft.com/office/officeart/2005/8/layout/vList2"/>
    <dgm:cxn modelId="{E9A8245C-45CF-4A7B-A3B3-327CDBD07B4A}" type="presParOf" srcId="{516F2AF7-4D8E-48FE-9431-C9949D17DFCF}" destId="{CAC57E4B-19D4-4DC2-98CC-B3D97B998978}" srcOrd="2" destOrd="0" presId="urn:microsoft.com/office/officeart/2005/8/layout/vList2"/>
    <dgm:cxn modelId="{2DF9A511-3FDC-42E7-8168-B6B8E1E9D52B}" type="presParOf" srcId="{516F2AF7-4D8E-48FE-9431-C9949D17DFCF}" destId="{00C43821-E86D-41CF-99D4-D6D8BC974BF2}" srcOrd="3" destOrd="0" presId="urn:microsoft.com/office/officeart/2005/8/layout/vList2"/>
    <dgm:cxn modelId="{895806BB-477C-4D92-8171-66A39C8E07FE}" type="presParOf" srcId="{516F2AF7-4D8E-48FE-9431-C9949D17DFCF}" destId="{F801F203-654E-4CA2-917E-6E56BA615747}" srcOrd="4" destOrd="0" presId="urn:microsoft.com/office/officeart/2005/8/layout/vList2"/>
    <dgm:cxn modelId="{6563B6E3-C518-45C2-BD6B-842F76560E1D}" type="presParOf" srcId="{516F2AF7-4D8E-48FE-9431-C9949D17DFCF}" destId="{AB041DBA-FAB0-4AA9-8777-0DF6C4BF4177}" srcOrd="5" destOrd="0" presId="urn:microsoft.com/office/officeart/2005/8/layout/vList2"/>
    <dgm:cxn modelId="{2622A797-A5DB-4C74-9EEB-A541D430737C}" type="presParOf" srcId="{516F2AF7-4D8E-48FE-9431-C9949D17DFCF}" destId="{F4EEB7E8-87A0-428A-BCFB-119D5816D36A}" srcOrd="6" destOrd="0" presId="urn:microsoft.com/office/officeart/2005/8/layout/vList2"/>
    <dgm:cxn modelId="{CE0B286A-6351-41BC-B52B-FAE460B2AD65}" type="presParOf" srcId="{516F2AF7-4D8E-48FE-9431-C9949D17DFCF}" destId="{6A12DFCF-C8DC-4ADA-97D9-9002A18C9BF6}" srcOrd="7" destOrd="0" presId="urn:microsoft.com/office/officeart/2005/8/layout/vList2"/>
    <dgm:cxn modelId="{865D02A5-C05A-48CD-879D-99D797E2E84F}" type="presParOf" srcId="{516F2AF7-4D8E-48FE-9431-C9949D17DFCF}" destId="{7A2CD7E0-BFAC-4D46-ADB3-8DEB53E5CE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F41C6D-D314-4878-BC1A-9E51B647CD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F6F270-0E83-4A23-8BCD-C574A171965B}">
      <dgm:prSet/>
      <dgm:spPr/>
      <dgm:t>
        <a:bodyPr/>
        <a:lstStyle/>
        <a:p>
          <a:r>
            <a:rPr lang="nl-NL"/>
            <a:t>Plantaardig: scheuten, delen van wortels, vruchtjes, zaden en  waterplanten</a:t>
          </a:r>
          <a:endParaRPr lang="en-US"/>
        </a:p>
      </dgm:t>
    </dgm:pt>
    <dgm:pt modelId="{A3E68D99-85BA-434C-8BBB-21C76AF56E67}" type="parTrans" cxnId="{B6E62103-51D4-4C67-BD31-5C3A3E8E1978}">
      <dgm:prSet/>
      <dgm:spPr/>
      <dgm:t>
        <a:bodyPr/>
        <a:lstStyle/>
        <a:p>
          <a:endParaRPr lang="en-US"/>
        </a:p>
      </dgm:t>
    </dgm:pt>
    <dgm:pt modelId="{813D4361-ECC6-4E82-A087-EE7CB1DCA0FE}" type="sibTrans" cxnId="{B6E62103-51D4-4C67-BD31-5C3A3E8E1978}">
      <dgm:prSet/>
      <dgm:spPr/>
      <dgm:t>
        <a:bodyPr/>
        <a:lstStyle/>
        <a:p>
          <a:endParaRPr lang="en-US"/>
        </a:p>
      </dgm:t>
    </dgm:pt>
    <dgm:pt modelId="{961192DB-36E6-444F-BAE5-2F4636E49DFB}">
      <dgm:prSet/>
      <dgm:spPr/>
      <dgm:t>
        <a:bodyPr/>
        <a:lstStyle/>
        <a:p>
          <a:r>
            <a:rPr lang="nl-NL"/>
            <a:t>Insecten, week en schaaldieren en larven</a:t>
          </a:r>
          <a:endParaRPr lang="en-US"/>
        </a:p>
      </dgm:t>
    </dgm:pt>
    <dgm:pt modelId="{FF15C14A-A41B-4C1C-AC7A-CC9632F454F2}" type="parTrans" cxnId="{2CD9B40F-4B5B-44DD-9940-816D56FCA17A}">
      <dgm:prSet/>
      <dgm:spPr/>
      <dgm:t>
        <a:bodyPr/>
        <a:lstStyle/>
        <a:p>
          <a:endParaRPr lang="en-US"/>
        </a:p>
      </dgm:t>
    </dgm:pt>
    <dgm:pt modelId="{20A13178-06CD-4CB0-B2CE-058421F06F64}" type="sibTrans" cxnId="{2CD9B40F-4B5B-44DD-9940-816D56FCA17A}">
      <dgm:prSet/>
      <dgm:spPr/>
      <dgm:t>
        <a:bodyPr/>
        <a:lstStyle/>
        <a:p>
          <a:endParaRPr lang="en-US"/>
        </a:p>
      </dgm:t>
    </dgm:pt>
    <dgm:pt modelId="{C1664503-D1EF-4422-B2FB-5F0592AEEEF0}">
      <dgm:prSet/>
      <dgm:spPr/>
      <dgm:t>
        <a:bodyPr/>
        <a:lstStyle/>
        <a:p>
          <a:r>
            <a:rPr lang="nl-NL"/>
            <a:t>Is het een herbivoor, carnivoor of omnivoor? </a:t>
          </a:r>
          <a:endParaRPr lang="en-US"/>
        </a:p>
      </dgm:t>
    </dgm:pt>
    <dgm:pt modelId="{8834A736-A08E-415B-87C0-288D0D2406C6}" type="parTrans" cxnId="{8A66B81B-FBA3-4181-96FD-B53C2E4A4222}">
      <dgm:prSet/>
      <dgm:spPr/>
      <dgm:t>
        <a:bodyPr/>
        <a:lstStyle/>
        <a:p>
          <a:endParaRPr lang="en-US"/>
        </a:p>
      </dgm:t>
    </dgm:pt>
    <dgm:pt modelId="{11468A35-6E5E-461F-A910-6AACCF0A4846}" type="sibTrans" cxnId="{8A66B81B-FBA3-4181-96FD-B53C2E4A4222}">
      <dgm:prSet/>
      <dgm:spPr/>
      <dgm:t>
        <a:bodyPr/>
        <a:lstStyle/>
        <a:p>
          <a:endParaRPr lang="en-US"/>
        </a:p>
      </dgm:t>
    </dgm:pt>
    <dgm:pt modelId="{271F6A03-BF76-4356-80C8-AF7B8566DFD3}" type="pres">
      <dgm:prSet presAssocID="{76F41C6D-D314-4878-BC1A-9E51B647CDBD}" presName="root" presStyleCnt="0">
        <dgm:presLayoutVars>
          <dgm:dir/>
          <dgm:resizeHandles val="exact"/>
        </dgm:presLayoutVars>
      </dgm:prSet>
      <dgm:spPr/>
    </dgm:pt>
    <dgm:pt modelId="{E94991C9-3A9A-45FF-9AC0-AD1C3B6CF136}" type="pres">
      <dgm:prSet presAssocID="{65F6F270-0E83-4A23-8BCD-C574A171965B}" presName="compNode" presStyleCnt="0"/>
      <dgm:spPr/>
    </dgm:pt>
    <dgm:pt modelId="{3D3EC123-6F6D-428D-918A-24F98DCD3B1A}" type="pres">
      <dgm:prSet presAssocID="{65F6F270-0E83-4A23-8BCD-C574A171965B}" presName="bgRect" presStyleLbl="bgShp" presStyleIdx="0" presStyleCnt="3"/>
      <dgm:spPr/>
    </dgm:pt>
    <dgm:pt modelId="{1F80BB0E-0C62-4A88-870F-AC34189AE9F2}" type="pres">
      <dgm:prSet presAssocID="{65F6F270-0E83-4A23-8BCD-C574A171965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0B728C2B-9408-44F8-A71E-4641FD7B9522}" type="pres">
      <dgm:prSet presAssocID="{65F6F270-0E83-4A23-8BCD-C574A171965B}" presName="spaceRect" presStyleCnt="0"/>
      <dgm:spPr/>
    </dgm:pt>
    <dgm:pt modelId="{EBB06CC4-825D-4A6A-9236-520B3B35116A}" type="pres">
      <dgm:prSet presAssocID="{65F6F270-0E83-4A23-8BCD-C574A171965B}" presName="parTx" presStyleLbl="revTx" presStyleIdx="0" presStyleCnt="3">
        <dgm:presLayoutVars>
          <dgm:chMax val="0"/>
          <dgm:chPref val="0"/>
        </dgm:presLayoutVars>
      </dgm:prSet>
      <dgm:spPr/>
    </dgm:pt>
    <dgm:pt modelId="{47AF8234-4622-4AA5-89FD-4663CF59AB45}" type="pres">
      <dgm:prSet presAssocID="{813D4361-ECC6-4E82-A087-EE7CB1DCA0FE}" presName="sibTrans" presStyleCnt="0"/>
      <dgm:spPr/>
    </dgm:pt>
    <dgm:pt modelId="{B2E7C198-0DBA-4A1D-8D5B-05D059948E5B}" type="pres">
      <dgm:prSet presAssocID="{961192DB-36E6-444F-BAE5-2F4636E49DFB}" presName="compNode" presStyleCnt="0"/>
      <dgm:spPr/>
    </dgm:pt>
    <dgm:pt modelId="{0F769DE6-0E19-43CC-8E9A-B407E9BC279F}" type="pres">
      <dgm:prSet presAssocID="{961192DB-36E6-444F-BAE5-2F4636E49DFB}" presName="bgRect" presStyleLbl="bgShp" presStyleIdx="1" presStyleCnt="3"/>
      <dgm:spPr/>
    </dgm:pt>
    <dgm:pt modelId="{43865149-146F-4784-92DF-AA28D2F4C339}" type="pres">
      <dgm:prSet presAssocID="{961192DB-36E6-444F-BAE5-2F4636E49D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inkhaan"/>
        </a:ext>
      </dgm:extLst>
    </dgm:pt>
    <dgm:pt modelId="{F9B9FD0D-83C7-4FE5-BD9E-9ED42A8BD6B3}" type="pres">
      <dgm:prSet presAssocID="{961192DB-36E6-444F-BAE5-2F4636E49DFB}" presName="spaceRect" presStyleCnt="0"/>
      <dgm:spPr/>
    </dgm:pt>
    <dgm:pt modelId="{FCF89899-2578-417E-B2AA-DF38C69645D1}" type="pres">
      <dgm:prSet presAssocID="{961192DB-36E6-444F-BAE5-2F4636E49DFB}" presName="parTx" presStyleLbl="revTx" presStyleIdx="1" presStyleCnt="3">
        <dgm:presLayoutVars>
          <dgm:chMax val="0"/>
          <dgm:chPref val="0"/>
        </dgm:presLayoutVars>
      </dgm:prSet>
      <dgm:spPr/>
    </dgm:pt>
    <dgm:pt modelId="{AD61B3F2-BCD3-47E6-A80C-4EC336D768DA}" type="pres">
      <dgm:prSet presAssocID="{20A13178-06CD-4CB0-B2CE-058421F06F64}" presName="sibTrans" presStyleCnt="0"/>
      <dgm:spPr/>
    </dgm:pt>
    <dgm:pt modelId="{3EEDEECE-E55B-402E-9739-028F816D7D0C}" type="pres">
      <dgm:prSet presAssocID="{C1664503-D1EF-4422-B2FB-5F0592AEEEF0}" presName="compNode" presStyleCnt="0"/>
      <dgm:spPr/>
    </dgm:pt>
    <dgm:pt modelId="{59312E27-3CE6-436E-AFDC-93FD8BED9B9E}" type="pres">
      <dgm:prSet presAssocID="{C1664503-D1EF-4422-B2FB-5F0592AEEEF0}" presName="bgRect" presStyleLbl="bgShp" presStyleIdx="2" presStyleCnt="3"/>
      <dgm:spPr/>
    </dgm:pt>
    <dgm:pt modelId="{2EED0810-F54A-40EA-B6F8-2686ECB61708}" type="pres">
      <dgm:prSet presAssocID="{C1664503-D1EF-4422-B2FB-5F0592AEEE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ntosaurus"/>
        </a:ext>
      </dgm:extLst>
    </dgm:pt>
    <dgm:pt modelId="{4CDEDD70-B30B-496C-A9FE-632CCCC7C67A}" type="pres">
      <dgm:prSet presAssocID="{C1664503-D1EF-4422-B2FB-5F0592AEEEF0}" presName="spaceRect" presStyleCnt="0"/>
      <dgm:spPr/>
    </dgm:pt>
    <dgm:pt modelId="{0ED0815A-0A28-4AFC-9728-66261E83BAAE}" type="pres">
      <dgm:prSet presAssocID="{C1664503-D1EF-4422-B2FB-5F0592AEEE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E62103-51D4-4C67-BD31-5C3A3E8E1978}" srcId="{76F41C6D-D314-4878-BC1A-9E51B647CDBD}" destId="{65F6F270-0E83-4A23-8BCD-C574A171965B}" srcOrd="0" destOrd="0" parTransId="{A3E68D99-85BA-434C-8BBB-21C76AF56E67}" sibTransId="{813D4361-ECC6-4E82-A087-EE7CB1DCA0FE}"/>
    <dgm:cxn modelId="{2CD9B40F-4B5B-44DD-9940-816D56FCA17A}" srcId="{76F41C6D-D314-4878-BC1A-9E51B647CDBD}" destId="{961192DB-36E6-444F-BAE5-2F4636E49DFB}" srcOrd="1" destOrd="0" parTransId="{FF15C14A-A41B-4C1C-AC7A-CC9632F454F2}" sibTransId="{20A13178-06CD-4CB0-B2CE-058421F06F64}"/>
    <dgm:cxn modelId="{8A66B81B-FBA3-4181-96FD-B53C2E4A4222}" srcId="{76F41C6D-D314-4878-BC1A-9E51B647CDBD}" destId="{C1664503-D1EF-4422-B2FB-5F0592AEEEF0}" srcOrd="2" destOrd="0" parTransId="{8834A736-A08E-415B-87C0-288D0D2406C6}" sibTransId="{11468A35-6E5E-461F-A910-6AACCF0A4846}"/>
    <dgm:cxn modelId="{6E92A164-E08D-444D-86D9-76F89545AA42}" type="presOf" srcId="{C1664503-D1EF-4422-B2FB-5F0592AEEEF0}" destId="{0ED0815A-0A28-4AFC-9728-66261E83BAAE}" srcOrd="0" destOrd="0" presId="urn:microsoft.com/office/officeart/2018/2/layout/IconVerticalSolidList"/>
    <dgm:cxn modelId="{EEB4F7A9-1C3E-41A6-B3CA-9690FEB7AB6B}" type="presOf" srcId="{65F6F270-0E83-4A23-8BCD-C574A171965B}" destId="{EBB06CC4-825D-4A6A-9236-520B3B35116A}" srcOrd="0" destOrd="0" presId="urn:microsoft.com/office/officeart/2018/2/layout/IconVerticalSolidList"/>
    <dgm:cxn modelId="{B8CA45E6-69A4-49BD-A7B5-00BB4DF91CF7}" type="presOf" srcId="{961192DB-36E6-444F-BAE5-2F4636E49DFB}" destId="{FCF89899-2578-417E-B2AA-DF38C69645D1}" srcOrd="0" destOrd="0" presId="urn:microsoft.com/office/officeart/2018/2/layout/IconVerticalSolidList"/>
    <dgm:cxn modelId="{EA18AFEF-E73F-43F2-8148-7F79332084A8}" type="presOf" srcId="{76F41C6D-D314-4878-BC1A-9E51B647CDBD}" destId="{271F6A03-BF76-4356-80C8-AF7B8566DFD3}" srcOrd="0" destOrd="0" presId="urn:microsoft.com/office/officeart/2018/2/layout/IconVerticalSolidList"/>
    <dgm:cxn modelId="{869F7EAD-29B3-434A-95E4-0AB2CC580E24}" type="presParOf" srcId="{271F6A03-BF76-4356-80C8-AF7B8566DFD3}" destId="{E94991C9-3A9A-45FF-9AC0-AD1C3B6CF136}" srcOrd="0" destOrd="0" presId="urn:microsoft.com/office/officeart/2018/2/layout/IconVerticalSolidList"/>
    <dgm:cxn modelId="{8BD1C0ED-B637-4117-A5C5-ABCFFA4AF1C3}" type="presParOf" srcId="{E94991C9-3A9A-45FF-9AC0-AD1C3B6CF136}" destId="{3D3EC123-6F6D-428D-918A-24F98DCD3B1A}" srcOrd="0" destOrd="0" presId="urn:microsoft.com/office/officeart/2018/2/layout/IconVerticalSolidList"/>
    <dgm:cxn modelId="{C5A46789-E7AF-40FD-9C89-378D2CF287D6}" type="presParOf" srcId="{E94991C9-3A9A-45FF-9AC0-AD1C3B6CF136}" destId="{1F80BB0E-0C62-4A88-870F-AC34189AE9F2}" srcOrd="1" destOrd="0" presId="urn:microsoft.com/office/officeart/2018/2/layout/IconVerticalSolidList"/>
    <dgm:cxn modelId="{9F0031BD-EBE6-43D4-8A94-E102566EA3C4}" type="presParOf" srcId="{E94991C9-3A9A-45FF-9AC0-AD1C3B6CF136}" destId="{0B728C2B-9408-44F8-A71E-4641FD7B9522}" srcOrd="2" destOrd="0" presId="urn:microsoft.com/office/officeart/2018/2/layout/IconVerticalSolidList"/>
    <dgm:cxn modelId="{4245EE96-3DE3-43FD-BB5E-A6F3C24310D0}" type="presParOf" srcId="{E94991C9-3A9A-45FF-9AC0-AD1C3B6CF136}" destId="{EBB06CC4-825D-4A6A-9236-520B3B35116A}" srcOrd="3" destOrd="0" presId="urn:microsoft.com/office/officeart/2018/2/layout/IconVerticalSolidList"/>
    <dgm:cxn modelId="{FA816816-D235-4F85-AD07-DEEA72BD8494}" type="presParOf" srcId="{271F6A03-BF76-4356-80C8-AF7B8566DFD3}" destId="{47AF8234-4622-4AA5-89FD-4663CF59AB45}" srcOrd="1" destOrd="0" presId="urn:microsoft.com/office/officeart/2018/2/layout/IconVerticalSolidList"/>
    <dgm:cxn modelId="{724DDFB2-54BC-4630-88E3-77C838DB48D0}" type="presParOf" srcId="{271F6A03-BF76-4356-80C8-AF7B8566DFD3}" destId="{B2E7C198-0DBA-4A1D-8D5B-05D059948E5B}" srcOrd="2" destOrd="0" presId="urn:microsoft.com/office/officeart/2018/2/layout/IconVerticalSolidList"/>
    <dgm:cxn modelId="{0A0E8E48-DB0D-4374-8E11-3349574B410A}" type="presParOf" srcId="{B2E7C198-0DBA-4A1D-8D5B-05D059948E5B}" destId="{0F769DE6-0E19-43CC-8E9A-B407E9BC279F}" srcOrd="0" destOrd="0" presId="urn:microsoft.com/office/officeart/2018/2/layout/IconVerticalSolidList"/>
    <dgm:cxn modelId="{C5369591-367E-4929-9C53-4C97DE718082}" type="presParOf" srcId="{B2E7C198-0DBA-4A1D-8D5B-05D059948E5B}" destId="{43865149-146F-4784-92DF-AA28D2F4C339}" srcOrd="1" destOrd="0" presId="urn:microsoft.com/office/officeart/2018/2/layout/IconVerticalSolidList"/>
    <dgm:cxn modelId="{76491600-A6E1-4AA6-A671-628B80A3E5B4}" type="presParOf" srcId="{B2E7C198-0DBA-4A1D-8D5B-05D059948E5B}" destId="{F9B9FD0D-83C7-4FE5-BD9E-9ED42A8BD6B3}" srcOrd="2" destOrd="0" presId="urn:microsoft.com/office/officeart/2018/2/layout/IconVerticalSolidList"/>
    <dgm:cxn modelId="{983F0403-CCBB-49A6-B421-29DCD8C2D9C3}" type="presParOf" srcId="{B2E7C198-0DBA-4A1D-8D5B-05D059948E5B}" destId="{FCF89899-2578-417E-B2AA-DF38C69645D1}" srcOrd="3" destOrd="0" presId="urn:microsoft.com/office/officeart/2018/2/layout/IconVerticalSolidList"/>
    <dgm:cxn modelId="{AD51CB39-0A0E-4B2B-8613-D018893D6D41}" type="presParOf" srcId="{271F6A03-BF76-4356-80C8-AF7B8566DFD3}" destId="{AD61B3F2-BCD3-47E6-A80C-4EC336D768DA}" srcOrd="3" destOrd="0" presId="urn:microsoft.com/office/officeart/2018/2/layout/IconVerticalSolidList"/>
    <dgm:cxn modelId="{B1F8D577-5F4D-4DB4-B1C0-C06A94C24387}" type="presParOf" srcId="{271F6A03-BF76-4356-80C8-AF7B8566DFD3}" destId="{3EEDEECE-E55B-402E-9739-028F816D7D0C}" srcOrd="4" destOrd="0" presId="urn:microsoft.com/office/officeart/2018/2/layout/IconVerticalSolidList"/>
    <dgm:cxn modelId="{9CF77393-4BE8-417D-9B55-4F0BAB5DE12C}" type="presParOf" srcId="{3EEDEECE-E55B-402E-9739-028F816D7D0C}" destId="{59312E27-3CE6-436E-AFDC-93FD8BED9B9E}" srcOrd="0" destOrd="0" presId="urn:microsoft.com/office/officeart/2018/2/layout/IconVerticalSolidList"/>
    <dgm:cxn modelId="{4F323E65-8B08-47E2-9B0F-83C827E44F44}" type="presParOf" srcId="{3EEDEECE-E55B-402E-9739-028F816D7D0C}" destId="{2EED0810-F54A-40EA-B6F8-2686ECB61708}" srcOrd="1" destOrd="0" presId="urn:microsoft.com/office/officeart/2018/2/layout/IconVerticalSolidList"/>
    <dgm:cxn modelId="{0A7C69D7-B01A-401F-AF05-67612DD94D0D}" type="presParOf" srcId="{3EEDEECE-E55B-402E-9739-028F816D7D0C}" destId="{4CDEDD70-B30B-496C-A9FE-632CCCC7C67A}" srcOrd="2" destOrd="0" presId="urn:microsoft.com/office/officeart/2018/2/layout/IconVerticalSolidList"/>
    <dgm:cxn modelId="{FA09CA76-15F9-418F-9EFC-9E3AE22C5CD4}" type="presParOf" srcId="{3EEDEECE-E55B-402E-9739-028F816D7D0C}" destId="{0ED0815A-0A28-4AFC-9728-66261E83BA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2843A0-682C-45CF-988C-9C94346F57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60D3CD-5CA0-45C0-95EA-E597BE2CBFCF}">
      <dgm:prSet/>
      <dgm:spPr/>
      <dgm:t>
        <a:bodyPr/>
        <a:lstStyle/>
        <a:p>
          <a:r>
            <a:rPr lang="nl-NL"/>
            <a:t>Voor de toets is het van belang dat jullie verschillende soorten en rassen eenden/ganzen kennen.</a:t>
          </a:r>
          <a:endParaRPr lang="en-US"/>
        </a:p>
      </dgm:t>
    </dgm:pt>
    <dgm:pt modelId="{AB74C31A-3C1D-42AE-BA73-341F14E0B15F}" type="parTrans" cxnId="{166B6809-86C8-4882-845C-C7BECDF6B6ED}">
      <dgm:prSet/>
      <dgm:spPr/>
      <dgm:t>
        <a:bodyPr/>
        <a:lstStyle/>
        <a:p>
          <a:endParaRPr lang="en-US"/>
        </a:p>
      </dgm:t>
    </dgm:pt>
    <dgm:pt modelId="{317BEE7F-98E5-42AD-9561-72B884CFE6D5}" type="sibTrans" cxnId="{166B6809-86C8-4882-845C-C7BECDF6B6ED}">
      <dgm:prSet/>
      <dgm:spPr/>
      <dgm:t>
        <a:bodyPr/>
        <a:lstStyle/>
        <a:p>
          <a:endParaRPr lang="en-US"/>
        </a:p>
      </dgm:t>
    </dgm:pt>
    <dgm:pt modelId="{DF7EEE11-7626-4AD0-946B-75F2A3C67A9C}">
      <dgm:prSet/>
      <dgm:spPr/>
      <dgm:t>
        <a:bodyPr/>
        <a:lstStyle/>
        <a:p>
          <a:r>
            <a:rPr lang="nl-NL"/>
            <a:t>Maak een document met 10 rassen eenden of ganzensoorten</a:t>
          </a:r>
          <a:endParaRPr lang="en-US"/>
        </a:p>
      </dgm:t>
    </dgm:pt>
    <dgm:pt modelId="{9478BF99-48DE-4425-B7F0-A5EB1D50D0B4}" type="parTrans" cxnId="{A5AAC297-353B-4524-8DF2-08F5909F1234}">
      <dgm:prSet/>
      <dgm:spPr/>
      <dgm:t>
        <a:bodyPr/>
        <a:lstStyle/>
        <a:p>
          <a:endParaRPr lang="en-US"/>
        </a:p>
      </dgm:t>
    </dgm:pt>
    <dgm:pt modelId="{375184F3-9630-4011-8317-DCD4C89CE02F}" type="sibTrans" cxnId="{A5AAC297-353B-4524-8DF2-08F5909F1234}">
      <dgm:prSet/>
      <dgm:spPr/>
      <dgm:t>
        <a:bodyPr/>
        <a:lstStyle/>
        <a:p>
          <a:endParaRPr lang="en-US"/>
        </a:p>
      </dgm:t>
    </dgm:pt>
    <dgm:pt modelId="{B1F3EB06-3269-42A6-ABD3-354B5AC2D826}">
      <dgm:prSet/>
      <dgm:spPr/>
      <dgm:t>
        <a:bodyPr/>
        <a:lstStyle/>
        <a:p>
          <a:r>
            <a:rPr lang="nl-NL"/>
            <a:t>Zet hier een foto bij, en de wetenschappelijke naam</a:t>
          </a:r>
          <a:endParaRPr lang="en-US"/>
        </a:p>
      </dgm:t>
    </dgm:pt>
    <dgm:pt modelId="{3CD86CF9-A0FB-4B02-BA4F-33DE7A484092}" type="parTrans" cxnId="{BED4E5BF-5ADC-4582-8704-83B605A38870}">
      <dgm:prSet/>
      <dgm:spPr/>
      <dgm:t>
        <a:bodyPr/>
        <a:lstStyle/>
        <a:p>
          <a:endParaRPr lang="en-US"/>
        </a:p>
      </dgm:t>
    </dgm:pt>
    <dgm:pt modelId="{ECE1E7FE-EB7C-4160-97C6-600B3856AE62}" type="sibTrans" cxnId="{BED4E5BF-5ADC-4582-8704-83B605A38870}">
      <dgm:prSet/>
      <dgm:spPr/>
      <dgm:t>
        <a:bodyPr/>
        <a:lstStyle/>
        <a:p>
          <a:endParaRPr lang="en-US"/>
        </a:p>
      </dgm:t>
    </dgm:pt>
    <dgm:pt modelId="{7CF19272-D029-4514-93A9-CA782F772487}" type="pres">
      <dgm:prSet presAssocID="{012843A0-682C-45CF-988C-9C94346F57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85660B-1387-43C1-944E-394DB4E23161}" type="pres">
      <dgm:prSet presAssocID="{3F60D3CD-5CA0-45C0-95EA-E597BE2CBFCF}" presName="hierRoot1" presStyleCnt="0"/>
      <dgm:spPr/>
    </dgm:pt>
    <dgm:pt modelId="{21EB11C0-40CF-41A7-8A9B-37BA312F6C66}" type="pres">
      <dgm:prSet presAssocID="{3F60D3CD-5CA0-45C0-95EA-E597BE2CBFCF}" presName="composite" presStyleCnt="0"/>
      <dgm:spPr/>
    </dgm:pt>
    <dgm:pt modelId="{F91E25D0-9107-4800-8F4F-F57DC336EFB1}" type="pres">
      <dgm:prSet presAssocID="{3F60D3CD-5CA0-45C0-95EA-E597BE2CBFCF}" presName="background" presStyleLbl="node0" presStyleIdx="0" presStyleCnt="3"/>
      <dgm:spPr/>
    </dgm:pt>
    <dgm:pt modelId="{606A2372-67AD-46D4-9A43-6E9D6B5A721A}" type="pres">
      <dgm:prSet presAssocID="{3F60D3CD-5CA0-45C0-95EA-E597BE2CBFCF}" presName="text" presStyleLbl="fgAcc0" presStyleIdx="0" presStyleCnt="3">
        <dgm:presLayoutVars>
          <dgm:chPref val="3"/>
        </dgm:presLayoutVars>
      </dgm:prSet>
      <dgm:spPr/>
    </dgm:pt>
    <dgm:pt modelId="{223AEACC-EAEC-45D4-B980-88F14989AD37}" type="pres">
      <dgm:prSet presAssocID="{3F60D3CD-5CA0-45C0-95EA-E597BE2CBFCF}" presName="hierChild2" presStyleCnt="0"/>
      <dgm:spPr/>
    </dgm:pt>
    <dgm:pt modelId="{3DB20D74-1A59-4A77-9E1D-C8927BB463A8}" type="pres">
      <dgm:prSet presAssocID="{DF7EEE11-7626-4AD0-946B-75F2A3C67A9C}" presName="hierRoot1" presStyleCnt="0"/>
      <dgm:spPr/>
    </dgm:pt>
    <dgm:pt modelId="{F581F164-80A8-4ED9-A65B-57641435BD69}" type="pres">
      <dgm:prSet presAssocID="{DF7EEE11-7626-4AD0-946B-75F2A3C67A9C}" presName="composite" presStyleCnt="0"/>
      <dgm:spPr/>
    </dgm:pt>
    <dgm:pt modelId="{31CC5FD0-0BB6-4B78-BB80-05519C2DB17D}" type="pres">
      <dgm:prSet presAssocID="{DF7EEE11-7626-4AD0-946B-75F2A3C67A9C}" presName="background" presStyleLbl="node0" presStyleIdx="1" presStyleCnt="3"/>
      <dgm:spPr/>
    </dgm:pt>
    <dgm:pt modelId="{E1F65D6B-EABB-428D-AB42-031C2ADB27F8}" type="pres">
      <dgm:prSet presAssocID="{DF7EEE11-7626-4AD0-946B-75F2A3C67A9C}" presName="text" presStyleLbl="fgAcc0" presStyleIdx="1" presStyleCnt="3">
        <dgm:presLayoutVars>
          <dgm:chPref val="3"/>
        </dgm:presLayoutVars>
      </dgm:prSet>
      <dgm:spPr/>
    </dgm:pt>
    <dgm:pt modelId="{5A6E0694-A246-4E16-A703-6F78420132ED}" type="pres">
      <dgm:prSet presAssocID="{DF7EEE11-7626-4AD0-946B-75F2A3C67A9C}" presName="hierChild2" presStyleCnt="0"/>
      <dgm:spPr/>
    </dgm:pt>
    <dgm:pt modelId="{AFC3C91D-3AF2-427A-95C9-2D40C72C5E85}" type="pres">
      <dgm:prSet presAssocID="{B1F3EB06-3269-42A6-ABD3-354B5AC2D826}" presName="hierRoot1" presStyleCnt="0"/>
      <dgm:spPr/>
    </dgm:pt>
    <dgm:pt modelId="{D9DF49A6-7499-43CF-8AD9-A460D3879501}" type="pres">
      <dgm:prSet presAssocID="{B1F3EB06-3269-42A6-ABD3-354B5AC2D826}" presName="composite" presStyleCnt="0"/>
      <dgm:spPr/>
    </dgm:pt>
    <dgm:pt modelId="{4083189C-6205-4A21-97B3-99761D775D82}" type="pres">
      <dgm:prSet presAssocID="{B1F3EB06-3269-42A6-ABD3-354B5AC2D826}" presName="background" presStyleLbl="node0" presStyleIdx="2" presStyleCnt="3"/>
      <dgm:spPr/>
    </dgm:pt>
    <dgm:pt modelId="{4296DBBB-A962-40DD-9D2D-B07B401EE0B5}" type="pres">
      <dgm:prSet presAssocID="{B1F3EB06-3269-42A6-ABD3-354B5AC2D826}" presName="text" presStyleLbl="fgAcc0" presStyleIdx="2" presStyleCnt="3">
        <dgm:presLayoutVars>
          <dgm:chPref val="3"/>
        </dgm:presLayoutVars>
      </dgm:prSet>
      <dgm:spPr/>
    </dgm:pt>
    <dgm:pt modelId="{513133F3-80FD-4FC3-BCB8-EA931AF16122}" type="pres">
      <dgm:prSet presAssocID="{B1F3EB06-3269-42A6-ABD3-354B5AC2D826}" presName="hierChild2" presStyleCnt="0"/>
      <dgm:spPr/>
    </dgm:pt>
  </dgm:ptLst>
  <dgm:cxnLst>
    <dgm:cxn modelId="{166B6809-86C8-4882-845C-C7BECDF6B6ED}" srcId="{012843A0-682C-45CF-988C-9C94346F5704}" destId="{3F60D3CD-5CA0-45C0-95EA-E597BE2CBFCF}" srcOrd="0" destOrd="0" parTransId="{AB74C31A-3C1D-42AE-BA73-341F14E0B15F}" sibTransId="{317BEE7F-98E5-42AD-9561-72B884CFE6D5}"/>
    <dgm:cxn modelId="{DEFC4179-BC81-430A-89DB-05B99D2ED701}" type="presOf" srcId="{3F60D3CD-5CA0-45C0-95EA-E597BE2CBFCF}" destId="{606A2372-67AD-46D4-9A43-6E9D6B5A721A}" srcOrd="0" destOrd="0" presId="urn:microsoft.com/office/officeart/2005/8/layout/hierarchy1"/>
    <dgm:cxn modelId="{AA6B037B-A5D4-45BE-891D-C2A774495A50}" type="presOf" srcId="{B1F3EB06-3269-42A6-ABD3-354B5AC2D826}" destId="{4296DBBB-A962-40DD-9D2D-B07B401EE0B5}" srcOrd="0" destOrd="0" presId="urn:microsoft.com/office/officeart/2005/8/layout/hierarchy1"/>
    <dgm:cxn modelId="{A5AAC297-353B-4524-8DF2-08F5909F1234}" srcId="{012843A0-682C-45CF-988C-9C94346F5704}" destId="{DF7EEE11-7626-4AD0-946B-75F2A3C67A9C}" srcOrd="1" destOrd="0" parTransId="{9478BF99-48DE-4425-B7F0-A5EB1D50D0B4}" sibTransId="{375184F3-9630-4011-8317-DCD4C89CE02F}"/>
    <dgm:cxn modelId="{BED4E5BF-5ADC-4582-8704-83B605A38870}" srcId="{012843A0-682C-45CF-988C-9C94346F5704}" destId="{B1F3EB06-3269-42A6-ABD3-354B5AC2D826}" srcOrd="2" destOrd="0" parTransId="{3CD86CF9-A0FB-4B02-BA4F-33DE7A484092}" sibTransId="{ECE1E7FE-EB7C-4160-97C6-600B3856AE62}"/>
    <dgm:cxn modelId="{4E14B1CA-948C-4CC6-AEB8-62EE65C94B5C}" type="presOf" srcId="{012843A0-682C-45CF-988C-9C94346F5704}" destId="{7CF19272-D029-4514-93A9-CA782F772487}" srcOrd="0" destOrd="0" presId="urn:microsoft.com/office/officeart/2005/8/layout/hierarchy1"/>
    <dgm:cxn modelId="{02809ED6-5E1B-447B-99BB-8EC94AE133FE}" type="presOf" srcId="{DF7EEE11-7626-4AD0-946B-75F2A3C67A9C}" destId="{E1F65D6B-EABB-428D-AB42-031C2ADB27F8}" srcOrd="0" destOrd="0" presId="urn:microsoft.com/office/officeart/2005/8/layout/hierarchy1"/>
    <dgm:cxn modelId="{46869F3D-BB6F-4D33-B906-1BFFCE59C95B}" type="presParOf" srcId="{7CF19272-D029-4514-93A9-CA782F772487}" destId="{E385660B-1387-43C1-944E-394DB4E23161}" srcOrd="0" destOrd="0" presId="urn:microsoft.com/office/officeart/2005/8/layout/hierarchy1"/>
    <dgm:cxn modelId="{A3D25F0C-ED0E-4769-88C0-3AEC9BD8C8F7}" type="presParOf" srcId="{E385660B-1387-43C1-944E-394DB4E23161}" destId="{21EB11C0-40CF-41A7-8A9B-37BA312F6C66}" srcOrd="0" destOrd="0" presId="urn:microsoft.com/office/officeart/2005/8/layout/hierarchy1"/>
    <dgm:cxn modelId="{3F53FD2A-1669-4E5E-A64C-3B7A2E37D4AD}" type="presParOf" srcId="{21EB11C0-40CF-41A7-8A9B-37BA312F6C66}" destId="{F91E25D0-9107-4800-8F4F-F57DC336EFB1}" srcOrd="0" destOrd="0" presId="urn:microsoft.com/office/officeart/2005/8/layout/hierarchy1"/>
    <dgm:cxn modelId="{D6E14A17-E40B-471E-865B-395BD689BA23}" type="presParOf" srcId="{21EB11C0-40CF-41A7-8A9B-37BA312F6C66}" destId="{606A2372-67AD-46D4-9A43-6E9D6B5A721A}" srcOrd="1" destOrd="0" presId="urn:microsoft.com/office/officeart/2005/8/layout/hierarchy1"/>
    <dgm:cxn modelId="{77966F37-93B4-45F9-8F1F-ED6128395944}" type="presParOf" srcId="{E385660B-1387-43C1-944E-394DB4E23161}" destId="{223AEACC-EAEC-45D4-B980-88F14989AD37}" srcOrd="1" destOrd="0" presId="urn:microsoft.com/office/officeart/2005/8/layout/hierarchy1"/>
    <dgm:cxn modelId="{540C3A9E-D912-492A-BD72-3119F87C0A6F}" type="presParOf" srcId="{7CF19272-D029-4514-93A9-CA782F772487}" destId="{3DB20D74-1A59-4A77-9E1D-C8927BB463A8}" srcOrd="1" destOrd="0" presId="urn:microsoft.com/office/officeart/2005/8/layout/hierarchy1"/>
    <dgm:cxn modelId="{437CABF8-F4C0-4766-9820-489FB3A4748A}" type="presParOf" srcId="{3DB20D74-1A59-4A77-9E1D-C8927BB463A8}" destId="{F581F164-80A8-4ED9-A65B-57641435BD69}" srcOrd="0" destOrd="0" presId="urn:microsoft.com/office/officeart/2005/8/layout/hierarchy1"/>
    <dgm:cxn modelId="{4F5C4620-05D7-4986-AC70-EE63DF8B1BEC}" type="presParOf" srcId="{F581F164-80A8-4ED9-A65B-57641435BD69}" destId="{31CC5FD0-0BB6-4B78-BB80-05519C2DB17D}" srcOrd="0" destOrd="0" presId="urn:microsoft.com/office/officeart/2005/8/layout/hierarchy1"/>
    <dgm:cxn modelId="{59A015A5-C74E-4182-BDD7-44FE3C9B4E0F}" type="presParOf" srcId="{F581F164-80A8-4ED9-A65B-57641435BD69}" destId="{E1F65D6B-EABB-428D-AB42-031C2ADB27F8}" srcOrd="1" destOrd="0" presId="urn:microsoft.com/office/officeart/2005/8/layout/hierarchy1"/>
    <dgm:cxn modelId="{296137E4-9186-439F-B92D-542830CDF1A7}" type="presParOf" srcId="{3DB20D74-1A59-4A77-9E1D-C8927BB463A8}" destId="{5A6E0694-A246-4E16-A703-6F78420132ED}" srcOrd="1" destOrd="0" presId="urn:microsoft.com/office/officeart/2005/8/layout/hierarchy1"/>
    <dgm:cxn modelId="{F1C43EFF-30AE-4062-8738-77448FFD9AB0}" type="presParOf" srcId="{7CF19272-D029-4514-93A9-CA782F772487}" destId="{AFC3C91D-3AF2-427A-95C9-2D40C72C5E85}" srcOrd="2" destOrd="0" presId="urn:microsoft.com/office/officeart/2005/8/layout/hierarchy1"/>
    <dgm:cxn modelId="{75BAF504-1962-4CD5-82B1-C4F0F17CA8DD}" type="presParOf" srcId="{AFC3C91D-3AF2-427A-95C9-2D40C72C5E85}" destId="{D9DF49A6-7499-43CF-8AD9-A460D3879501}" srcOrd="0" destOrd="0" presId="urn:microsoft.com/office/officeart/2005/8/layout/hierarchy1"/>
    <dgm:cxn modelId="{BBD88DA6-C724-4916-80F0-6339347B8717}" type="presParOf" srcId="{D9DF49A6-7499-43CF-8AD9-A460D3879501}" destId="{4083189C-6205-4A21-97B3-99761D775D82}" srcOrd="0" destOrd="0" presId="urn:microsoft.com/office/officeart/2005/8/layout/hierarchy1"/>
    <dgm:cxn modelId="{C501BE67-385C-4F9A-97B5-E677FBFFB523}" type="presParOf" srcId="{D9DF49A6-7499-43CF-8AD9-A460D3879501}" destId="{4296DBBB-A962-40DD-9D2D-B07B401EE0B5}" srcOrd="1" destOrd="0" presId="urn:microsoft.com/office/officeart/2005/8/layout/hierarchy1"/>
    <dgm:cxn modelId="{AF715F53-EDEA-4BC6-8706-1D63DA7906CA}" type="presParOf" srcId="{AFC3C91D-3AF2-427A-95C9-2D40C72C5E85}" destId="{513133F3-80FD-4FC3-BCB8-EA931AF161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A07A9-23BF-41B1-B21E-2F4B8D92A05F}">
      <dsp:nvSpPr>
        <dsp:cNvPr id="0" name=""/>
        <dsp:cNvSpPr/>
      </dsp:nvSpPr>
      <dsp:spPr>
        <a:xfrm>
          <a:off x="1951" y="1084677"/>
          <a:ext cx="2243067" cy="1121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Gedrag</a:t>
          </a:r>
          <a:endParaRPr lang="en-US" sz="3400" kern="1200"/>
        </a:p>
      </dsp:txBody>
      <dsp:txXfrm>
        <a:off x="34800" y="1117526"/>
        <a:ext cx="2177369" cy="1055835"/>
      </dsp:txXfrm>
    </dsp:sp>
    <dsp:sp modelId="{B902A58A-9D45-4569-AE48-0CFFD98C74C6}">
      <dsp:nvSpPr>
        <dsp:cNvPr id="0" name=""/>
        <dsp:cNvSpPr/>
      </dsp:nvSpPr>
      <dsp:spPr>
        <a:xfrm>
          <a:off x="2805786" y="1084677"/>
          <a:ext cx="2243067" cy="1121533"/>
        </a:xfrm>
        <a:prstGeom prst="roundRect">
          <a:avLst>
            <a:gd name="adj" fmla="val 10000"/>
          </a:avLst>
        </a:prstGeom>
        <a:solidFill>
          <a:schemeClr val="accent5">
            <a:hueOff val="-500579"/>
            <a:satOff val="3449"/>
            <a:lumOff val="-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Huisvesting</a:t>
          </a:r>
          <a:endParaRPr lang="en-US" sz="3400" kern="1200"/>
        </a:p>
      </dsp:txBody>
      <dsp:txXfrm>
        <a:off x="2838635" y="1117526"/>
        <a:ext cx="2177369" cy="1055835"/>
      </dsp:txXfrm>
    </dsp:sp>
    <dsp:sp modelId="{DDBA9496-F6B7-4487-BBDB-D82ED2C1505B}">
      <dsp:nvSpPr>
        <dsp:cNvPr id="0" name=""/>
        <dsp:cNvSpPr/>
      </dsp:nvSpPr>
      <dsp:spPr>
        <a:xfrm>
          <a:off x="5609620" y="1084677"/>
          <a:ext cx="2243067" cy="1121533"/>
        </a:xfrm>
        <a:prstGeom prst="roundRect">
          <a:avLst>
            <a:gd name="adj" fmla="val 10000"/>
          </a:avLst>
        </a:prstGeom>
        <a:solidFill>
          <a:schemeClr val="accent5">
            <a:hueOff val="-1001158"/>
            <a:satOff val="6897"/>
            <a:lumOff val="-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Voeding</a:t>
          </a:r>
          <a:endParaRPr lang="en-US" sz="3400" kern="1200"/>
        </a:p>
      </dsp:txBody>
      <dsp:txXfrm>
        <a:off x="5642469" y="1117526"/>
        <a:ext cx="2177369" cy="1055835"/>
      </dsp:txXfrm>
    </dsp:sp>
    <dsp:sp modelId="{ADD9499C-AAF9-4A80-BAA9-5053B4F2921D}">
      <dsp:nvSpPr>
        <dsp:cNvPr id="0" name=""/>
        <dsp:cNvSpPr/>
      </dsp:nvSpPr>
      <dsp:spPr>
        <a:xfrm>
          <a:off x="8413455" y="1084677"/>
          <a:ext cx="2243067" cy="1121533"/>
        </a:xfrm>
        <a:prstGeom prst="roundRect">
          <a:avLst>
            <a:gd name="adj" fmla="val 10000"/>
          </a:avLst>
        </a:prstGeom>
        <a:solidFill>
          <a:schemeClr val="accent5">
            <a:hueOff val="-1501737"/>
            <a:satOff val="10346"/>
            <a:lumOff val="-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Opdracht </a:t>
          </a:r>
          <a:endParaRPr lang="en-US" sz="3400" kern="1200"/>
        </a:p>
      </dsp:txBody>
      <dsp:txXfrm>
        <a:off x="8446304" y="1117526"/>
        <a:ext cx="2177369" cy="1055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4A76A-EE21-480B-974C-37FCCA102544}">
      <dsp:nvSpPr>
        <dsp:cNvPr id="0" name=""/>
        <dsp:cNvSpPr/>
      </dsp:nvSpPr>
      <dsp:spPr>
        <a:xfrm>
          <a:off x="0" y="13974"/>
          <a:ext cx="5891471" cy="1630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/>
            <a:t>Te veel op te weinig land </a:t>
          </a:r>
          <a:r>
            <a:rPr lang="nl-NL" sz="4100" kern="1200">
              <a:sym typeface="Wingdings" panose="05000000000000000000" pitchFamily="2" charset="2"/>
            </a:rPr>
            <a:t></a:t>
          </a:r>
          <a:r>
            <a:rPr lang="nl-NL" sz="4100" kern="1200"/>
            <a:t> grasland kapot</a:t>
          </a:r>
          <a:endParaRPr lang="en-US" sz="4100" kern="1200"/>
        </a:p>
      </dsp:txBody>
      <dsp:txXfrm>
        <a:off x="79618" y="93592"/>
        <a:ext cx="5732235" cy="1471744"/>
      </dsp:txXfrm>
    </dsp:sp>
    <dsp:sp modelId="{A7CD06B9-639F-4693-BBD7-6F32E7CF805C}">
      <dsp:nvSpPr>
        <dsp:cNvPr id="0" name=""/>
        <dsp:cNvSpPr/>
      </dsp:nvSpPr>
      <dsp:spPr>
        <a:xfrm>
          <a:off x="0" y="1763034"/>
          <a:ext cx="5891471" cy="1630980"/>
        </a:xfrm>
        <a:prstGeom prst="roundRect">
          <a:avLst/>
        </a:prstGeom>
        <a:solidFill>
          <a:schemeClr val="accent5">
            <a:hueOff val="-750869"/>
            <a:satOff val="5173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/>
            <a:t>+/- 10 m2 per stel, afhankelijk van ras</a:t>
          </a:r>
          <a:endParaRPr lang="en-US" sz="4100" kern="1200"/>
        </a:p>
      </dsp:txBody>
      <dsp:txXfrm>
        <a:off x="79618" y="1842652"/>
        <a:ext cx="5732235" cy="1471744"/>
      </dsp:txXfrm>
    </dsp:sp>
    <dsp:sp modelId="{88E01F66-CD37-4FD6-8DCE-D1C84B4388F4}">
      <dsp:nvSpPr>
        <dsp:cNvPr id="0" name=""/>
        <dsp:cNvSpPr/>
      </dsp:nvSpPr>
      <dsp:spPr>
        <a:xfrm>
          <a:off x="0" y="3512094"/>
          <a:ext cx="5891471" cy="1630980"/>
        </a:xfrm>
        <a:prstGeom prst="roundRect">
          <a:avLst/>
        </a:prstGeom>
        <a:solidFill>
          <a:schemeClr val="accent5">
            <a:hueOff val="-1501737"/>
            <a:satOff val="10346"/>
            <a:lumOff val="-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/>
            <a:t>Afrastering 1 meter hoog</a:t>
          </a:r>
          <a:endParaRPr lang="en-US" sz="4100" kern="1200"/>
        </a:p>
      </dsp:txBody>
      <dsp:txXfrm>
        <a:off x="79618" y="3591712"/>
        <a:ext cx="5732235" cy="1471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B7303-48C8-489B-8DF5-9945D33D4587}">
      <dsp:nvSpPr>
        <dsp:cNvPr id="0" name=""/>
        <dsp:cNvSpPr/>
      </dsp:nvSpPr>
      <dsp:spPr>
        <a:xfrm>
          <a:off x="0" y="2518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46EE8-421D-4CA2-B636-2CD8D1EFEA22}">
      <dsp:nvSpPr>
        <dsp:cNvPr id="0" name=""/>
        <dsp:cNvSpPr/>
      </dsp:nvSpPr>
      <dsp:spPr>
        <a:xfrm>
          <a:off x="0" y="2518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Temperatuur bestendig</a:t>
          </a:r>
          <a:endParaRPr lang="en-US" sz="2500" kern="1200"/>
        </a:p>
      </dsp:txBody>
      <dsp:txXfrm>
        <a:off x="0" y="2518"/>
        <a:ext cx="7117918" cy="858668"/>
      </dsp:txXfrm>
    </dsp:sp>
    <dsp:sp modelId="{7D35AEEE-3FCF-4C91-BCAC-462F53C94B05}">
      <dsp:nvSpPr>
        <dsp:cNvPr id="0" name=""/>
        <dsp:cNvSpPr/>
      </dsp:nvSpPr>
      <dsp:spPr>
        <a:xfrm>
          <a:off x="0" y="861186"/>
          <a:ext cx="7117918" cy="0"/>
        </a:xfrm>
        <a:prstGeom prst="line">
          <a:avLst/>
        </a:prstGeom>
        <a:solidFill>
          <a:schemeClr val="accent2">
            <a:hueOff val="-300721"/>
            <a:satOff val="-2054"/>
            <a:lumOff val="-824"/>
            <a:alphaOff val="0"/>
          </a:schemeClr>
        </a:solidFill>
        <a:ln w="12700" cap="flat" cmpd="sng" algn="ctr">
          <a:solidFill>
            <a:schemeClr val="accent2">
              <a:hueOff val="-300721"/>
              <a:satOff val="-2054"/>
              <a:lumOff val="-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9CAF6-CB79-4BB5-A3E6-621DCE13765A}">
      <dsp:nvSpPr>
        <dsp:cNvPr id="0" name=""/>
        <dsp:cNvSpPr/>
      </dsp:nvSpPr>
      <dsp:spPr>
        <a:xfrm>
          <a:off x="0" y="861186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Houden nog steeds van badderen</a:t>
          </a:r>
          <a:endParaRPr lang="en-US" sz="2500" kern="1200"/>
        </a:p>
      </dsp:txBody>
      <dsp:txXfrm>
        <a:off x="0" y="861186"/>
        <a:ext cx="7117918" cy="858668"/>
      </dsp:txXfrm>
    </dsp:sp>
    <dsp:sp modelId="{3379DC15-D18D-44D0-ABF8-B744277B7ADD}">
      <dsp:nvSpPr>
        <dsp:cNvPr id="0" name=""/>
        <dsp:cNvSpPr/>
      </dsp:nvSpPr>
      <dsp:spPr>
        <a:xfrm>
          <a:off x="0" y="1719855"/>
          <a:ext cx="7117918" cy="0"/>
        </a:xfrm>
        <a:prstGeom prst="line">
          <a:avLst/>
        </a:prstGeom>
        <a:solidFill>
          <a:schemeClr val="accent2">
            <a:hueOff val="-601442"/>
            <a:satOff val="-4108"/>
            <a:lumOff val="-1648"/>
            <a:alphaOff val="0"/>
          </a:schemeClr>
        </a:solidFill>
        <a:ln w="12700" cap="flat" cmpd="sng" algn="ctr">
          <a:solidFill>
            <a:schemeClr val="accent2">
              <a:hueOff val="-601442"/>
              <a:satOff val="-4108"/>
              <a:lumOff val="-1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0F167-AE7D-437F-A90E-08E368BFF9B5}">
      <dsp:nvSpPr>
        <dsp:cNvPr id="0" name=""/>
        <dsp:cNvSpPr/>
      </dsp:nvSpPr>
      <dsp:spPr>
        <a:xfrm>
          <a:off x="0" y="1719855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Voederplaats overdekken</a:t>
          </a:r>
          <a:endParaRPr lang="en-US" sz="2500" kern="1200"/>
        </a:p>
      </dsp:txBody>
      <dsp:txXfrm>
        <a:off x="0" y="1719855"/>
        <a:ext cx="7117918" cy="858668"/>
      </dsp:txXfrm>
    </dsp:sp>
    <dsp:sp modelId="{FBFFF7B3-96DA-48B8-9445-566C14D192A6}">
      <dsp:nvSpPr>
        <dsp:cNvPr id="0" name=""/>
        <dsp:cNvSpPr/>
      </dsp:nvSpPr>
      <dsp:spPr>
        <a:xfrm>
          <a:off x="0" y="2578524"/>
          <a:ext cx="7117918" cy="0"/>
        </a:xfrm>
        <a:prstGeom prst="line">
          <a:avLst/>
        </a:prstGeom>
        <a:solidFill>
          <a:schemeClr val="accent2">
            <a:hueOff val="-902163"/>
            <a:satOff val="-6161"/>
            <a:lumOff val="-2471"/>
            <a:alphaOff val="0"/>
          </a:schemeClr>
        </a:solidFill>
        <a:ln w="12700" cap="flat" cmpd="sng" algn="ctr">
          <a:solidFill>
            <a:schemeClr val="accent2">
              <a:hueOff val="-902163"/>
              <a:satOff val="-6161"/>
              <a:lumOff val="-2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60CB4-A981-4501-9758-FD937AF99909}">
      <dsp:nvSpPr>
        <dsp:cNvPr id="0" name=""/>
        <dsp:cNvSpPr/>
      </dsp:nvSpPr>
      <dsp:spPr>
        <a:xfrm>
          <a:off x="0" y="2578524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Heesters of bomen</a:t>
          </a:r>
          <a:endParaRPr lang="en-US" sz="2500" kern="1200"/>
        </a:p>
      </dsp:txBody>
      <dsp:txXfrm>
        <a:off x="0" y="2578524"/>
        <a:ext cx="7117918" cy="858668"/>
      </dsp:txXfrm>
    </dsp:sp>
    <dsp:sp modelId="{DC4F3CBC-2FEE-47AE-B3D3-74F7C4F49F4F}">
      <dsp:nvSpPr>
        <dsp:cNvPr id="0" name=""/>
        <dsp:cNvSpPr/>
      </dsp:nvSpPr>
      <dsp:spPr>
        <a:xfrm>
          <a:off x="0" y="3437193"/>
          <a:ext cx="7117918" cy="0"/>
        </a:xfrm>
        <a:prstGeom prst="line">
          <a:avLst/>
        </a:prstGeom>
        <a:solidFill>
          <a:schemeClr val="accent2">
            <a:hueOff val="-1202884"/>
            <a:satOff val="-8215"/>
            <a:lumOff val="-3295"/>
            <a:alphaOff val="0"/>
          </a:schemeClr>
        </a:solidFill>
        <a:ln w="12700" cap="flat" cmpd="sng" algn="ctr">
          <a:solidFill>
            <a:schemeClr val="accent2">
              <a:hueOff val="-1202884"/>
              <a:satOff val="-8215"/>
              <a:lumOff val="-3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E6FAA-06EB-41BF-8234-BC884B0A299B}">
      <dsp:nvSpPr>
        <dsp:cNvPr id="0" name=""/>
        <dsp:cNvSpPr/>
      </dsp:nvSpPr>
      <dsp:spPr>
        <a:xfrm>
          <a:off x="0" y="3437193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Gaas en netten overdekken tegen mussen en kraaien</a:t>
          </a:r>
          <a:endParaRPr lang="en-US" sz="2500" kern="1200"/>
        </a:p>
      </dsp:txBody>
      <dsp:txXfrm>
        <a:off x="0" y="3437193"/>
        <a:ext cx="7117918" cy="858668"/>
      </dsp:txXfrm>
    </dsp:sp>
    <dsp:sp modelId="{6EC0887A-415A-487B-A06C-CDF6FB1F13C8}">
      <dsp:nvSpPr>
        <dsp:cNvPr id="0" name=""/>
        <dsp:cNvSpPr/>
      </dsp:nvSpPr>
      <dsp:spPr>
        <a:xfrm>
          <a:off x="0" y="4295862"/>
          <a:ext cx="7117918" cy="0"/>
        </a:xfrm>
        <a:prstGeom prst="line">
          <a:avLst/>
        </a:prstGeom>
        <a:solidFill>
          <a:schemeClr val="accent2">
            <a:hueOff val="-1503605"/>
            <a:satOff val="-10269"/>
            <a:lumOff val="-4119"/>
            <a:alphaOff val="0"/>
          </a:schemeClr>
        </a:solidFill>
        <a:ln w="12700" cap="flat" cmpd="sng" algn="ctr">
          <a:solidFill>
            <a:schemeClr val="accent2">
              <a:hueOff val="-1503605"/>
              <a:satOff val="-10269"/>
              <a:lumOff val="-4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B4DB-A2B0-4F7B-917F-C1D0E06A2041}">
      <dsp:nvSpPr>
        <dsp:cNvPr id="0" name=""/>
        <dsp:cNvSpPr/>
      </dsp:nvSpPr>
      <dsp:spPr>
        <a:xfrm>
          <a:off x="0" y="4295862"/>
          <a:ext cx="7117918" cy="8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‘s nachts hok dicht ivm vossen </a:t>
          </a:r>
          <a:endParaRPr lang="en-US" sz="2500" kern="1200"/>
        </a:p>
      </dsp:txBody>
      <dsp:txXfrm>
        <a:off x="0" y="4295862"/>
        <a:ext cx="7117918" cy="858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82E3-6630-45DE-95FB-43A3F83161D4}">
      <dsp:nvSpPr>
        <dsp:cNvPr id="0" name=""/>
        <dsp:cNvSpPr/>
      </dsp:nvSpPr>
      <dsp:spPr>
        <a:xfrm>
          <a:off x="0" y="56775"/>
          <a:ext cx="5891471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Eieren: beschut en donker hoekje</a:t>
          </a:r>
          <a:endParaRPr lang="en-US" sz="2400" kern="1200"/>
        </a:p>
      </dsp:txBody>
      <dsp:txXfrm>
        <a:off x="46541" y="103316"/>
        <a:ext cx="5798389" cy="860321"/>
      </dsp:txXfrm>
    </dsp:sp>
    <dsp:sp modelId="{AA93A6DA-B7C0-4198-AA8F-5D8F69BE1739}">
      <dsp:nvSpPr>
        <dsp:cNvPr id="0" name=""/>
        <dsp:cNvSpPr/>
      </dsp:nvSpPr>
      <dsp:spPr>
        <a:xfrm>
          <a:off x="0" y="1079298"/>
          <a:ext cx="5891471" cy="953403"/>
        </a:xfrm>
        <a:prstGeom prst="roundRect">
          <a:avLst/>
        </a:prstGeom>
        <a:solidFill>
          <a:schemeClr val="accent5">
            <a:hueOff val="-375434"/>
            <a:satOff val="258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Broedkastje: 25 x 25 cm met een ronde opening</a:t>
          </a:r>
          <a:endParaRPr lang="en-US" sz="2400" kern="1200"/>
        </a:p>
      </dsp:txBody>
      <dsp:txXfrm>
        <a:off x="46541" y="1125839"/>
        <a:ext cx="5798389" cy="860321"/>
      </dsp:txXfrm>
    </dsp:sp>
    <dsp:sp modelId="{923D989C-6C88-4C0F-93A0-80C424F4D59C}">
      <dsp:nvSpPr>
        <dsp:cNvPr id="0" name=""/>
        <dsp:cNvSpPr/>
      </dsp:nvSpPr>
      <dsp:spPr>
        <a:xfrm>
          <a:off x="0" y="2101822"/>
          <a:ext cx="5891471" cy="953403"/>
        </a:xfrm>
        <a:prstGeom prst="roundRect">
          <a:avLst/>
        </a:prstGeom>
        <a:solidFill>
          <a:schemeClr val="accent5">
            <a:hueOff val="-750869"/>
            <a:satOff val="5173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20 x 40 voor grote eenden</a:t>
          </a:r>
          <a:endParaRPr lang="en-US" sz="2400" kern="1200"/>
        </a:p>
      </dsp:txBody>
      <dsp:txXfrm>
        <a:off x="46541" y="2148363"/>
        <a:ext cx="5798389" cy="860321"/>
      </dsp:txXfrm>
    </dsp:sp>
    <dsp:sp modelId="{0C164D37-8691-4DA4-B4D8-905B5F1C6188}">
      <dsp:nvSpPr>
        <dsp:cNvPr id="0" name=""/>
        <dsp:cNvSpPr/>
      </dsp:nvSpPr>
      <dsp:spPr>
        <a:xfrm>
          <a:off x="0" y="3124346"/>
          <a:ext cx="5891471" cy="953403"/>
        </a:xfrm>
        <a:prstGeom prst="roundRect">
          <a:avLst/>
        </a:prstGeom>
        <a:solidFill>
          <a:schemeClr val="accent5">
            <a:hueOff val="-1126303"/>
            <a:satOff val="775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Niet te groot </a:t>
          </a:r>
          <a:r>
            <a:rPr lang="nl-NL" sz="2400" kern="1200">
              <a:sym typeface="Wingdings" panose="05000000000000000000" pitchFamily="2" charset="2"/>
            </a:rPr>
            <a:t></a:t>
          </a:r>
          <a:r>
            <a:rPr lang="nl-NL" sz="2400" kern="1200"/>
            <a:t> kans  op rollen van eieren</a:t>
          </a:r>
          <a:endParaRPr lang="en-US" sz="2400" kern="1200"/>
        </a:p>
      </dsp:txBody>
      <dsp:txXfrm>
        <a:off x="46541" y="3170887"/>
        <a:ext cx="5798389" cy="860321"/>
      </dsp:txXfrm>
    </dsp:sp>
    <dsp:sp modelId="{E69FDFE8-4989-4707-BC88-6C58A31E02FF}">
      <dsp:nvSpPr>
        <dsp:cNvPr id="0" name=""/>
        <dsp:cNvSpPr/>
      </dsp:nvSpPr>
      <dsp:spPr>
        <a:xfrm>
          <a:off x="0" y="4146870"/>
          <a:ext cx="5891471" cy="953403"/>
        </a:xfrm>
        <a:prstGeom prst="roundRect">
          <a:avLst/>
        </a:prstGeom>
        <a:solidFill>
          <a:schemeClr val="accent5">
            <a:hueOff val="-1501737"/>
            <a:satOff val="10346"/>
            <a:lumOff val="-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Even veel nesthokjes als vrouwtjes</a:t>
          </a:r>
          <a:endParaRPr lang="en-US" sz="2400" kern="1200"/>
        </a:p>
      </dsp:txBody>
      <dsp:txXfrm>
        <a:off x="46541" y="4193411"/>
        <a:ext cx="5798389" cy="860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5F155-0E86-470B-A2F2-ADE323E81A9C}">
      <dsp:nvSpPr>
        <dsp:cNvPr id="0" name=""/>
        <dsp:cNvSpPr/>
      </dsp:nvSpPr>
      <dsp:spPr>
        <a:xfrm>
          <a:off x="367210" y="0"/>
          <a:ext cx="5157049" cy="515704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AF81-CAE5-4540-A7D7-21BB03CCE6C5}">
      <dsp:nvSpPr>
        <dsp:cNvPr id="0" name=""/>
        <dsp:cNvSpPr/>
      </dsp:nvSpPr>
      <dsp:spPr>
        <a:xfrm>
          <a:off x="857130" y="489919"/>
          <a:ext cx="2011249" cy="20112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Kan op klein oppervlakte gehouden worden ivm groenvoer</a:t>
          </a:r>
          <a:endParaRPr lang="en-US" sz="2100" kern="1200"/>
        </a:p>
      </dsp:txBody>
      <dsp:txXfrm>
        <a:off x="955311" y="588100"/>
        <a:ext cx="1814887" cy="1814887"/>
      </dsp:txXfrm>
    </dsp:sp>
    <dsp:sp modelId="{9AEF9449-CAB8-462E-8A11-9F9169542A33}">
      <dsp:nvSpPr>
        <dsp:cNvPr id="0" name=""/>
        <dsp:cNvSpPr/>
      </dsp:nvSpPr>
      <dsp:spPr>
        <a:xfrm>
          <a:off x="3023091" y="489919"/>
          <a:ext cx="2011249" cy="20112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Niet mooi </a:t>
          </a:r>
          <a:r>
            <a:rPr lang="nl-NL" sz="2100" kern="1200">
              <a:sym typeface="Wingdings" panose="05000000000000000000" pitchFamily="2" charset="2"/>
            </a:rPr>
            <a:t></a:t>
          </a:r>
          <a:r>
            <a:rPr lang="nl-NL" sz="2100" kern="1200"/>
            <a:t> modder</a:t>
          </a:r>
          <a:endParaRPr lang="en-US" sz="2100" kern="1200"/>
        </a:p>
      </dsp:txBody>
      <dsp:txXfrm>
        <a:off x="3121272" y="588100"/>
        <a:ext cx="1814887" cy="1814887"/>
      </dsp:txXfrm>
    </dsp:sp>
    <dsp:sp modelId="{7076965E-ADDF-406D-94B8-4DFC40285900}">
      <dsp:nvSpPr>
        <dsp:cNvPr id="0" name=""/>
        <dsp:cNvSpPr/>
      </dsp:nvSpPr>
      <dsp:spPr>
        <a:xfrm>
          <a:off x="857130" y="2655880"/>
          <a:ext cx="2011249" cy="20112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20-50m2 per gans</a:t>
          </a:r>
          <a:endParaRPr lang="en-US" sz="2100" kern="1200"/>
        </a:p>
      </dsp:txBody>
      <dsp:txXfrm>
        <a:off x="955311" y="2754061"/>
        <a:ext cx="1814887" cy="1814887"/>
      </dsp:txXfrm>
    </dsp:sp>
    <dsp:sp modelId="{D14FEC7E-D904-4A47-9A6A-5F8629C8D3CB}">
      <dsp:nvSpPr>
        <dsp:cNvPr id="0" name=""/>
        <dsp:cNvSpPr/>
      </dsp:nvSpPr>
      <dsp:spPr>
        <a:xfrm>
          <a:off x="3023091" y="2655880"/>
          <a:ext cx="2011249" cy="20112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Omheiing 1 a 1,5 m hoog gaas, harmonicagaas </a:t>
          </a:r>
          <a:endParaRPr lang="en-US" sz="2100" kern="1200"/>
        </a:p>
      </dsp:txBody>
      <dsp:txXfrm>
        <a:off x="3121272" y="2754061"/>
        <a:ext cx="1814887" cy="1814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24391-A4B4-4CA3-8BD5-CE26F59BC102}">
      <dsp:nvSpPr>
        <dsp:cNvPr id="0" name=""/>
        <dsp:cNvSpPr/>
      </dsp:nvSpPr>
      <dsp:spPr>
        <a:xfrm>
          <a:off x="0" y="53484"/>
          <a:ext cx="5891471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Goed en genoeg eten </a:t>
          </a:r>
          <a:r>
            <a:rPr lang="nl-NL" sz="2400" kern="1200">
              <a:sym typeface="Wingdings" panose="05000000000000000000" pitchFamily="2" charset="2"/>
            </a:rPr>
            <a:t></a:t>
          </a:r>
          <a:r>
            <a:rPr lang="nl-NL" sz="2400" kern="1200"/>
            <a:t> goed bestand tegen de kou</a:t>
          </a:r>
          <a:endParaRPr lang="en-US" sz="2400" kern="1200"/>
        </a:p>
      </dsp:txBody>
      <dsp:txXfrm>
        <a:off x="46606" y="100090"/>
        <a:ext cx="5798259" cy="861507"/>
      </dsp:txXfrm>
    </dsp:sp>
    <dsp:sp modelId="{CAC57E4B-19D4-4DC2-98CC-B3D97B998978}">
      <dsp:nvSpPr>
        <dsp:cNvPr id="0" name=""/>
        <dsp:cNvSpPr/>
      </dsp:nvSpPr>
      <dsp:spPr>
        <a:xfrm>
          <a:off x="0" y="1077324"/>
          <a:ext cx="5891471" cy="954719"/>
        </a:xfrm>
        <a:prstGeom prst="roundRect">
          <a:avLst/>
        </a:prstGeom>
        <a:solidFill>
          <a:schemeClr val="accent5">
            <a:hueOff val="-375434"/>
            <a:satOff val="258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Vijver open houden </a:t>
          </a:r>
          <a:r>
            <a:rPr lang="nl-NL" sz="2400" kern="1200">
              <a:sym typeface="Wingdings" panose="05000000000000000000" pitchFamily="2" charset="2"/>
            </a:rPr>
            <a:t></a:t>
          </a:r>
          <a:r>
            <a:rPr lang="nl-NL" sz="2400" kern="1200"/>
            <a:t> wassen </a:t>
          </a:r>
          <a:r>
            <a:rPr lang="nl-NL" sz="2400" kern="1200">
              <a:sym typeface="Wingdings" panose="05000000000000000000" pitchFamily="2" charset="2"/>
            </a:rPr>
            <a:t></a:t>
          </a:r>
          <a:r>
            <a:rPr lang="nl-NL" sz="2400" kern="1200"/>
            <a:t> vetklier</a:t>
          </a:r>
          <a:endParaRPr lang="en-US" sz="2400" kern="1200"/>
        </a:p>
      </dsp:txBody>
      <dsp:txXfrm>
        <a:off x="46606" y="1123930"/>
        <a:ext cx="5798259" cy="861507"/>
      </dsp:txXfrm>
    </dsp:sp>
    <dsp:sp modelId="{F801F203-654E-4CA2-917E-6E56BA615747}">
      <dsp:nvSpPr>
        <dsp:cNvPr id="0" name=""/>
        <dsp:cNvSpPr/>
      </dsp:nvSpPr>
      <dsp:spPr>
        <a:xfrm>
          <a:off x="0" y="2101164"/>
          <a:ext cx="5891471" cy="954719"/>
        </a:xfrm>
        <a:prstGeom prst="roundRect">
          <a:avLst/>
        </a:prstGeom>
        <a:solidFill>
          <a:schemeClr val="accent5">
            <a:hueOff val="-750869"/>
            <a:satOff val="5173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Zand en stro om het wak</a:t>
          </a:r>
          <a:endParaRPr lang="en-US" sz="2400" kern="1200"/>
        </a:p>
      </dsp:txBody>
      <dsp:txXfrm>
        <a:off x="46606" y="2147770"/>
        <a:ext cx="5798259" cy="861507"/>
      </dsp:txXfrm>
    </dsp:sp>
    <dsp:sp modelId="{F4EEB7E8-87A0-428A-BCFB-119D5816D36A}">
      <dsp:nvSpPr>
        <dsp:cNvPr id="0" name=""/>
        <dsp:cNvSpPr/>
      </dsp:nvSpPr>
      <dsp:spPr>
        <a:xfrm>
          <a:off x="0" y="3125004"/>
          <a:ext cx="5891471" cy="954719"/>
        </a:xfrm>
        <a:prstGeom prst="roundRect">
          <a:avLst/>
        </a:prstGeom>
        <a:solidFill>
          <a:schemeClr val="accent5">
            <a:hueOff val="-1126303"/>
            <a:satOff val="775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Koude oosten wind bescherming</a:t>
          </a:r>
          <a:endParaRPr lang="en-US" sz="2400" kern="1200"/>
        </a:p>
      </dsp:txBody>
      <dsp:txXfrm>
        <a:off x="46606" y="3171610"/>
        <a:ext cx="5798259" cy="861507"/>
      </dsp:txXfrm>
    </dsp:sp>
    <dsp:sp modelId="{7A2CD7E0-BFAC-4D46-ADB3-8DEB53E5CE47}">
      <dsp:nvSpPr>
        <dsp:cNvPr id="0" name=""/>
        <dsp:cNvSpPr/>
      </dsp:nvSpPr>
      <dsp:spPr>
        <a:xfrm>
          <a:off x="0" y="4148844"/>
          <a:ext cx="5891471" cy="954719"/>
        </a:xfrm>
        <a:prstGeom prst="roundRect">
          <a:avLst/>
        </a:prstGeom>
        <a:solidFill>
          <a:schemeClr val="accent5">
            <a:hueOff val="-1501737"/>
            <a:satOff val="10346"/>
            <a:lumOff val="-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Beschadiging vooral door ijzel en regen, ‘s nachts aanvriezen</a:t>
          </a:r>
          <a:endParaRPr lang="en-US" sz="2400" kern="1200"/>
        </a:p>
      </dsp:txBody>
      <dsp:txXfrm>
        <a:off x="46606" y="4195450"/>
        <a:ext cx="5798259" cy="86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EC123-6F6D-428D-918A-24F98DCD3B1A}">
      <dsp:nvSpPr>
        <dsp:cNvPr id="0" name=""/>
        <dsp:cNvSpPr/>
      </dsp:nvSpPr>
      <dsp:spPr>
        <a:xfrm>
          <a:off x="0" y="629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0BB0E-0C62-4A88-870F-AC34189AE9F2}">
      <dsp:nvSpPr>
        <dsp:cNvPr id="0" name=""/>
        <dsp:cNvSpPr/>
      </dsp:nvSpPr>
      <dsp:spPr>
        <a:xfrm>
          <a:off x="445607" y="332073"/>
          <a:ext cx="810195" cy="81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06CC4-825D-4A6A-9236-520B3B35116A}">
      <dsp:nvSpPr>
        <dsp:cNvPr id="0" name=""/>
        <dsp:cNvSpPr/>
      </dsp:nvSpPr>
      <dsp:spPr>
        <a:xfrm>
          <a:off x="1701410" y="629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Plantaardig: scheuten, delen van wortels, vruchtjes, zaden en  waterplanten</a:t>
          </a:r>
          <a:endParaRPr lang="en-US" sz="2500" kern="1200"/>
        </a:p>
      </dsp:txBody>
      <dsp:txXfrm>
        <a:off x="1701410" y="629"/>
        <a:ext cx="5416507" cy="1473082"/>
      </dsp:txXfrm>
    </dsp:sp>
    <dsp:sp modelId="{0F769DE6-0E19-43CC-8E9A-B407E9BC279F}">
      <dsp:nvSpPr>
        <dsp:cNvPr id="0" name=""/>
        <dsp:cNvSpPr/>
      </dsp:nvSpPr>
      <dsp:spPr>
        <a:xfrm>
          <a:off x="0" y="1841983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5149-146F-4784-92DF-AA28D2F4C339}">
      <dsp:nvSpPr>
        <dsp:cNvPr id="0" name=""/>
        <dsp:cNvSpPr/>
      </dsp:nvSpPr>
      <dsp:spPr>
        <a:xfrm>
          <a:off x="445607" y="2173426"/>
          <a:ext cx="810195" cy="81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9899-2578-417E-B2AA-DF38C69645D1}">
      <dsp:nvSpPr>
        <dsp:cNvPr id="0" name=""/>
        <dsp:cNvSpPr/>
      </dsp:nvSpPr>
      <dsp:spPr>
        <a:xfrm>
          <a:off x="1701410" y="1841983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Insecten, week en schaaldieren en larven</a:t>
          </a:r>
          <a:endParaRPr lang="en-US" sz="2500" kern="1200"/>
        </a:p>
      </dsp:txBody>
      <dsp:txXfrm>
        <a:off x="1701410" y="1841983"/>
        <a:ext cx="5416507" cy="1473082"/>
      </dsp:txXfrm>
    </dsp:sp>
    <dsp:sp modelId="{59312E27-3CE6-436E-AFDC-93FD8BED9B9E}">
      <dsp:nvSpPr>
        <dsp:cNvPr id="0" name=""/>
        <dsp:cNvSpPr/>
      </dsp:nvSpPr>
      <dsp:spPr>
        <a:xfrm>
          <a:off x="0" y="3683336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D0810-F54A-40EA-B6F8-2686ECB61708}">
      <dsp:nvSpPr>
        <dsp:cNvPr id="0" name=""/>
        <dsp:cNvSpPr/>
      </dsp:nvSpPr>
      <dsp:spPr>
        <a:xfrm>
          <a:off x="445607" y="4014780"/>
          <a:ext cx="810195" cy="81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0815A-0A28-4AFC-9728-66261E83BAAE}">
      <dsp:nvSpPr>
        <dsp:cNvPr id="0" name=""/>
        <dsp:cNvSpPr/>
      </dsp:nvSpPr>
      <dsp:spPr>
        <a:xfrm>
          <a:off x="1701410" y="3683336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Is het een herbivoor, carnivoor of omnivoor? </a:t>
          </a:r>
          <a:endParaRPr lang="en-US" sz="2500" kern="1200"/>
        </a:p>
      </dsp:txBody>
      <dsp:txXfrm>
        <a:off x="1701410" y="3683336"/>
        <a:ext cx="5416507" cy="1473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E25D0-9107-4800-8F4F-F57DC336EFB1}">
      <dsp:nvSpPr>
        <dsp:cNvPr id="0" name=""/>
        <dsp:cNvSpPr/>
      </dsp:nvSpPr>
      <dsp:spPr>
        <a:xfrm>
          <a:off x="0" y="1065622"/>
          <a:ext cx="2997874" cy="1903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A2372-67AD-46D4-9A43-6E9D6B5A721A}">
      <dsp:nvSpPr>
        <dsp:cNvPr id="0" name=""/>
        <dsp:cNvSpPr/>
      </dsp:nvSpPr>
      <dsp:spPr>
        <a:xfrm>
          <a:off x="333097" y="1382064"/>
          <a:ext cx="2997874" cy="1903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Voor de toets is het van belang dat jullie verschillende soorten en rassen eenden/ganzen kennen.</a:t>
          </a:r>
          <a:endParaRPr lang="en-US" sz="2100" kern="1200"/>
        </a:p>
      </dsp:txBody>
      <dsp:txXfrm>
        <a:off x="388853" y="1437820"/>
        <a:ext cx="2886362" cy="1792138"/>
      </dsp:txXfrm>
    </dsp:sp>
    <dsp:sp modelId="{31CC5FD0-0BB6-4B78-BB80-05519C2DB17D}">
      <dsp:nvSpPr>
        <dsp:cNvPr id="0" name=""/>
        <dsp:cNvSpPr/>
      </dsp:nvSpPr>
      <dsp:spPr>
        <a:xfrm>
          <a:off x="3664069" y="1065622"/>
          <a:ext cx="2997874" cy="1903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65D6B-EABB-428D-AB42-031C2ADB27F8}">
      <dsp:nvSpPr>
        <dsp:cNvPr id="0" name=""/>
        <dsp:cNvSpPr/>
      </dsp:nvSpPr>
      <dsp:spPr>
        <a:xfrm>
          <a:off x="3997166" y="1382064"/>
          <a:ext cx="2997874" cy="1903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Maak een document met 10 rassen eenden of ganzensoorten</a:t>
          </a:r>
          <a:endParaRPr lang="en-US" sz="2100" kern="1200"/>
        </a:p>
      </dsp:txBody>
      <dsp:txXfrm>
        <a:off x="4052922" y="1437820"/>
        <a:ext cx="2886362" cy="1792138"/>
      </dsp:txXfrm>
    </dsp:sp>
    <dsp:sp modelId="{4083189C-6205-4A21-97B3-99761D775D82}">
      <dsp:nvSpPr>
        <dsp:cNvPr id="0" name=""/>
        <dsp:cNvSpPr/>
      </dsp:nvSpPr>
      <dsp:spPr>
        <a:xfrm>
          <a:off x="7328138" y="1065622"/>
          <a:ext cx="2997874" cy="1903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6DBBB-A962-40DD-9D2D-B07B401EE0B5}">
      <dsp:nvSpPr>
        <dsp:cNvPr id="0" name=""/>
        <dsp:cNvSpPr/>
      </dsp:nvSpPr>
      <dsp:spPr>
        <a:xfrm>
          <a:off x="7661235" y="1382064"/>
          <a:ext cx="2997874" cy="1903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Zet hier een foto bij, en de wetenschappelijke naam</a:t>
          </a:r>
          <a:endParaRPr lang="en-US" sz="2100" kern="1200"/>
        </a:p>
      </dsp:txBody>
      <dsp:txXfrm>
        <a:off x="7716991" y="1437820"/>
        <a:ext cx="2886362" cy="179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5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9/29/2022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‹nr.›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66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5587A45-672E-106B-16A3-46D4D3413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1" b="24980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25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693EAAF-EB5F-FD06-52D3-E2136E9A9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Watervogels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E9818C-E9FA-FC40-E7A7-4545AC419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 </a:t>
            </a:r>
          </a:p>
        </p:txBody>
      </p:sp>
    </p:spTree>
    <p:extLst>
      <p:ext uri="{BB962C8B-B14F-4D97-AF65-F5344CB8AC3E}">
        <p14:creationId xmlns:p14="http://schemas.microsoft.com/office/powerpoint/2010/main" val="295727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B19AD7-3C95-7F59-EBC6-62ADA5FD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/>
          </a:bodyPr>
          <a:lstStyle/>
          <a:p>
            <a:r>
              <a:rPr lang="nl-NL" sz="4400"/>
              <a:t>Huisvesting ganzen	- vijver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D882-98B1-AA62-1FCA-52EE00DA8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anchor="t">
            <a:normAutofit/>
          </a:bodyPr>
          <a:lstStyle/>
          <a:p>
            <a:r>
              <a:rPr lang="nl-NL" sz="1800"/>
              <a:t>Niet noodzakelijk, wel goed</a:t>
            </a:r>
          </a:p>
          <a:p>
            <a:r>
              <a:rPr lang="nl-NL" sz="1800"/>
              <a:t>1 a 2 vierkante meter</a:t>
            </a:r>
          </a:p>
          <a:p>
            <a:r>
              <a:rPr lang="nl-NL" sz="1800"/>
              <a:t>Rest zelfde als bij eenden </a:t>
            </a: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 descr="Gansje springt in het water terwijl zijn zusje toekijkt">
            <a:extLst>
              <a:ext uri="{FF2B5EF4-FFF2-40B4-BE49-F238E27FC236}">
                <a16:creationId xmlns:a16="http://schemas.microsoft.com/office/drawing/2014/main" id="{0DABDAAE-A89F-FF3C-8027-E0DD610C7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28045" b="1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192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BE97D3-D6BD-3E36-0336-EF556F57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nl-NL" sz="4400"/>
              <a:t>Huisvesting ganzen - grasland</a:t>
            </a: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9215E110-AB5D-437B-9906-4A431F695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53192"/>
            <a:ext cx="2260285" cy="6604807"/>
            <a:chOff x="9951383" y="253192"/>
            <a:chExt cx="2260285" cy="660480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2531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27694" y="749878"/>
              <a:ext cx="202144" cy="202144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336017-F12B-485C-B5E1-B6971DA0C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1912" y="6317717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CBEF8D3-7675-0EF0-4762-0953BAC93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643861"/>
              </p:ext>
            </p:extLst>
          </p:nvPr>
        </p:nvGraphicFramePr>
        <p:xfrm>
          <a:off x="5544878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91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795F6-2AD7-C2F2-A17A-476106A4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Huisvesting ganzen – schuil voeder en nestgelegenheid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04ADE6-7319-C953-6EAC-EA853B54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292985"/>
            <a:ext cx="10659110" cy="4351338"/>
          </a:xfrm>
        </p:spPr>
        <p:txBody>
          <a:bodyPr>
            <a:normAutofit/>
          </a:bodyPr>
          <a:lstStyle/>
          <a:p>
            <a:r>
              <a:rPr lang="nl-NL" sz="2800" dirty="0"/>
              <a:t>Zomer hoeft niet bijgevoerd te worden</a:t>
            </a:r>
          </a:p>
          <a:p>
            <a:r>
              <a:rPr lang="nl-NL" sz="2800" dirty="0"/>
              <a:t>Broedtonnen of kisten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3FC3D8-D454-CF8F-50B7-09970544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40" y="3187069"/>
            <a:ext cx="5620999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1BB2BD-128B-9047-8E4F-108D84B2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nl-NL" sz="4400"/>
              <a:t>Huisvesting ganzen - winter</a:t>
            </a: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9215E110-AB5D-437B-9906-4A431F695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53192"/>
            <a:ext cx="2260285" cy="6604807"/>
            <a:chOff x="9951383" y="253192"/>
            <a:chExt cx="2260285" cy="660480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2531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27694" y="749878"/>
              <a:ext cx="202144" cy="202144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336017-F12B-485C-B5E1-B6971DA0C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1912" y="6317717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AC28C54-CB12-99A4-75D1-CFBE48A05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69856"/>
              </p:ext>
            </p:extLst>
          </p:nvPr>
        </p:nvGraphicFramePr>
        <p:xfrm>
          <a:off x="5544878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61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97118FC-8F2E-7036-C4E9-92BC9F60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nl-NL" sz="4400"/>
              <a:t>Voeding </a:t>
            </a:r>
          </a:p>
        </p:txBody>
      </p:sp>
      <p:graphicFrame>
        <p:nvGraphicFramePr>
          <p:cNvPr id="33" name="Tijdelijke aanduiding voor inhoud 2">
            <a:extLst>
              <a:ext uri="{FF2B5EF4-FFF2-40B4-BE49-F238E27FC236}">
                <a16:creationId xmlns:a16="http://schemas.microsoft.com/office/drawing/2014/main" id="{5F61CBEF-90AE-AD06-691F-E3CD99B33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888549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88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obeend zw">
            <a:extLst>
              <a:ext uri="{FF2B5EF4-FFF2-40B4-BE49-F238E27FC236}">
                <a16:creationId xmlns:a16="http://schemas.microsoft.com/office/drawing/2014/main" id="{0E9190C2-6970-9DE6-6116-40A65F4E7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r="-4" b="-4"/>
          <a:stretch/>
        </p:blipFill>
        <p:spPr bwMode="auto"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3A6C65E-5087-B192-6AB6-23B6DB851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2" b="-8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8EFC8B-124E-B8CE-4471-9E1AF461D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01" r="4" b="24048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563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22A31D-AF88-117C-D789-F6E2083F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9" y="-462280"/>
            <a:ext cx="4606280" cy="2493876"/>
          </a:xfrm>
        </p:spPr>
        <p:txBody>
          <a:bodyPr anchor="b">
            <a:normAutofit/>
          </a:bodyPr>
          <a:lstStyle/>
          <a:p>
            <a:r>
              <a:rPr lang="nl-NL" sz="6000" dirty="0"/>
              <a:t>Voeropslag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E3C6D6-12DB-44D6-D0EB-9CF9F579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301239"/>
            <a:ext cx="4606280" cy="3378201"/>
          </a:xfrm>
        </p:spPr>
        <p:txBody>
          <a:bodyPr anchor="t">
            <a:normAutofit/>
          </a:bodyPr>
          <a:lstStyle/>
          <a:p>
            <a:r>
              <a:rPr lang="nl-NL" sz="2800" dirty="0"/>
              <a:t>Droog</a:t>
            </a:r>
          </a:p>
          <a:p>
            <a:r>
              <a:rPr lang="nl-NL" sz="2800" dirty="0"/>
              <a:t>Niet op de grond</a:t>
            </a:r>
          </a:p>
          <a:p>
            <a:r>
              <a:rPr lang="nl-NL" sz="2800" dirty="0"/>
              <a:t>Opruimen</a:t>
            </a:r>
          </a:p>
          <a:p>
            <a:r>
              <a:rPr lang="nl-NL" sz="2800" dirty="0"/>
              <a:t>Plastic tonnen met deksel</a:t>
            </a:r>
          </a:p>
          <a:p>
            <a:r>
              <a:rPr lang="nl-NL" sz="2800" dirty="0"/>
              <a:t>Donker</a:t>
            </a:r>
          </a:p>
          <a:p>
            <a:r>
              <a:rPr lang="nl-NL" sz="2800" dirty="0"/>
              <a:t>Droog </a:t>
            </a: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9C58AE-E266-1486-8E60-EB14F3DE3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" r="2" b="7397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464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A60D9-375B-5276-756A-D5AB956C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D2EE258-F738-7BBB-E585-127CEFBCD4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7240" y="1825625"/>
          <a:ext cx="106591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4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739BF-52FC-4875-B392-4044CC04F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A1CAD8-1CD4-40E6-B88B-9D4FF5C3D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0D65577D-83CF-47FA-954E-60C70AFDB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5F8A49A-B91C-C00F-CB97-5E14C2CE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3"/>
            <a:ext cx="10773422" cy="1797530"/>
          </a:xfrm>
        </p:spPr>
        <p:txBody>
          <a:bodyPr anchor="t">
            <a:normAutofit/>
          </a:bodyPr>
          <a:lstStyle/>
          <a:p>
            <a:r>
              <a:rPr lang="nl-NL" sz="4400"/>
              <a:t>Inhoud les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218970C-D8F4-F862-1117-CEF2A902B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39743"/>
              </p:ext>
            </p:extLst>
          </p:nvPr>
        </p:nvGraphicFramePr>
        <p:xfrm>
          <a:off x="777875" y="2886075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Zwaan met effen opvulling">
            <a:extLst>
              <a:ext uri="{FF2B5EF4-FFF2-40B4-BE49-F238E27FC236}">
                <a16:creationId xmlns:a16="http://schemas.microsoft.com/office/drawing/2014/main" id="{E7485C7A-16AF-98A2-6AE2-AE1B1AAAE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2400" y="2840631"/>
            <a:ext cx="914400" cy="914400"/>
          </a:xfrm>
          <a:prstGeom prst="rect">
            <a:avLst/>
          </a:prstGeom>
        </p:spPr>
      </p:pic>
      <p:pic>
        <p:nvPicPr>
          <p:cNvPr id="8" name="Graphic 7" descr="Golf met effen opvulling">
            <a:extLst>
              <a:ext uri="{FF2B5EF4-FFF2-40B4-BE49-F238E27FC236}">
                <a16:creationId xmlns:a16="http://schemas.microsoft.com/office/drawing/2014/main" id="{A5057141-609C-A63D-E469-A9060228A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7360" y="2820397"/>
            <a:ext cx="914400" cy="914400"/>
          </a:xfrm>
          <a:prstGeom prst="rect">
            <a:avLst/>
          </a:prstGeom>
        </p:spPr>
      </p:pic>
      <p:pic>
        <p:nvPicPr>
          <p:cNvPr id="12" name="Graphic 11" descr="Worm met effen opvulling">
            <a:extLst>
              <a:ext uri="{FF2B5EF4-FFF2-40B4-BE49-F238E27FC236}">
                <a16:creationId xmlns:a16="http://schemas.microsoft.com/office/drawing/2014/main" id="{3FFACBC7-24FB-2984-1B10-19ACD5C76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20255" y="2840631"/>
            <a:ext cx="914400" cy="914400"/>
          </a:xfrm>
          <a:prstGeom prst="rect">
            <a:avLst/>
          </a:prstGeom>
        </p:spPr>
      </p:pic>
      <p:pic>
        <p:nvPicPr>
          <p:cNvPr id="22" name="Graphic 21" descr="Controlelijst met effen opvulling">
            <a:extLst>
              <a:ext uri="{FF2B5EF4-FFF2-40B4-BE49-F238E27FC236}">
                <a16:creationId xmlns:a16="http://schemas.microsoft.com/office/drawing/2014/main" id="{5AADDD8A-C8D0-8915-5B6B-F0A442B484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55200" y="28203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4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B83E-DAD7-5969-4666-A70704F8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737366-7563-EE09-3FF1-F67F33B4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8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902C31-D479-1C67-2E88-BE46C361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35" y="443964"/>
            <a:ext cx="6416040" cy="2493876"/>
          </a:xfrm>
        </p:spPr>
        <p:txBody>
          <a:bodyPr anchor="b">
            <a:normAutofit/>
          </a:bodyPr>
          <a:lstStyle/>
          <a:p>
            <a:r>
              <a:rPr lang="nl-NL" dirty="0"/>
              <a:t>Huisvesting eenden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68C5F-4BFB-0B25-C384-424ECCE4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anchor="t">
            <a:normAutofit/>
          </a:bodyPr>
          <a:lstStyle/>
          <a:p>
            <a:r>
              <a:rPr lang="nl-NL" sz="2400" dirty="0"/>
              <a:t>Rassen en kruisen?</a:t>
            </a:r>
          </a:p>
          <a:p>
            <a:r>
              <a:rPr lang="nl-NL" sz="2400" dirty="0"/>
              <a:t>Najaar en winter samen </a:t>
            </a:r>
          </a:p>
          <a:p>
            <a:endParaRPr lang="nl-NL" sz="2400" dirty="0"/>
          </a:p>
          <a:p>
            <a:r>
              <a:rPr lang="nl-NL" sz="2400" b="1" dirty="0"/>
              <a:t>Biotoop</a:t>
            </a:r>
            <a:r>
              <a:rPr lang="nl-NL" sz="2400" dirty="0"/>
              <a:t> = open en gesloten landschappen, maar altijd met water </a:t>
            </a: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BF0C7B-5B50-3AFC-0C49-B52739DBF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69" r="-2" b="7399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911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9056A-A5E8-094E-4FEB-91E75D2E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eenden – vijver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CCFFA5-6628-9611-2090-CEA3375B9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Vijver </a:t>
            </a:r>
            <a:r>
              <a:rPr lang="nl-NL" sz="2800" dirty="0">
                <a:sym typeface="Wingdings" panose="05000000000000000000" pitchFamily="2" charset="2"/>
              </a:rPr>
              <a:t> ontlasting  schoonmaken + PVC afvoerbuis</a:t>
            </a:r>
          </a:p>
          <a:p>
            <a:r>
              <a:rPr lang="nl-NL" sz="2800" dirty="0">
                <a:sym typeface="Wingdings" panose="05000000000000000000" pitchFamily="2" charset="2"/>
              </a:rPr>
              <a:t>Fokseizoen  1 tot 2 m per </a:t>
            </a:r>
            <a:r>
              <a:rPr lang="nl-NL" sz="2800" dirty="0" err="1">
                <a:sym typeface="Wingdings" panose="05000000000000000000" pitchFamily="2" charset="2"/>
              </a:rPr>
              <a:t>fokstel</a:t>
            </a:r>
            <a:r>
              <a:rPr lang="nl-NL" sz="2800" dirty="0">
                <a:sym typeface="Wingdings" panose="05000000000000000000" pitchFamily="2" charset="2"/>
              </a:rPr>
              <a:t> ( 1 of 2 woerden met 2 tot 4 eenden )</a:t>
            </a:r>
          </a:p>
          <a:p>
            <a:r>
              <a:rPr lang="nl-NL" sz="2800" dirty="0">
                <a:sym typeface="Wingdings" panose="05000000000000000000" pitchFamily="2" charset="2"/>
              </a:rPr>
              <a:t>Leiding water of stromend water uit beek, sloot of grondwater</a:t>
            </a:r>
          </a:p>
          <a:p>
            <a:endParaRPr lang="nl-NL" sz="2800" dirty="0">
              <a:sym typeface="Wingdings" panose="05000000000000000000" pitchFamily="2" charset="2"/>
            </a:endParaRPr>
          </a:p>
          <a:p>
            <a:r>
              <a:rPr lang="nl-NL" sz="2800" dirty="0">
                <a:sym typeface="Wingdings" panose="05000000000000000000" pitchFamily="2" charset="2"/>
              </a:rPr>
              <a:t>Liever geen plastic vijver! Maar bewapend beton</a:t>
            </a:r>
          </a:p>
          <a:p>
            <a:r>
              <a:rPr lang="nl-NL" sz="2800" dirty="0">
                <a:sym typeface="Wingdings" panose="05000000000000000000" pitchFamily="2" charset="2"/>
              </a:rPr>
              <a:t>Diepte  minimaal 50 cm diep</a:t>
            </a:r>
          </a:p>
          <a:p>
            <a:r>
              <a:rPr lang="nl-NL" sz="2800" dirty="0">
                <a:sym typeface="Wingdings" panose="05000000000000000000" pitchFamily="2" charset="2"/>
              </a:rPr>
              <a:t>In de winter de vijver ophouden voor drink en bad water </a:t>
            </a:r>
          </a:p>
        </p:txBody>
      </p:sp>
    </p:spTree>
    <p:extLst>
      <p:ext uri="{BB962C8B-B14F-4D97-AF65-F5344CB8AC3E}">
        <p14:creationId xmlns:p14="http://schemas.microsoft.com/office/powerpoint/2010/main" val="365677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E85FA7A-1D4C-7907-79D1-5D8A04582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98" y="1656080"/>
            <a:ext cx="11728604" cy="40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663A72-E771-41D4-96AA-28C1B2172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64F59-4B09-4DB4-A99F-97C71DE4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209D7-1692-BD2B-A2C9-56C32374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nl-NL" sz="4400" dirty="0"/>
              <a:t>Huisvesting eenden – grasland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336017-F12B-485C-B5E1-B6971DA0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099" y="238175"/>
            <a:ext cx="6735901" cy="661982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2C078FA-5775-45CB-A8F3-53B3F1AD2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99808"/>
            <a:ext cx="1668948" cy="6421669"/>
            <a:chOff x="9951383" y="299808"/>
            <a:chExt cx="1668948" cy="64216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21B9FD8-3FF9-0ED0-81E1-C127A648B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82650"/>
              </p:ext>
            </p:extLst>
          </p:nvPr>
        </p:nvGraphicFramePr>
        <p:xfrm>
          <a:off x="5855597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61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7433AB-4662-F620-7DF2-E69A182D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nl-NL" sz="2400"/>
              <a:t>Huisvesting eenden -  schuil en voedergelegenheid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BB7975F-D631-1D12-74C0-30A3D19E7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29801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92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92663A72-E771-41D4-96AA-28C1B2172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88164F59-4B09-4DB4-A99F-97C71DE4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7EFF4-7AEB-6A9D-F3ED-14E36457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nl-NL" sz="4400"/>
              <a:t>Huisvesting eenden – nestgelegenheid	</a:t>
            </a: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6B336017-F12B-485C-B5E1-B6971DA0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099" y="238175"/>
            <a:ext cx="6735901" cy="661982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decorative circles">
            <a:extLst>
              <a:ext uri="{FF2B5EF4-FFF2-40B4-BE49-F238E27FC236}">
                <a16:creationId xmlns:a16="http://schemas.microsoft.com/office/drawing/2014/main" id="{C2C078FA-5775-45CB-A8F3-53B3F1AD2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99808"/>
            <a:ext cx="1668948" cy="6421669"/>
            <a:chOff x="9951383" y="299808"/>
            <a:chExt cx="1668948" cy="6421669"/>
          </a:xfrm>
        </p:grpSpPr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Tijdelijke aanduiding voor inhoud 2">
            <a:extLst>
              <a:ext uri="{FF2B5EF4-FFF2-40B4-BE49-F238E27FC236}">
                <a16:creationId xmlns:a16="http://schemas.microsoft.com/office/drawing/2014/main" id="{F703C488-2C62-063D-D8A6-B7DCFF3E8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348"/>
              </p:ext>
            </p:extLst>
          </p:nvPr>
        </p:nvGraphicFramePr>
        <p:xfrm>
          <a:off x="5855597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356480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223A3C"/>
      </a:dk2>
      <a:lt2>
        <a:srgbClr val="E8E7E2"/>
      </a:lt2>
      <a:accent1>
        <a:srgbClr val="2959E7"/>
      </a:accent1>
      <a:accent2>
        <a:srgbClr val="1796D5"/>
      </a:accent2>
      <a:accent3>
        <a:srgbClr val="20B7AA"/>
      </a:accent3>
      <a:accent4>
        <a:srgbClr val="14BA67"/>
      </a:accent4>
      <a:accent5>
        <a:srgbClr val="21BC2E"/>
      </a:accent5>
      <a:accent6>
        <a:srgbClr val="4BB914"/>
      </a:accent6>
      <a:hlink>
        <a:srgbClr val="31944A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387</Words>
  <Application>Microsoft Office PowerPoint</Application>
  <PresentationFormat>Breedbeeld</PresentationFormat>
  <Paragraphs>71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Nova</vt:lpstr>
      <vt:lpstr>Wingdings</vt:lpstr>
      <vt:lpstr>ConfettiVTI</vt:lpstr>
      <vt:lpstr>Watervogels</vt:lpstr>
      <vt:lpstr>Inhoud les </vt:lpstr>
      <vt:lpstr>leerdoelen</vt:lpstr>
      <vt:lpstr>Huisvesting eenden</vt:lpstr>
      <vt:lpstr>Huisvesting eenden – vijver </vt:lpstr>
      <vt:lpstr>PowerPoint-presentatie</vt:lpstr>
      <vt:lpstr>Huisvesting eenden – grasland</vt:lpstr>
      <vt:lpstr>Huisvesting eenden -  schuil en voedergelegenheid </vt:lpstr>
      <vt:lpstr>Huisvesting eenden – nestgelegenheid </vt:lpstr>
      <vt:lpstr>Huisvesting ganzen - vijver </vt:lpstr>
      <vt:lpstr>Huisvesting ganzen - grasland</vt:lpstr>
      <vt:lpstr>Huisvesting ganzen – schuil voeder en nestgelegenheid</vt:lpstr>
      <vt:lpstr>Huisvesting ganzen - winter</vt:lpstr>
      <vt:lpstr>Voeding </vt:lpstr>
      <vt:lpstr>PowerPoint-presentatie</vt:lpstr>
      <vt:lpstr>Voeropslag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Watervogels</dc:title>
  <dc:creator>Maxime van Straten</dc:creator>
  <cp:lastModifiedBy>Maxime van Straten</cp:lastModifiedBy>
  <cp:revision>1</cp:revision>
  <dcterms:created xsi:type="dcterms:W3CDTF">2022-09-29T09:46:12Z</dcterms:created>
  <dcterms:modified xsi:type="dcterms:W3CDTF">2022-09-29T10:14:01Z</dcterms:modified>
</cp:coreProperties>
</file>