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4"/>
  </p:notesMasterIdLst>
  <p:sldIdLst>
    <p:sldId id="256" r:id="rId2"/>
    <p:sldId id="272" r:id="rId3"/>
    <p:sldId id="257" r:id="rId4"/>
    <p:sldId id="349" r:id="rId5"/>
    <p:sldId id="268" r:id="rId6"/>
    <p:sldId id="303" r:id="rId7"/>
    <p:sldId id="260" r:id="rId8"/>
    <p:sldId id="270" r:id="rId9"/>
    <p:sldId id="261" r:id="rId10"/>
    <p:sldId id="273" r:id="rId11"/>
    <p:sldId id="287" r:id="rId12"/>
    <p:sldId id="288" r:id="rId13"/>
    <p:sldId id="289" r:id="rId14"/>
    <p:sldId id="291" r:id="rId15"/>
    <p:sldId id="285" r:id="rId16"/>
    <p:sldId id="290" r:id="rId17"/>
    <p:sldId id="274" r:id="rId18"/>
    <p:sldId id="275" r:id="rId19"/>
    <p:sldId id="276" r:id="rId20"/>
    <p:sldId id="279" r:id="rId21"/>
    <p:sldId id="280" r:id="rId22"/>
    <p:sldId id="281" r:id="rId23"/>
    <p:sldId id="282" r:id="rId24"/>
    <p:sldId id="298" r:id="rId25"/>
    <p:sldId id="283" r:id="rId26"/>
    <p:sldId id="284" r:id="rId27"/>
    <p:sldId id="293" r:id="rId28"/>
    <p:sldId id="295" r:id="rId29"/>
    <p:sldId id="294" r:id="rId30"/>
    <p:sldId id="297" r:id="rId31"/>
    <p:sldId id="302" r:id="rId32"/>
    <p:sldId id="299"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C08C2-265D-4744-A449-7F50604F23AF}" v="1314" dt="2022-09-26T08:40:17.99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27" autoAdjust="0"/>
  </p:normalViewPr>
  <p:slideViewPr>
    <p:cSldViewPr snapToGrid="0">
      <p:cViewPr varScale="1">
        <p:scale>
          <a:sx n="109" d="100"/>
          <a:sy n="109" d="100"/>
        </p:scale>
        <p:origin x="12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1CDC08C2-265D-4744-A449-7F50604F23AF}"/>
    <pc:docChg chg="undo custSel addSld delSld modSld sldOrd modMainMaster">
      <pc:chgData name="Gerjan de Ruiter" userId="5d7c516b-9dcd-41a8-99d3-54425d29895b" providerId="ADAL" clId="{1CDC08C2-265D-4744-A449-7F50604F23AF}" dt="2022-09-26T08:40:19.225" v="8012" actId="47"/>
      <pc:docMkLst>
        <pc:docMk/>
      </pc:docMkLst>
      <pc:sldChg chg="addSp delSp modSp new mod modClrScheme chgLayout">
        <pc:chgData name="Gerjan de Ruiter" userId="5d7c516b-9dcd-41a8-99d3-54425d29895b" providerId="ADAL" clId="{1CDC08C2-265D-4744-A449-7F50604F23AF}" dt="2021-09-06T11:43:48.574" v="700" actId="20577"/>
        <pc:sldMkLst>
          <pc:docMk/>
          <pc:sldMk cId="200866383" sldId="256"/>
        </pc:sldMkLst>
        <pc:spChg chg="del mod ord">
          <ac:chgData name="Gerjan de Ruiter" userId="5d7c516b-9dcd-41a8-99d3-54425d29895b" providerId="ADAL" clId="{1CDC08C2-265D-4744-A449-7F50604F23AF}" dt="2021-09-06T11:11:58.256" v="3" actId="700"/>
          <ac:spMkLst>
            <pc:docMk/>
            <pc:sldMk cId="200866383" sldId="256"/>
            <ac:spMk id="2" creationId="{7FC91C3A-31D3-4ACD-AD2F-B6D5ED136D6F}"/>
          </ac:spMkLst>
        </pc:spChg>
        <pc:spChg chg="del mod">
          <ac:chgData name="Gerjan de Ruiter" userId="5d7c516b-9dcd-41a8-99d3-54425d29895b" providerId="ADAL" clId="{1CDC08C2-265D-4744-A449-7F50604F23AF}" dt="2021-09-06T11:11:58.256" v="3" actId="700"/>
          <ac:spMkLst>
            <pc:docMk/>
            <pc:sldMk cId="200866383" sldId="256"/>
            <ac:spMk id="3" creationId="{B4D63DCE-CC95-4945-A42E-908132752267}"/>
          </ac:spMkLst>
        </pc:spChg>
        <pc:spChg chg="add mod ord">
          <ac:chgData name="Gerjan de Ruiter" userId="5d7c516b-9dcd-41a8-99d3-54425d29895b" providerId="ADAL" clId="{1CDC08C2-265D-4744-A449-7F50604F23AF}" dt="2021-09-06T11:13:03.280" v="76" actId="26606"/>
          <ac:spMkLst>
            <pc:docMk/>
            <pc:sldMk cId="200866383" sldId="256"/>
            <ac:spMk id="4" creationId="{3559D6EC-3C97-4E0A-BBAB-2CD5F197CB04}"/>
          </ac:spMkLst>
        </pc:spChg>
        <pc:spChg chg="add mod ord">
          <ac:chgData name="Gerjan de Ruiter" userId="5d7c516b-9dcd-41a8-99d3-54425d29895b" providerId="ADAL" clId="{1CDC08C2-265D-4744-A449-7F50604F23AF}" dt="2021-09-06T11:43:48.574" v="700" actId="20577"/>
          <ac:spMkLst>
            <pc:docMk/>
            <pc:sldMk cId="200866383" sldId="256"/>
            <ac:spMk id="5" creationId="{538B7CFB-4F26-45F6-ABA0-08102D02EE93}"/>
          </ac:spMkLst>
        </pc:spChg>
        <pc:spChg chg="add del mod ord">
          <ac:chgData name="Gerjan de Ruiter" userId="5d7c516b-9dcd-41a8-99d3-54425d29895b" providerId="ADAL" clId="{1CDC08C2-265D-4744-A449-7F50604F23AF}" dt="2021-09-06T11:13:03.280" v="76" actId="26606"/>
          <ac:spMkLst>
            <pc:docMk/>
            <pc:sldMk cId="200866383" sldId="256"/>
            <ac:spMk id="6" creationId="{2B1A4B37-DCC3-4AD9-8FC5-4AF603D0AD82}"/>
          </ac:spMkLst>
        </pc:spChg>
        <pc:spChg chg="add del mod ord">
          <ac:chgData name="Gerjan de Ruiter" userId="5d7c516b-9dcd-41a8-99d3-54425d29895b" providerId="ADAL" clId="{1CDC08C2-265D-4744-A449-7F50604F23AF}" dt="2021-09-06T11:13:03.280" v="76" actId="26606"/>
          <ac:spMkLst>
            <pc:docMk/>
            <pc:sldMk cId="200866383" sldId="256"/>
            <ac:spMk id="7" creationId="{7BB8838E-8098-4428-B962-94C053DC6D31}"/>
          </ac:spMkLst>
        </pc:spChg>
        <pc:spChg chg="add del mod ord">
          <ac:chgData name="Gerjan de Ruiter" userId="5d7c516b-9dcd-41a8-99d3-54425d29895b" providerId="ADAL" clId="{1CDC08C2-265D-4744-A449-7F50604F23AF}" dt="2021-09-06T11:13:03.280" v="76" actId="26606"/>
          <ac:spMkLst>
            <pc:docMk/>
            <pc:sldMk cId="200866383" sldId="256"/>
            <ac:spMk id="8" creationId="{4BBA2A85-5E54-4CA5-B662-D046ACBDC1CE}"/>
          </ac:spMkLst>
        </pc:spChg>
      </pc:sldChg>
      <pc:sldChg chg="addSp delSp modSp new mod modClrScheme chgLayout">
        <pc:chgData name="Gerjan de Ruiter" userId="5d7c516b-9dcd-41a8-99d3-54425d29895b" providerId="ADAL" clId="{1CDC08C2-265D-4744-A449-7F50604F23AF}" dt="2022-09-26T08:33:40.161" v="8010" actId="20577"/>
        <pc:sldMkLst>
          <pc:docMk/>
          <pc:sldMk cId="4095784694" sldId="257"/>
        </pc:sldMkLst>
        <pc:spChg chg="del">
          <ac:chgData name="Gerjan de Ruiter" userId="5d7c516b-9dcd-41a8-99d3-54425d29895b" providerId="ADAL" clId="{1CDC08C2-265D-4744-A449-7F50604F23AF}" dt="2021-09-06T11:13:10.773" v="78" actId="6264"/>
          <ac:spMkLst>
            <pc:docMk/>
            <pc:sldMk cId="4095784694" sldId="257"/>
            <ac:spMk id="2" creationId="{CCED9F71-3C96-4CF9-AE70-8A7C2518B2B3}"/>
          </ac:spMkLst>
        </pc:spChg>
        <pc:spChg chg="del">
          <ac:chgData name="Gerjan de Ruiter" userId="5d7c516b-9dcd-41a8-99d3-54425d29895b" providerId="ADAL" clId="{1CDC08C2-265D-4744-A449-7F50604F23AF}" dt="2021-09-06T11:13:10.773" v="78" actId="6264"/>
          <ac:spMkLst>
            <pc:docMk/>
            <pc:sldMk cId="4095784694" sldId="257"/>
            <ac:spMk id="3" creationId="{A70C0979-F20D-4A6F-AD09-73D485BB299A}"/>
          </ac:spMkLst>
        </pc:spChg>
        <pc:spChg chg="add del mod ord">
          <ac:chgData name="Gerjan de Ruiter" userId="5d7c516b-9dcd-41a8-99d3-54425d29895b" providerId="ADAL" clId="{1CDC08C2-265D-4744-A449-7F50604F23AF}" dt="2021-09-06T11:13:20.857" v="79" actId="700"/>
          <ac:spMkLst>
            <pc:docMk/>
            <pc:sldMk cId="4095784694" sldId="257"/>
            <ac:spMk id="4" creationId="{9BE2C5F5-A0C3-49B0-A46F-0FD351B90B6A}"/>
          </ac:spMkLst>
        </pc:spChg>
        <pc:spChg chg="add del mod ord">
          <ac:chgData name="Gerjan de Ruiter" userId="5d7c516b-9dcd-41a8-99d3-54425d29895b" providerId="ADAL" clId="{1CDC08C2-265D-4744-A449-7F50604F23AF}" dt="2021-09-06T11:13:20.857" v="79" actId="700"/>
          <ac:spMkLst>
            <pc:docMk/>
            <pc:sldMk cId="4095784694" sldId="257"/>
            <ac:spMk id="5" creationId="{4176B261-732F-4161-B3DC-0ACD957F529D}"/>
          </ac:spMkLst>
        </pc:spChg>
        <pc:spChg chg="add mod ord">
          <ac:chgData name="Gerjan de Ruiter" userId="5d7c516b-9dcd-41a8-99d3-54425d29895b" providerId="ADAL" clId="{1CDC08C2-265D-4744-A449-7F50604F23AF}" dt="2021-09-06T11:13:24.464" v="86" actId="20577"/>
          <ac:spMkLst>
            <pc:docMk/>
            <pc:sldMk cId="4095784694" sldId="257"/>
            <ac:spMk id="6" creationId="{8391D471-0D4A-44B5-B067-78CC500A85BB}"/>
          </ac:spMkLst>
        </pc:spChg>
        <pc:spChg chg="add mod ord">
          <ac:chgData name="Gerjan de Ruiter" userId="5d7c516b-9dcd-41a8-99d3-54425d29895b" providerId="ADAL" clId="{1CDC08C2-265D-4744-A449-7F50604F23AF}" dt="2022-09-26T08:33:40.161" v="8010" actId="20577"/>
          <ac:spMkLst>
            <pc:docMk/>
            <pc:sldMk cId="4095784694" sldId="257"/>
            <ac:spMk id="7" creationId="{0E5CB83B-4C45-4CEC-8902-166BADEC3923}"/>
          </ac:spMkLst>
        </pc:spChg>
        <pc:spChg chg="add del mod ord">
          <ac:chgData name="Gerjan de Ruiter" userId="5d7c516b-9dcd-41a8-99d3-54425d29895b" providerId="ADAL" clId="{1CDC08C2-265D-4744-A449-7F50604F23AF}" dt="2021-09-06T11:43:33.719" v="687"/>
          <ac:spMkLst>
            <pc:docMk/>
            <pc:sldMk cId="4095784694" sldId="257"/>
            <ac:spMk id="8" creationId="{11CBCDDC-C7F9-4E1E-A4BF-CC8C64717A40}"/>
          </ac:spMkLst>
        </pc:spChg>
        <pc:spChg chg="add mod ord">
          <ac:chgData name="Gerjan de Ruiter" userId="5d7c516b-9dcd-41a8-99d3-54425d29895b" providerId="ADAL" clId="{1CDC08C2-265D-4744-A449-7F50604F23AF}" dt="2021-09-06T11:13:20.857" v="79" actId="700"/>
          <ac:spMkLst>
            <pc:docMk/>
            <pc:sldMk cId="4095784694" sldId="257"/>
            <ac:spMk id="9" creationId="{F82485FB-0CCB-499C-B27C-009C8A9B8138}"/>
          </ac:spMkLst>
        </pc:spChg>
        <pc:picChg chg="add mod">
          <ac:chgData name="Gerjan de Ruiter" userId="5d7c516b-9dcd-41a8-99d3-54425d29895b" providerId="ADAL" clId="{1CDC08C2-265D-4744-A449-7F50604F23AF}" dt="2021-09-06T11:43:33.719" v="687"/>
          <ac:picMkLst>
            <pc:docMk/>
            <pc:sldMk cId="4095784694" sldId="257"/>
            <ac:picMk id="10" creationId="{B860ACE6-A7BF-4E4E-82B6-746E27F9A1C5}"/>
          </ac:picMkLst>
        </pc:picChg>
      </pc:sldChg>
      <pc:sldChg chg="addSp delSp modSp new del mod modClrScheme chgLayout">
        <pc:chgData name="Gerjan de Ruiter" userId="5d7c516b-9dcd-41a8-99d3-54425d29895b" providerId="ADAL" clId="{1CDC08C2-265D-4744-A449-7F50604F23AF}" dt="2022-09-23T07:21:22.097" v="7918" actId="47"/>
        <pc:sldMkLst>
          <pc:docMk/>
          <pc:sldMk cId="1811565362" sldId="258"/>
        </pc:sldMkLst>
        <pc:spChg chg="del mod ord">
          <ac:chgData name="Gerjan de Ruiter" userId="5d7c516b-9dcd-41a8-99d3-54425d29895b" providerId="ADAL" clId="{1CDC08C2-265D-4744-A449-7F50604F23AF}" dt="2021-09-06T11:33:12.390" v="158" actId="700"/>
          <ac:spMkLst>
            <pc:docMk/>
            <pc:sldMk cId="1811565362" sldId="258"/>
            <ac:spMk id="2" creationId="{D42FCA88-244A-470E-AFF1-5671A5007B3D}"/>
          </ac:spMkLst>
        </pc:spChg>
        <pc:spChg chg="del mod ord">
          <ac:chgData name="Gerjan de Ruiter" userId="5d7c516b-9dcd-41a8-99d3-54425d29895b" providerId="ADAL" clId="{1CDC08C2-265D-4744-A449-7F50604F23AF}" dt="2021-09-06T11:33:12.390" v="158" actId="700"/>
          <ac:spMkLst>
            <pc:docMk/>
            <pc:sldMk cId="1811565362" sldId="258"/>
            <ac:spMk id="3" creationId="{0E62EE1D-407C-4C03-BEE7-2A5AB6505B14}"/>
          </ac:spMkLst>
        </pc:spChg>
        <pc:spChg chg="del mod ord">
          <ac:chgData name="Gerjan de Ruiter" userId="5d7c516b-9dcd-41a8-99d3-54425d29895b" providerId="ADAL" clId="{1CDC08C2-265D-4744-A449-7F50604F23AF}" dt="2021-09-06T11:33:12.390" v="158" actId="700"/>
          <ac:spMkLst>
            <pc:docMk/>
            <pc:sldMk cId="1811565362" sldId="258"/>
            <ac:spMk id="4" creationId="{D09B89EF-2CD1-4E77-B4F6-E95C72CF6D0B}"/>
          </ac:spMkLst>
        </pc:spChg>
        <pc:spChg chg="del mod ord">
          <ac:chgData name="Gerjan de Ruiter" userId="5d7c516b-9dcd-41a8-99d3-54425d29895b" providerId="ADAL" clId="{1CDC08C2-265D-4744-A449-7F50604F23AF}" dt="2021-09-06T11:33:12.390" v="158" actId="700"/>
          <ac:spMkLst>
            <pc:docMk/>
            <pc:sldMk cId="1811565362" sldId="258"/>
            <ac:spMk id="5" creationId="{15DEAECF-D909-4AB8-B7BC-709191239BBB}"/>
          </ac:spMkLst>
        </pc:spChg>
        <pc:spChg chg="add mod ord">
          <ac:chgData name="Gerjan de Ruiter" userId="5d7c516b-9dcd-41a8-99d3-54425d29895b" providerId="ADAL" clId="{1CDC08C2-265D-4744-A449-7F50604F23AF}" dt="2022-09-12T09:16:03.904" v="3360" actId="20577"/>
          <ac:spMkLst>
            <pc:docMk/>
            <pc:sldMk cId="1811565362" sldId="258"/>
            <ac:spMk id="6" creationId="{EE08209F-5900-4FA8-8686-A949224C30E6}"/>
          </ac:spMkLst>
        </pc:spChg>
        <pc:spChg chg="add mod ord">
          <ac:chgData name="Gerjan de Ruiter" userId="5d7c516b-9dcd-41a8-99d3-54425d29895b" providerId="ADAL" clId="{1CDC08C2-265D-4744-A449-7F50604F23AF}" dt="2021-09-06T11:35:59.992" v="567" actId="14100"/>
          <ac:spMkLst>
            <pc:docMk/>
            <pc:sldMk cId="1811565362" sldId="258"/>
            <ac:spMk id="7" creationId="{26FCDCC9-2F64-4B17-BC15-B45517B91693}"/>
          </ac:spMkLst>
        </pc:spChg>
        <pc:spChg chg="add del mod ord">
          <ac:chgData name="Gerjan de Ruiter" userId="5d7c516b-9dcd-41a8-99d3-54425d29895b" providerId="ADAL" clId="{1CDC08C2-265D-4744-A449-7F50604F23AF}" dt="2021-09-06T11:33:43.394" v="200"/>
          <ac:spMkLst>
            <pc:docMk/>
            <pc:sldMk cId="1811565362" sldId="258"/>
            <ac:spMk id="8" creationId="{CAFD76B7-59DD-42E8-ADDD-4E6A721D6B9E}"/>
          </ac:spMkLst>
        </pc:spChg>
        <pc:spChg chg="add mod ord">
          <ac:chgData name="Gerjan de Ruiter" userId="5d7c516b-9dcd-41a8-99d3-54425d29895b" providerId="ADAL" clId="{1CDC08C2-265D-4744-A449-7F50604F23AF}" dt="2021-09-06T11:35:06.449" v="442" actId="20577"/>
          <ac:spMkLst>
            <pc:docMk/>
            <pc:sldMk cId="1811565362" sldId="258"/>
            <ac:spMk id="9" creationId="{86A73148-4232-4C77-B6A7-0A5759E7324F}"/>
          </ac:spMkLst>
        </pc:spChg>
        <pc:picChg chg="add del">
          <ac:chgData name="Gerjan de Ruiter" userId="5d7c516b-9dcd-41a8-99d3-54425d29895b" providerId="ADAL" clId="{1CDC08C2-265D-4744-A449-7F50604F23AF}" dt="2021-09-06T11:33:41.933" v="199" actId="478"/>
          <ac:picMkLst>
            <pc:docMk/>
            <pc:sldMk cId="1811565362" sldId="258"/>
            <ac:picMk id="11" creationId="{0E02517F-3FE3-4DBE-8151-22FAD07A8597}"/>
          </ac:picMkLst>
        </pc:picChg>
        <pc:picChg chg="add mod modCrop">
          <ac:chgData name="Gerjan de Ruiter" userId="5d7c516b-9dcd-41a8-99d3-54425d29895b" providerId="ADAL" clId="{1CDC08C2-265D-4744-A449-7F50604F23AF}" dt="2021-09-06T11:35:12.255" v="443" actId="1076"/>
          <ac:picMkLst>
            <pc:docMk/>
            <pc:sldMk cId="1811565362" sldId="258"/>
            <ac:picMk id="12" creationId="{2884EB91-C881-472A-BF74-8B8506196B9E}"/>
          </ac:picMkLst>
        </pc:picChg>
      </pc:sldChg>
      <pc:sldChg chg="addSp delSp modSp new del mod ord">
        <pc:chgData name="Gerjan de Ruiter" userId="5d7c516b-9dcd-41a8-99d3-54425d29895b" providerId="ADAL" clId="{1CDC08C2-265D-4744-A449-7F50604F23AF}" dt="2022-09-26T08:40:19.225" v="8012" actId="47"/>
        <pc:sldMkLst>
          <pc:docMk/>
          <pc:sldMk cId="3784983294" sldId="259"/>
        </pc:sldMkLst>
        <pc:spChg chg="mod">
          <ac:chgData name="Gerjan de Ruiter" userId="5d7c516b-9dcd-41a8-99d3-54425d29895b" providerId="ADAL" clId="{1CDC08C2-265D-4744-A449-7F50604F23AF}" dt="2021-09-06T11:42:38.590" v="656" actId="20577"/>
          <ac:spMkLst>
            <pc:docMk/>
            <pc:sldMk cId="3784983294" sldId="259"/>
            <ac:spMk id="2" creationId="{1BD2A9B3-2A21-40CC-84EA-6B78B2FD1444}"/>
          </ac:spMkLst>
        </pc:spChg>
        <pc:spChg chg="mod">
          <ac:chgData name="Gerjan de Ruiter" userId="5d7c516b-9dcd-41a8-99d3-54425d29895b" providerId="ADAL" clId="{1CDC08C2-265D-4744-A449-7F50604F23AF}" dt="2022-09-12T09:13:20.210" v="3344" actId="404"/>
          <ac:spMkLst>
            <pc:docMk/>
            <pc:sldMk cId="3784983294" sldId="259"/>
            <ac:spMk id="3" creationId="{A483C98A-770E-45DA-904F-1CA2C1F1E15F}"/>
          </ac:spMkLst>
        </pc:spChg>
        <pc:spChg chg="del">
          <ac:chgData name="Gerjan de Ruiter" userId="5d7c516b-9dcd-41a8-99d3-54425d29895b" providerId="ADAL" clId="{1CDC08C2-265D-4744-A449-7F50604F23AF}" dt="2021-09-09T07:15:42.526" v="850"/>
          <ac:spMkLst>
            <pc:docMk/>
            <pc:sldMk cId="3784983294" sldId="259"/>
            <ac:spMk id="4" creationId="{D8BBC1D7-4CD1-483D-A5F2-3A949F7CDA16}"/>
          </ac:spMkLst>
        </pc:spChg>
        <pc:spChg chg="del">
          <ac:chgData name="Gerjan de Ruiter" userId="5d7c516b-9dcd-41a8-99d3-54425d29895b" providerId="ADAL" clId="{1CDC08C2-265D-4744-A449-7F50604F23AF}" dt="2021-09-09T07:21:53.752" v="1347" actId="478"/>
          <ac:spMkLst>
            <pc:docMk/>
            <pc:sldMk cId="3784983294" sldId="259"/>
            <ac:spMk id="5" creationId="{6454EF9F-C60A-4815-9121-FED3D3F5E1CD}"/>
          </ac:spMkLst>
        </pc:spChg>
        <pc:graphicFrameChg chg="add del mod modGraphic">
          <ac:chgData name="Gerjan de Ruiter" userId="5d7c516b-9dcd-41a8-99d3-54425d29895b" providerId="ADAL" clId="{1CDC08C2-265D-4744-A449-7F50604F23AF}" dt="2021-09-09T07:15:46.459" v="851" actId="478"/>
          <ac:graphicFrameMkLst>
            <pc:docMk/>
            <pc:sldMk cId="3784983294" sldId="259"/>
            <ac:graphicFrameMk id="6" creationId="{D5C4A613-7E28-4B80-AD6C-84367D4B63B9}"/>
          </ac:graphicFrameMkLst>
        </pc:graphicFrameChg>
        <pc:graphicFrameChg chg="add mod modGraphic">
          <ac:chgData name="Gerjan de Ruiter" userId="5d7c516b-9dcd-41a8-99d3-54425d29895b" providerId="ADAL" clId="{1CDC08C2-265D-4744-A449-7F50604F23AF}" dt="2022-09-14T11:35:12.561" v="7807" actId="20577"/>
          <ac:graphicFrameMkLst>
            <pc:docMk/>
            <pc:sldMk cId="3784983294" sldId="259"/>
            <ac:graphicFrameMk id="7" creationId="{876E751A-54C1-4D0B-961B-0B4263E99FF0}"/>
          </ac:graphicFrameMkLst>
        </pc:graphicFrameChg>
      </pc:sldChg>
      <pc:sldChg chg="addSp delSp modSp new add del mod modAnim modNotesTx">
        <pc:chgData name="Gerjan de Ruiter" userId="5d7c516b-9dcd-41a8-99d3-54425d29895b" providerId="ADAL" clId="{1CDC08C2-265D-4744-A449-7F50604F23AF}" dt="2022-09-14T11:36:56.623" v="7863" actId="20577"/>
        <pc:sldMkLst>
          <pc:docMk/>
          <pc:sldMk cId="2694878372" sldId="260"/>
        </pc:sldMkLst>
        <pc:spChg chg="mod">
          <ac:chgData name="Gerjan de Ruiter" userId="5d7c516b-9dcd-41a8-99d3-54425d29895b" providerId="ADAL" clId="{1CDC08C2-265D-4744-A449-7F50604F23AF}" dt="2021-09-06T11:42:47.437" v="660" actId="20577"/>
          <ac:spMkLst>
            <pc:docMk/>
            <pc:sldMk cId="2694878372" sldId="260"/>
            <ac:spMk id="2" creationId="{7F1368E0-03E7-4050-9C4A-E02BE5F98468}"/>
          </ac:spMkLst>
        </pc:spChg>
        <pc:spChg chg="mod">
          <ac:chgData name="Gerjan de Ruiter" userId="5d7c516b-9dcd-41a8-99d3-54425d29895b" providerId="ADAL" clId="{1CDC08C2-265D-4744-A449-7F50604F23AF}" dt="2022-09-14T11:35:57.492" v="7808" actId="21"/>
          <ac:spMkLst>
            <pc:docMk/>
            <pc:sldMk cId="2694878372" sldId="260"/>
            <ac:spMk id="3" creationId="{079B405B-C042-4378-B495-DD913AB0B1E7}"/>
          </ac:spMkLst>
        </pc:spChg>
        <pc:spChg chg="del">
          <ac:chgData name="Gerjan de Ruiter" userId="5d7c516b-9dcd-41a8-99d3-54425d29895b" providerId="ADAL" clId="{1CDC08C2-265D-4744-A449-7F50604F23AF}" dt="2021-09-06T12:20:52.067" v="778"/>
          <ac:spMkLst>
            <pc:docMk/>
            <pc:sldMk cId="2694878372" sldId="260"/>
            <ac:spMk id="4" creationId="{67D74156-F8A6-462D-BD2D-8635C585347A}"/>
          </ac:spMkLst>
        </pc:spChg>
        <pc:spChg chg="mod">
          <ac:chgData name="Gerjan de Ruiter" userId="5d7c516b-9dcd-41a8-99d3-54425d29895b" providerId="ADAL" clId="{1CDC08C2-265D-4744-A449-7F50604F23AF}" dt="2021-09-06T12:21:28.818" v="831" actId="20577"/>
          <ac:spMkLst>
            <pc:docMk/>
            <pc:sldMk cId="2694878372" sldId="260"/>
            <ac:spMk id="5" creationId="{CA1A06A2-5B4A-4A1F-B6DD-210EA2E0E52D}"/>
          </ac:spMkLst>
        </pc:spChg>
        <pc:spChg chg="add del">
          <ac:chgData name="Gerjan de Ruiter" userId="5d7c516b-9dcd-41a8-99d3-54425d29895b" providerId="ADAL" clId="{1CDC08C2-265D-4744-A449-7F50604F23AF}" dt="2021-09-09T08:05:14.081" v="1827" actId="22"/>
          <ac:spMkLst>
            <pc:docMk/>
            <pc:sldMk cId="2694878372" sldId="260"/>
            <ac:spMk id="7" creationId="{09ECA541-3E7E-4898-8453-C0B6F26971CC}"/>
          </ac:spMkLst>
        </pc:spChg>
        <pc:picChg chg="add del">
          <ac:chgData name="Gerjan de Ruiter" userId="5d7c516b-9dcd-41a8-99d3-54425d29895b" providerId="ADAL" clId="{1CDC08C2-265D-4744-A449-7F50604F23AF}" dt="2021-09-06T12:20:50.321" v="777" actId="478"/>
          <ac:picMkLst>
            <pc:docMk/>
            <pc:sldMk cId="2694878372" sldId="260"/>
            <ac:picMk id="7" creationId="{942BF778-A21F-4253-81FB-B8312777B81B}"/>
          </ac:picMkLst>
        </pc:picChg>
        <pc:picChg chg="add mod modCrop">
          <ac:chgData name="Gerjan de Ruiter" userId="5d7c516b-9dcd-41a8-99d3-54425d29895b" providerId="ADAL" clId="{1CDC08C2-265D-4744-A449-7F50604F23AF}" dt="2021-09-06T12:21:09.544" v="784" actId="1076"/>
          <ac:picMkLst>
            <pc:docMk/>
            <pc:sldMk cId="2694878372" sldId="260"/>
            <ac:picMk id="8" creationId="{5E3CB78F-1935-4D05-B718-E0406B53E359}"/>
          </ac:picMkLst>
        </pc:picChg>
      </pc:sldChg>
      <pc:sldChg chg="addSp delSp modSp new mod modClrScheme modAnim chgLayout">
        <pc:chgData name="Gerjan de Ruiter" userId="5d7c516b-9dcd-41a8-99d3-54425d29895b" providerId="ADAL" clId="{1CDC08C2-265D-4744-A449-7F50604F23AF}" dt="2022-09-14T11:38:49.532" v="7865" actId="20577"/>
        <pc:sldMkLst>
          <pc:docMk/>
          <pc:sldMk cId="1053065044" sldId="261"/>
        </pc:sldMkLst>
        <pc:spChg chg="del mod">
          <ac:chgData name="Gerjan de Ruiter" userId="5d7c516b-9dcd-41a8-99d3-54425d29895b" providerId="ADAL" clId="{1CDC08C2-265D-4744-A449-7F50604F23AF}" dt="2022-09-12T09:15:49.711" v="3357" actId="478"/>
          <ac:spMkLst>
            <pc:docMk/>
            <pc:sldMk cId="1053065044" sldId="261"/>
            <ac:spMk id="2" creationId="{6372251B-0DDA-4512-B08E-9C15B21007F2}"/>
          </ac:spMkLst>
        </pc:spChg>
        <pc:spChg chg="del">
          <ac:chgData name="Gerjan de Ruiter" userId="5d7c516b-9dcd-41a8-99d3-54425d29895b" providerId="ADAL" clId="{1CDC08C2-265D-4744-A449-7F50604F23AF}" dt="2021-09-09T08:35:06.194" v="2377" actId="26606"/>
          <ac:spMkLst>
            <pc:docMk/>
            <pc:sldMk cId="1053065044" sldId="261"/>
            <ac:spMk id="3" creationId="{CFF81BA0-650E-4118-BE37-75E905FB7385}"/>
          </ac:spMkLst>
        </pc:spChg>
        <pc:spChg chg="del">
          <ac:chgData name="Gerjan de Ruiter" userId="5d7c516b-9dcd-41a8-99d3-54425d29895b" providerId="ADAL" clId="{1CDC08C2-265D-4744-A449-7F50604F23AF}" dt="2021-09-09T08:35:00.472" v="2376"/>
          <ac:spMkLst>
            <pc:docMk/>
            <pc:sldMk cId="1053065044" sldId="261"/>
            <ac:spMk id="4" creationId="{65009B98-1022-4886-94CB-BA4937276FF2}"/>
          </ac:spMkLst>
        </pc:spChg>
        <pc:spChg chg="del">
          <ac:chgData name="Gerjan de Ruiter" userId="5d7c516b-9dcd-41a8-99d3-54425d29895b" providerId="ADAL" clId="{1CDC08C2-265D-4744-A449-7F50604F23AF}" dt="2021-09-09T08:35:06.194" v="2377" actId="26606"/>
          <ac:spMkLst>
            <pc:docMk/>
            <pc:sldMk cId="1053065044" sldId="261"/>
            <ac:spMk id="5" creationId="{ADBD9DB5-3E9C-4833-9F3F-9EE1AE622C2C}"/>
          </ac:spMkLst>
        </pc:spChg>
        <pc:spChg chg="add mod">
          <ac:chgData name="Gerjan de Ruiter" userId="5d7c516b-9dcd-41a8-99d3-54425d29895b" providerId="ADAL" clId="{1CDC08C2-265D-4744-A449-7F50604F23AF}" dt="2022-09-14T11:38:49.532" v="7865" actId="20577"/>
          <ac:spMkLst>
            <pc:docMk/>
            <pc:sldMk cId="1053065044" sldId="261"/>
            <ac:spMk id="71" creationId="{60FC61CC-BD97-4658-96E5-965CFBC1E944}"/>
          </ac:spMkLst>
        </pc:spChg>
        <pc:spChg chg="add mod">
          <ac:chgData name="Gerjan de Ruiter" userId="5d7c516b-9dcd-41a8-99d3-54425d29895b" providerId="ADAL" clId="{1CDC08C2-265D-4744-A449-7F50604F23AF}" dt="2021-09-09T08:35:06.194" v="2377" actId="26606"/>
          <ac:spMkLst>
            <pc:docMk/>
            <pc:sldMk cId="1053065044" sldId="261"/>
            <ac:spMk id="73" creationId="{03EEBE63-F7EE-479B-AD2E-C03903FFF9AD}"/>
          </ac:spMkLst>
        </pc:spChg>
        <pc:picChg chg="add mod">
          <ac:chgData name="Gerjan de Ruiter" userId="5d7c516b-9dcd-41a8-99d3-54425d29895b" providerId="ADAL" clId="{1CDC08C2-265D-4744-A449-7F50604F23AF}" dt="2021-09-09T09:11:14.482" v="2988" actId="1076"/>
          <ac:picMkLst>
            <pc:docMk/>
            <pc:sldMk cId="1053065044" sldId="261"/>
            <ac:picMk id="9" creationId="{5EC0BD4D-1D2F-44C6-860A-E4A763B418ED}"/>
          </ac:picMkLst>
        </pc:picChg>
        <pc:picChg chg="add mod">
          <ac:chgData name="Gerjan de Ruiter" userId="5d7c516b-9dcd-41a8-99d3-54425d29895b" providerId="ADAL" clId="{1CDC08C2-265D-4744-A449-7F50604F23AF}" dt="2021-09-09T09:11:01.266" v="2985"/>
          <ac:picMkLst>
            <pc:docMk/>
            <pc:sldMk cId="1053065044" sldId="261"/>
            <ac:picMk id="2050" creationId="{7B3BA858-1FE3-4291-AFAB-A013AD5A8512}"/>
          </ac:picMkLst>
        </pc:picChg>
      </pc:sldChg>
      <pc:sldChg chg="modSp add mod">
        <pc:chgData name="Gerjan de Ruiter" userId="5d7c516b-9dcd-41a8-99d3-54425d29895b" providerId="ADAL" clId="{1CDC08C2-265D-4744-A449-7F50604F23AF}" dt="2022-09-12T09:13:49.015" v="3348" actId="1076"/>
        <pc:sldMkLst>
          <pc:docMk/>
          <pc:sldMk cId="1801157278" sldId="268"/>
        </pc:sldMkLst>
        <pc:spChg chg="mod">
          <ac:chgData name="Gerjan de Ruiter" userId="5d7c516b-9dcd-41a8-99d3-54425d29895b" providerId="ADAL" clId="{1CDC08C2-265D-4744-A449-7F50604F23AF}" dt="2022-09-12T09:02:52.364" v="3292" actId="20577"/>
          <ac:spMkLst>
            <pc:docMk/>
            <pc:sldMk cId="1801157278" sldId="268"/>
            <ac:spMk id="2" creationId="{CE89699B-12C7-4C20-AA97-A0E263853E94}"/>
          </ac:spMkLst>
        </pc:spChg>
        <pc:spChg chg="mod">
          <ac:chgData name="Gerjan de Ruiter" userId="5d7c516b-9dcd-41a8-99d3-54425d29895b" providerId="ADAL" clId="{1CDC08C2-265D-4744-A449-7F50604F23AF}" dt="2022-09-12T09:13:49.015" v="3348" actId="1076"/>
          <ac:spMkLst>
            <pc:docMk/>
            <pc:sldMk cId="1801157278" sldId="268"/>
            <ac:spMk id="4" creationId="{95921C1E-6649-4E77-B4BE-62EAE37DD83F}"/>
          </ac:spMkLst>
        </pc:spChg>
      </pc:sldChg>
      <pc:sldChg chg="addSp delSp modSp add del mod ord modAnim modNotesTx">
        <pc:chgData name="Gerjan de Ruiter" userId="5d7c516b-9dcd-41a8-99d3-54425d29895b" providerId="ADAL" clId="{1CDC08C2-265D-4744-A449-7F50604F23AF}" dt="2022-09-12T09:03:40.597" v="3299" actId="47"/>
        <pc:sldMkLst>
          <pc:docMk/>
          <pc:sldMk cId="1741798002" sldId="269"/>
        </pc:sldMkLst>
        <pc:spChg chg="mod">
          <ac:chgData name="Gerjan de Ruiter" userId="5d7c516b-9dcd-41a8-99d3-54425d29895b" providerId="ADAL" clId="{1CDC08C2-265D-4744-A449-7F50604F23AF}" dt="2021-09-09T08:08:15.566" v="1961" actId="113"/>
          <ac:spMkLst>
            <pc:docMk/>
            <pc:sldMk cId="1741798002" sldId="269"/>
            <ac:spMk id="3" creationId="{079B405B-C042-4378-B495-DD913AB0B1E7}"/>
          </ac:spMkLst>
        </pc:spChg>
        <pc:spChg chg="mod">
          <ac:chgData name="Gerjan de Ruiter" userId="5d7c516b-9dcd-41a8-99d3-54425d29895b" providerId="ADAL" clId="{1CDC08C2-265D-4744-A449-7F50604F23AF}" dt="2021-09-09T08:08:00.080" v="1958" actId="313"/>
          <ac:spMkLst>
            <pc:docMk/>
            <pc:sldMk cId="1741798002" sldId="269"/>
            <ac:spMk id="5" creationId="{CA1A06A2-5B4A-4A1F-B6DD-210EA2E0E52D}"/>
          </ac:spMkLst>
        </pc:spChg>
        <pc:spChg chg="add del mod">
          <ac:chgData name="Gerjan de Ruiter" userId="5d7c516b-9dcd-41a8-99d3-54425d29895b" providerId="ADAL" clId="{1CDC08C2-265D-4744-A449-7F50604F23AF}" dt="2021-09-09T08:07:38.792" v="1910"/>
          <ac:spMkLst>
            <pc:docMk/>
            <pc:sldMk cId="1741798002" sldId="269"/>
            <ac:spMk id="7" creationId="{435328A0-58F3-4DE5-B6E1-573B4DA0EFE4}"/>
          </ac:spMkLst>
        </pc:spChg>
        <pc:picChg chg="add del mod">
          <ac:chgData name="Gerjan de Ruiter" userId="5d7c516b-9dcd-41a8-99d3-54425d29895b" providerId="ADAL" clId="{1CDC08C2-265D-4744-A449-7F50604F23AF}" dt="2021-09-09T08:07:40.142" v="1911" actId="478"/>
          <ac:picMkLst>
            <pc:docMk/>
            <pc:sldMk cId="1741798002" sldId="269"/>
            <ac:picMk id="6" creationId="{0823C6F1-392D-4D31-8893-4DA72FCDB1FE}"/>
          </ac:picMkLst>
        </pc:picChg>
        <pc:picChg chg="del">
          <ac:chgData name="Gerjan de Ruiter" userId="5d7c516b-9dcd-41a8-99d3-54425d29895b" providerId="ADAL" clId="{1CDC08C2-265D-4744-A449-7F50604F23AF}" dt="2021-09-09T08:07:35.817" v="1909" actId="478"/>
          <ac:picMkLst>
            <pc:docMk/>
            <pc:sldMk cId="1741798002" sldId="269"/>
            <ac:picMk id="8" creationId="{5E3CB78F-1935-4D05-B718-E0406B53E359}"/>
          </ac:picMkLst>
        </pc:picChg>
        <pc:picChg chg="add mod">
          <ac:chgData name="Gerjan de Ruiter" userId="5d7c516b-9dcd-41a8-99d3-54425d29895b" providerId="ADAL" clId="{1CDC08C2-265D-4744-A449-7F50604F23AF}" dt="2021-09-09T08:07:41.563" v="1912" actId="1076"/>
          <ac:picMkLst>
            <pc:docMk/>
            <pc:sldMk cId="1741798002" sldId="269"/>
            <ac:picMk id="9" creationId="{58F81C23-F021-4A05-BA86-3B95A24C7DB9}"/>
          </ac:picMkLst>
        </pc:picChg>
      </pc:sldChg>
      <pc:sldChg chg="addSp delSp modSp add mod modAnim modNotesTx">
        <pc:chgData name="Gerjan de Ruiter" userId="5d7c516b-9dcd-41a8-99d3-54425d29895b" providerId="ADAL" clId="{1CDC08C2-265D-4744-A449-7F50604F23AF}" dt="2022-09-14T11:37:16.302" v="7864" actId="20577"/>
        <pc:sldMkLst>
          <pc:docMk/>
          <pc:sldMk cId="3933280916" sldId="270"/>
        </pc:sldMkLst>
        <pc:spChg chg="mod">
          <ac:chgData name="Gerjan de Ruiter" userId="5d7c516b-9dcd-41a8-99d3-54425d29895b" providerId="ADAL" clId="{1CDC08C2-265D-4744-A449-7F50604F23AF}" dt="2022-09-12T09:11:32.594" v="3333" actId="20577"/>
          <ac:spMkLst>
            <pc:docMk/>
            <pc:sldMk cId="3933280916" sldId="270"/>
            <ac:spMk id="2" creationId="{7F1368E0-03E7-4050-9C4A-E02BE5F98468}"/>
          </ac:spMkLst>
        </pc:spChg>
        <pc:spChg chg="mod">
          <ac:chgData name="Gerjan de Ruiter" userId="5d7c516b-9dcd-41a8-99d3-54425d29895b" providerId="ADAL" clId="{1CDC08C2-265D-4744-A449-7F50604F23AF}" dt="2022-09-14T11:37:16.302" v="7864" actId="20577"/>
          <ac:spMkLst>
            <pc:docMk/>
            <pc:sldMk cId="3933280916" sldId="270"/>
            <ac:spMk id="3" creationId="{079B405B-C042-4378-B495-DD913AB0B1E7}"/>
          </ac:spMkLst>
        </pc:spChg>
        <pc:spChg chg="mod">
          <ac:chgData name="Gerjan de Ruiter" userId="5d7c516b-9dcd-41a8-99d3-54425d29895b" providerId="ADAL" clId="{1CDC08C2-265D-4744-A449-7F50604F23AF}" dt="2021-09-09T08:33:33.435" v="2375" actId="404"/>
          <ac:spMkLst>
            <pc:docMk/>
            <pc:sldMk cId="3933280916" sldId="270"/>
            <ac:spMk id="5" creationId="{CA1A06A2-5B4A-4A1F-B6DD-210EA2E0E52D}"/>
          </ac:spMkLst>
        </pc:spChg>
        <pc:spChg chg="add del mod">
          <ac:chgData name="Gerjan de Ruiter" userId="5d7c516b-9dcd-41a8-99d3-54425d29895b" providerId="ADAL" clId="{1CDC08C2-265D-4744-A449-7F50604F23AF}" dt="2021-09-09T08:12:26.132" v="2042"/>
          <ac:spMkLst>
            <pc:docMk/>
            <pc:sldMk cId="3933280916" sldId="270"/>
            <ac:spMk id="6" creationId="{56B87042-1E9A-4963-B3F0-8675683598ED}"/>
          </ac:spMkLst>
        </pc:spChg>
        <pc:picChg chg="del">
          <ac:chgData name="Gerjan de Ruiter" userId="5d7c516b-9dcd-41a8-99d3-54425d29895b" providerId="ADAL" clId="{1CDC08C2-265D-4744-A449-7F50604F23AF}" dt="2021-09-09T08:10:51.608" v="2041" actId="478"/>
          <ac:picMkLst>
            <pc:docMk/>
            <pc:sldMk cId="3933280916" sldId="270"/>
            <ac:picMk id="8" creationId="{5E3CB78F-1935-4D05-B718-E0406B53E359}"/>
          </ac:picMkLst>
        </pc:picChg>
        <pc:picChg chg="add mod">
          <ac:chgData name="Gerjan de Ruiter" userId="5d7c516b-9dcd-41a8-99d3-54425d29895b" providerId="ADAL" clId="{1CDC08C2-265D-4744-A449-7F50604F23AF}" dt="2021-09-09T08:13:44.909" v="2066" actId="1076"/>
          <ac:picMkLst>
            <pc:docMk/>
            <pc:sldMk cId="3933280916" sldId="270"/>
            <ac:picMk id="1026" creationId="{E837FC5A-E84C-4DF5-B792-D4A704A08AAB}"/>
          </ac:picMkLst>
        </pc:picChg>
        <pc:picChg chg="add del mod">
          <ac:chgData name="Gerjan de Ruiter" userId="5d7c516b-9dcd-41a8-99d3-54425d29895b" providerId="ADAL" clId="{1CDC08C2-265D-4744-A449-7F50604F23AF}" dt="2021-09-09T08:14:13.942" v="2069" actId="478"/>
          <ac:picMkLst>
            <pc:docMk/>
            <pc:sldMk cId="3933280916" sldId="270"/>
            <ac:picMk id="1028" creationId="{0757C01E-670D-4E3E-96E1-A5560D7FA4A5}"/>
          </ac:picMkLst>
        </pc:picChg>
        <pc:picChg chg="add mod">
          <ac:chgData name="Gerjan de Ruiter" userId="5d7c516b-9dcd-41a8-99d3-54425d29895b" providerId="ADAL" clId="{1CDC08C2-265D-4744-A449-7F50604F23AF}" dt="2021-09-09T08:14:24.918" v="2075" actId="1076"/>
          <ac:picMkLst>
            <pc:docMk/>
            <pc:sldMk cId="3933280916" sldId="270"/>
            <ac:picMk id="1030" creationId="{A78B4DCD-A34E-42CA-8A7D-4EB5EBEB1C86}"/>
          </ac:picMkLst>
        </pc:picChg>
      </pc:sldChg>
      <pc:sldChg chg="modSp add del mod modAnim">
        <pc:chgData name="Gerjan de Ruiter" userId="5d7c516b-9dcd-41a8-99d3-54425d29895b" providerId="ADAL" clId="{1CDC08C2-265D-4744-A449-7F50604F23AF}" dt="2021-09-09T09:10:28.458" v="2984" actId="47"/>
        <pc:sldMkLst>
          <pc:docMk/>
          <pc:sldMk cId="1062118675" sldId="271"/>
        </pc:sldMkLst>
        <pc:spChg chg="mod">
          <ac:chgData name="Gerjan de Ruiter" userId="5d7c516b-9dcd-41a8-99d3-54425d29895b" providerId="ADAL" clId="{1CDC08C2-265D-4744-A449-7F50604F23AF}" dt="2021-09-09T09:09:36.666" v="2981" actId="14100"/>
          <ac:spMkLst>
            <pc:docMk/>
            <pc:sldMk cId="1062118675" sldId="271"/>
            <ac:spMk id="2" creationId="{6372251B-0DDA-4512-B08E-9C15B21007F2}"/>
          </ac:spMkLst>
        </pc:spChg>
        <pc:spChg chg="mod">
          <ac:chgData name="Gerjan de Ruiter" userId="5d7c516b-9dcd-41a8-99d3-54425d29895b" providerId="ADAL" clId="{1CDC08C2-265D-4744-A449-7F50604F23AF}" dt="2021-09-09T09:10:07.524" v="2983" actId="403"/>
          <ac:spMkLst>
            <pc:docMk/>
            <pc:sldMk cId="1062118675" sldId="271"/>
            <ac:spMk id="71" creationId="{60FC61CC-BD97-4658-96E5-965CFBC1E944}"/>
          </ac:spMkLst>
        </pc:spChg>
      </pc:sldChg>
      <pc:sldChg chg="addSp delSp modSp new mod modClrScheme chgLayout">
        <pc:chgData name="Gerjan de Ruiter" userId="5d7c516b-9dcd-41a8-99d3-54425d29895b" providerId="ADAL" clId="{1CDC08C2-265D-4744-A449-7F50604F23AF}" dt="2022-09-12T09:21:33.468" v="3399" actId="1076"/>
        <pc:sldMkLst>
          <pc:docMk/>
          <pc:sldMk cId="952495613" sldId="272"/>
        </pc:sldMkLst>
        <pc:spChg chg="del">
          <ac:chgData name="Gerjan de Ruiter" userId="5d7c516b-9dcd-41a8-99d3-54425d29895b" providerId="ADAL" clId="{1CDC08C2-265D-4744-A449-7F50604F23AF}" dt="2021-09-09T09:08:54.173" v="2968" actId="700"/>
          <ac:spMkLst>
            <pc:docMk/>
            <pc:sldMk cId="952495613" sldId="272"/>
            <ac:spMk id="2" creationId="{DC00EE43-6915-48CC-9F37-BFF97D6579F6}"/>
          </ac:spMkLst>
        </pc:spChg>
        <pc:spChg chg="del">
          <ac:chgData name="Gerjan de Ruiter" userId="5d7c516b-9dcd-41a8-99d3-54425d29895b" providerId="ADAL" clId="{1CDC08C2-265D-4744-A449-7F50604F23AF}" dt="2021-09-09T09:08:54.173" v="2968" actId="700"/>
          <ac:spMkLst>
            <pc:docMk/>
            <pc:sldMk cId="952495613" sldId="272"/>
            <ac:spMk id="3" creationId="{BE990496-767F-4C5D-81E2-F93D2FB7FB69}"/>
          </ac:spMkLst>
        </pc:spChg>
        <pc:spChg chg="add del mod">
          <ac:chgData name="Gerjan de Ruiter" userId="5d7c516b-9dcd-41a8-99d3-54425d29895b" providerId="ADAL" clId="{1CDC08C2-265D-4744-A449-7F50604F23AF}" dt="2022-09-12T08:38:26.250" v="2990" actId="22"/>
          <ac:spMkLst>
            <pc:docMk/>
            <pc:sldMk cId="952495613" sldId="272"/>
            <ac:spMk id="3" creationId="{F67A939C-13EF-F829-2EE1-3D4343213891}"/>
          </ac:spMkLst>
        </pc:spChg>
        <pc:spChg chg="add del mod">
          <ac:chgData name="Gerjan de Ruiter" userId="5d7c516b-9dcd-41a8-99d3-54425d29895b" providerId="ADAL" clId="{1CDC08C2-265D-4744-A449-7F50604F23AF}" dt="2021-09-09T09:08:55.903" v="2969" actId="22"/>
          <ac:spMkLst>
            <pc:docMk/>
            <pc:sldMk cId="952495613" sldId="272"/>
            <ac:spMk id="4" creationId="{3A996670-8C61-4A1A-8D87-6A29D8B93012}"/>
          </ac:spMkLst>
        </pc:spChg>
        <pc:spChg chg="add mod ord">
          <ac:chgData name="Gerjan de Ruiter" userId="5d7c516b-9dcd-41a8-99d3-54425d29895b" providerId="ADAL" clId="{1CDC08C2-265D-4744-A449-7F50604F23AF}" dt="2022-09-12T08:41:44.733" v="3057" actId="20577"/>
          <ac:spMkLst>
            <pc:docMk/>
            <pc:sldMk cId="952495613" sldId="272"/>
            <ac:spMk id="7" creationId="{A164F2A9-3B19-3CA5-6B88-E2EFF87A5926}"/>
          </ac:spMkLst>
        </pc:spChg>
        <pc:spChg chg="add mod">
          <ac:chgData name="Gerjan de Ruiter" userId="5d7c516b-9dcd-41a8-99d3-54425d29895b" providerId="ADAL" clId="{1CDC08C2-265D-4744-A449-7F50604F23AF}" dt="2022-09-12T09:21:33.468" v="3399" actId="1076"/>
          <ac:spMkLst>
            <pc:docMk/>
            <pc:sldMk cId="952495613" sldId="272"/>
            <ac:spMk id="9" creationId="{90E392BF-C814-4A40-C8BF-CD20566CB104}"/>
          </ac:spMkLst>
        </pc:spChg>
        <pc:picChg chg="add mod ord modCrop">
          <ac:chgData name="Gerjan de Ruiter" userId="5d7c516b-9dcd-41a8-99d3-54425d29895b" providerId="ADAL" clId="{1CDC08C2-265D-4744-A449-7F50604F23AF}" dt="2022-09-12T08:49:51.183" v="3283" actId="1076"/>
          <ac:picMkLst>
            <pc:docMk/>
            <pc:sldMk cId="952495613" sldId="272"/>
            <ac:picMk id="5" creationId="{FF3D66FF-8926-E49A-5A97-868727CBFF21}"/>
          </ac:picMkLst>
        </pc:picChg>
        <pc:picChg chg="add del mod ord modCrop">
          <ac:chgData name="Gerjan de Ruiter" userId="5d7c516b-9dcd-41a8-99d3-54425d29895b" providerId="ADAL" clId="{1CDC08C2-265D-4744-A449-7F50604F23AF}" dt="2022-09-12T08:38:18.985" v="2989" actId="478"/>
          <ac:picMkLst>
            <pc:docMk/>
            <pc:sldMk cId="952495613" sldId="272"/>
            <ac:picMk id="6" creationId="{6A41CC30-771B-4FD2-B977-06143CA60D57}"/>
          </ac:picMkLst>
        </pc:picChg>
        <pc:picChg chg="add mod">
          <ac:chgData name="Gerjan de Ruiter" userId="5d7c516b-9dcd-41a8-99d3-54425d29895b" providerId="ADAL" clId="{1CDC08C2-265D-4744-A449-7F50604F23AF}" dt="2022-09-12T08:49:52.334" v="3284" actId="1076"/>
          <ac:picMkLst>
            <pc:docMk/>
            <pc:sldMk cId="952495613" sldId="272"/>
            <ac:picMk id="1026" creationId="{E7A0AA85-DF5F-2250-92F2-0C2737F1D717}"/>
          </ac:picMkLst>
        </pc:picChg>
        <pc:picChg chg="add mod">
          <ac:chgData name="Gerjan de Ruiter" userId="5d7c516b-9dcd-41a8-99d3-54425d29895b" providerId="ADAL" clId="{1CDC08C2-265D-4744-A449-7F50604F23AF}" dt="2022-09-12T09:20:27.236" v="3363" actId="1076"/>
          <ac:picMkLst>
            <pc:docMk/>
            <pc:sldMk cId="952495613" sldId="272"/>
            <ac:picMk id="1028" creationId="{8D95802C-4601-07F6-5363-5AA21BDAE60C}"/>
          </ac:picMkLst>
        </pc:picChg>
      </pc:sldChg>
      <pc:sldChg chg="addSp delSp modSp add mod modClrScheme delAnim modAnim chgLayout modNotesTx">
        <pc:chgData name="Gerjan de Ruiter" userId="5d7c516b-9dcd-41a8-99d3-54425d29895b" providerId="ADAL" clId="{1CDC08C2-265D-4744-A449-7F50604F23AF}" dt="2022-09-12T12:44:31.790" v="5579" actId="20577"/>
        <pc:sldMkLst>
          <pc:docMk/>
          <pc:sldMk cId="81180871" sldId="273"/>
        </pc:sldMkLst>
        <pc:spChg chg="mod ord">
          <ac:chgData name="Gerjan de Ruiter" userId="5d7c516b-9dcd-41a8-99d3-54425d29895b" providerId="ADAL" clId="{1CDC08C2-265D-4744-A449-7F50604F23AF}" dt="2022-09-12T09:23:20.159" v="3416" actId="700"/>
          <ac:spMkLst>
            <pc:docMk/>
            <pc:sldMk cId="81180871" sldId="273"/>
            <ac:spMk id="2" creationId="{7F1368E0-03E7-4050-9C4A-E02BE5F98468}"/>
          </ac:spMkLst>
        </pc:spChg>
        <pc:spChg chg="del mod ord">
          <ac:chgData name="Gerjan de Ruiter" userId="5d7c516b-9dcd-41a8-99d3-54425d29895b" providerId="ADAL" clId="{1CDC08C2-265D-4744-A449-7F50604F23AF}" dt="2022-09-12T09:23:20.159" v="3416" actId="700"/>
          <ac:spMkLst>
            <pc:docMk/>
            <pc:sldMk cId="81180871" sldId="273"/>
            <ac:spMk id="3" creationId="{079B405B-C042-4378-B495-DD913AB0B1E7}"/>
          </ac:spMkLst>
        </pc:spChg>
        <pc:spChg chg="mod ord">
          <ac:chgData name="Gerjan de Ruiter" userId="5d7c516b-9dcd-41a8-99d3-54425d29895b" providerId="ADAL" clId="{1CDC08C2-265D-4744-A449-7F50604F23AF}" dt="2022-09-12T09:23:20.212" v="3417" actId="27636"/>
          <ac:spMkLst>
            <pc:docMk/>
            <pc:sldMk cId="81180871" sldId="273"/>
            <ac:spMk id="5" creationId="{CA1A06A2-5B4A-4A1F-B6DD-210EA2E0E52D}"/>
          </ac:spMkLst>
        </pc:spChg>
        <pc:spChg chg="add del mod ord">
          <ac:chgData name="Gerjan de Ruiter" userId="5d7c516b-9dcd-41a8-99d3-54425d29895b" providerId="ADAL" clId="{1CDC08C2-265D-4744-A449-7F50604F23AF}" dt="2022-09-12T09:23:20.159" v="3416" actId="700"/>
          <ac:spMkLst>
            <pc:docMk/>
            <pc:sldMk cId="81180871" sldId="273"/>
            <ac:spMk id="6" creationId="{99C05FA8-54FD-5EDD-B16B-9330EE89A847}"/>
          </ac:spMkLst>
        </pc:spChg>
        <pc:spChg chg="add mod ord">
          <ac:chgData name="Gerjan de Ruiter" userId="5d7c516b-9dcd-41a8-99d3-54425d29895b" providerId="ADAL" clId="{1CDC08C2-265D-4744-A449-7F50604F23AF}" dt="2022-09-12T12:44:31.790" v="5579" actId="20577"/>
          <ac:spMkLst>
            <pc:docMk/>
            <pc:sldMk cId="81180871" sldId="273"/>
            <ac:spMk id="7" creationId="{C668AD65-8F16-D09F-5A15-DB2CBA03D01A}"/>
          </ac:spMkLst>
        </pc:spChg>
        <pc:spChg chg="add del mod ord">
          <ac:chgData name="Gerjan de Ruiter" userId="5d7c516b-9dcd-41a8-99d3-54425d29895b" providerId="ADAL" clId="{1CDC08C2-265D-4744-A449-7F50604F23AF}" dt="2022-09-12T09:28:51.077" v="3428"/>
          <ac:spMkLst>
            <pc:docMk/>
            <pc:sldMk cId="81180871" sldId="273"/>
            <ac:spMk id="9" creationId="{812D7B2E-6F08-C3DF-2AF6-9CFD14265EE3}"/>
          </ac:spMkLst>
        </pc:spChg>
        <pc:picChg chg="del">
          <ac:chgData name="Gerjan de Ruiter" userId="5d7c516b-9dcd-41a8-99d3-54425d29895b" providerId="ADAL" clId="{1CDC08C2-265D-4744-A449-7F50604F23AF}" dt="2022-09-12T09:23:13.845" v="3415" actId="478"/>
          <ac:picMkLst>
            <pc:docMk/>
            <pc:sldMk cId="81180871" sldId="273"/>
            <ac:picMk id="8" creationId="{5E3CB78F-1935-4D05-B718-E0406B53E359}"/>
          </ac:picMkLst>
        </pc:picChg>
        <pc:picChg chg="add mod">
          <ac:chgData name="Gerjan de Ruiter" userId="5d7c516b-9dcd-41a8-99d3-54425d29895b" providerId="ADAL" clId="{1CDC08C2-265D-4744-A449-7F50604F23AF}" dt="2022-09-12T12:10:53.222" v="5292" actId="1076"/>
          <ac:picMkLst>
            <pc:docMk/>
            <pc:sldMk cId="81180871" sldId="273"/>
            <ac:picMk id="3074" creationId="{B6E60ED3-5052-0D4C-A314-056AD88F6197}"/>
          </ac:picMkLst>
        </pc:picChg>
      </pc:sldChg>
      <pc:sldChg chg="addSp delSp modSp new ord modNotesTx">
        <pc:chgData name="Gerjan de Ruiter" userId="5d7c516b-9dcd-41a8-99d3-54425d29895b" providerId="ADAL" clId="{1CDC08C2-265D-4744-A449-7F50604F23AF}" dt="2022-09-12T09:56:37.521" v="4108"/>
        <pc:sldMkLst>
          <pc:docMk/>
          <pc:sldMk cId="541595134" sldId="274"/>
        </pc:sldMkLst>
        <pc:spChg chg="del">
          <ac:chgData name="Gerjan de Ruiter" userId="5d7c516b-9dcd-41a8-99d3-54425d29895b" providerId="ADAL" clId="{1CDC08C2-265D-4744-A449-7F50604F23AF}" dt="2022-09-12T09:25:16.519" v="3419"/>
          <ac:spMkLst>
            <pc:docMk/>
            <pc:sldMk cId="541595134" sldId="274"/>
            <ac:spMk id="3" creationId="{F1D62B22-3D00-5F2D-9FA6-D52AAFC8D7FD}"/>
          </ac:spMkLst>
        </pc:spChg>
        <pc:picChg chg="add mod">
          <ac:chgData name="Gerjan de Ruiter" userId="5d7c516b-9dcd-41a8-99d3-54425d29895b" providerId="ADAL" clId="{1CDC08C2-265D-4744-A449-7F50604F23AF}" dt="2022-09-12T09:52:57.517" v="4093" actId="1076"/>
          <ac:picMkLst>
            <pc:docMk/>
            <pc:sldMk cId="541595134" sldId="274"/>
            <ac:picMk id="2050" creationId="{CC8330EF-F71D-A459-2E3F-B671E2DCE6C8}"/>
          </ac:picMkLst>
        </pc:picChg>
      </pc:sldChg>
      <pc:sldChg chg="addSp delSp modSp new mod modAnim modNotesTx">
        <pc:chgData name="Gerjan de Ruiter" userId="5d7c516b-9dcd-41a8-99d3-54425d29895b" providerId="ADAL" clId="{1CDC08C2-265D-4744-A449-7F50604F23AF}" dt="2022-09-12T10:01:19.062" v="4138" actId="1076"/>
        <pc:sldMkLst>
          <pc:docMk/>
          <pc:sldMk cId="3747321302" sldId="275"/>
        </pc:sldMkLst>
        <pc:spChg chg="del">
          <ac:chgData name="Gerjan de Ruiter" userId="5d7c516b-9dcd-41a8-99d3-54425d29895b" providerId="ADAL" clId="{1CDC08C2-265D-4744-A449-7F50604F23AF}" dt="2022-09-12T09:38:18.271" v="3531" actId="478"/>
          <ac:spMkLst>
            <pc:docMk/>
            <pc:sldMk cId="3747321302" sldId="275"/>
            <ac:spMk id="2" creationId="{173C25F8-B5E6-207D-DB0B-693F1015D102}"/>
          </ac:spMkLst>
        </pc:spChg>
        <pc:spChg chg="mod">
          <ac:chgData name="Gerjan de Ruiter" userId="5d7c516b-9dcd-41a8-99d3-54425d29895b" providerId="ADAL" clId="{1CDC08C2-265D-4744-A449-7F50604F23AF}" dt="2022-09-12T09:43:07.894" v="3946" actId="113"/>
          <ac:spMkLst>
            <pc:docMk/>
            <pc:sldMk cId="3747321302" sldId="275"/>
            <ac:spMk id="3" creationId="{BE0DDBC8-0D99-2746-EABF-D17C1FC60546}"/>
          </ac:spMkLst>
        </pc:spChg>
        <pc:spChg chg="del">
          <ac:chgData name="Gerjan de Ruiter" userId="5d7c516b-9dcd-41a8-99d3-54425d29895b" providerId="ADAL" clId="{1CDC08C2-265D-4744-A449-7F50604F23AF}" dt="2022-09-12T09:59:53.931" v="4109"/>
          <ac:spMkLst>
            <pc:docMk/>
            <pc:sldMk cId="3747321302" sldId="275"/>
            <ac:spMk id="4" creationId="{3D59C9A3-FE81-B2F7-F089-8E4A630425F8}"/>
          </ac:spMkLst>
        </pc:spChg>
        <pc:spChg chg="add del mod">
          <ac:chgData name="Gerjan de Ruiter" userId="5d7c516b-9dcd-41a8-99d3-54425d29895b" providerId="ADAL" clId="{1CDC08C2-265D-4744-A449-7F50604F23AF}" dt="2022-09-12T10:01:04.468" v="4135"/>
          <ac:spMkLst>
            <pc:docMk/>
            <pc:sldMk cId="3747321302" sldId="275"/>
            <ac:spMk id="6" creationId="{36C9162A-EBAC-CC31-90E7-3C29C617E761}"/>
          </ac:spMkLst>
        </pc:spChg>
        <pc:picChg chg="add del mod">
          <ac:chgData name="Gerjan de Ruiter" userId="5d7c516b-9dcd-41a8-99d3-54425d29895b" providerId="ADAL" clId="{1CDC08C2-265D-4744-A449-7F50604F23AF}" dt="2022-09-12T10:01:02.857" v="4134" actId="478"/>
          <ac:picMkLst>
            <pc:docMk/>
            <pc:sldMk cId="3747321302" sldId="275"/>
            <ac:picMk id="5122" creationId="{7DC59CA1-2468-6DA7-7185-B2DB57A2FF1D}"/>
          </ac:picMkLst>
        </pc:picChg>
        <pc:picChg chg="add mod">
          <ac:chgData name="Gerjan de Ruiter" userId="5d7c516b-9dcd-41a8-99d3-54425d29895b" providerId="ADAL" clId="{1CDC08C2-265D-4744-A449-7F50604F23AF}" dt="2022-09-12T10:01:19.062" v="4138" actId="1076"/>
          <ac:picMkLst>
            <pc:docMk/>
            <pc:sldMk cId="3747321302" sldId="275"/>
            <ac:picMk id="5124" creationId="{99471F38-1561-38E4-EBDC-70F5A1005901}"/>
          </ac:picMkLst>
        </pc:picChg>
      </pc:sldChg>
      <pc:sldChg chg="addSp delSp modSp new mod modAnim modNotesTx">
        <pc:chgData name="Gerjan de Ruiter" userId="5d7c516b-9dcd-41a8-99d3-54425d29895b" providerId="ADAL" clId="{1CDC08C2-265D-4744-A449-7F50604F23AF}" dt="2022-09-20T14:41:57.555" v="7912" actId="1076"/>
        <pc:sldMkLst>
          <pc:docMk/>
          <pc:sldMk cId="1626200377" sldId="276"/>
        </pc:sldMkLst>
        <pc:spChg chg="mod">
          <ac:chgData name="Gerjan de Ruiter" userId="5d7c516b-9dcd-41a8-99d3-54425d29895b" providerId="ADAL" clId="{1CDC08C2-265D-4744-A449-7F50604F23AF}" dt="2022-09-12T09:45:54.557" v="3977" actId="20577"/>
          <ac:spMkLst>
            <pc:docMk/>
            <pc:sldMk cId="1626200377" sldId="276"/>
            <ac:spMk id="2" creationId="{19776336-08D8-D09A-9733-2CC15C381700}"/>
          </ac:spMkLst>
        </pc:spChg>
        <pc:spChg chg="mod">
          <ac:chgData name="Gerjan de Ruiter" userId="5d7c516b-9dcd-41a8-99d3-54425d29895b" providerId="ADAL" clId="{1CDC08C2-265D-4744-A449-7F50604F23AF}" dt="2022-09-12T11:44:15.076" v="5208" actId="404"/>
          <ac:spMkLst>
            <pc:docMk/>
            <pc:sldMk cId="1626200377" sldId="276"/>
            <ac:spMk id="3" creationId="{9B3318C0-B969-5A92-D021-26D952FFD1AF}"/>
          </ac:spMkLst>
        </pc:spChg>
        <pc:spChg chg="del">
          <ac:chgData name="Gerjan de Ruiter" userId="5d7c516b-9dcd-41a8-99d3-54425d29895b" providerId="ADAL" clId="{1CDC08C2-265D-4744-A449-7F50604F23AF}" dt="2022-09-12T09:45:27.567" v="3951"/>
          <ac:spMkLst>
            <pc:docMk/>
            <pc:sldMk cId="1626200377" sldId="276"/>
            <ac:spMk id="4" creationId="{F5316792-4A97-F4CC-A73C-10ED00416B04}"/>
          </ac:spMkLst>
        </pc:spChg>
        <pc:spChg chg="mod">
          <ac:chgData name="Gerjan de Ruiter" userId="5d7c516b-9dcd-41a8-99d3-54425d29895b" providerId="ADAL" clId="{1CDC08C2-265D-4744-A449-7F50604F23AF}" dt="2022-09-12T09:49:06.621" v="4092" actId="20577"/>
          <ac:spMkLst>
            <pc:docMk/>
            <pc:sldMk cId="1626200377" sldId="276"/>
            <ac:spMk id="5" creationId="{DD624187-07D2-1D97-89FC-1E0B03E8F088}"/>
          </ac:spMkLst>
        </pc:spChg>
        <pc:spChg chg="add mod">
          <ac:chgData name="Gerjan de Ruiter" userId="5d7c516b-9dcd-41a8-99d3-54425d29895b" providerId="ADAL" clId="{1CDC08C2-265D-4744-A449-7F50604F23AF}" dt="2022-09-12T09:54:59.714" v="4098" actId="207"/>
          <ac:spMkLst>
            <pc:docMk/>
            <pc:sldMk cId="1626200377" sldId="276"/>
            <ac:spMk id="6" creationId="{FE22C95B-A75D-428D-9C49-DBBE4C7D964E}"/>
          </ac:spMkLst>
        </pc:spChg>
        <pc:spChg chg="add del mod">
          <ac:chgData name="Gerjan de Ruiter" userId="5d7c516b-9dcd-41a8-99d3-54425d29895b" providerId="ADAL" clId="{1CDC08C2-265D-4744-A449-7F50604F23AF}" dt="2022-09-12T09:55:26.912" v="4101" actId="478"/>
          <ac:spMkLst>
            <pc:docMk/>
            <pc:sldMk cId="1626200377" sldId="276"/>
            <ac:spMk id="7" creationId="{21DDBC37-BD36-7C2D-77A6-AC450771B557}"/>
          </ac:spMkLst>
        </pc:spChg>
        <pc:spChg chg="add mod">
          <ac:chgData name="Gerjan de Ruiter" userId="5d7c516b-9dcd-41a8-99d3-54425d29895b" providerId="ADAL" clId="{1CDC08C2-265D-4744-A449-7F50604F23AF}" dt="2022-09-12T09:55:41.600" v="4104" actId="1076"/>
          <ac:spMkLst>
            <pc:docMk/>
            <pc:sldMk cId="1626200377" sldId="276"/>
            <ac:spMk id="8" creationId="{4452538D-02DD-079B-D91C-051EF7C2C013}"/>
          </ac:spMkLst>
        </pc:spChg>
        <pc:picChg chg="add mod">
          <ac:chgData name="Gerjan de Ruiter" userId="5d7c516b-9dcd-41a8-99d3-54425d29895b" providerId="ADAL" clId="{1CDC08C2-265D-4744-A449-7F50604F23AF}" dt="2022-09-20T14:41:57.555" v="7912" actId="1076"/>
          <ac:picMkLst>
            <pc:docMk/>
            <pc:sldMk cId="1626200377" sldId="276"/>
            <ac:picMk id="4098" creationId="{CD7A61A7-21F0-545E-F225-A537C114646A}"/>
          </ac:picMkLst>
        </pc:picChg>
      </pc:sldChg>
      <pc:sldChg chg="addSp delSp modSp add del mod modClrScheme chgLayout">
        <pc:chgData name="Gerjan de Ruiter" userId="5d7c516b-9dcd-41a8-99d3-54425d29895b" providerId="ADAL" clId="{1CDC08C2-265D-4744-A449-7F50604F23AF}" dt="2022-09-23T07:21:19.625" v="7916" actId="47"/>
        <pc:sldMkLst>
          <pc:docMk/>
          <pc:sldMk cId="1313387215" sldId="277"/>
        </pc:sldMkLst>
        <pc:spChg chg="mod ord">
          <ac:chgData name="Gerjan de Ruiter" userId="5d7c516b-9dcd-41a8-99d3-54425d29895b" providerId="ADAL" clId="{1CDC08C2-265D-4744-A449-7F50604F23AF}" dt="2022-09-12T11:17:08.077" v="5016" actId="20577"/>
          <ac:spMkLst>
            <pc:docMk/>
            <pc:sldMk cId="1313387215" sldId="277"/>
            <ac:spMk id="2" creationId="{7F1368E0-03E7-4050-9C4A-E02BE5F98468}"/>
          </ac:spMkLst>
        </pc:spChg>
        <pc:spChg chg="add del mod">
          <ac:chgData name="Gerjan de Ruiter" userId="5d7c516b-9dcd-41a8-99d3-54425d29895b" providerId="ADAL" clId="{1CDC08C2-265D-4744-A449-7F50604F23AF}" dt="2022-09-12T10:01:43.500" v="4140" actId="700"/>
          <ac:spMkLst>
            <pc:docMk/>
            <pc:sldMk cId="1313387215" sldId="277"/>
            <ac:spMk id="3" creationId="{827A8A90-E935-CB76-4DB9-78CDFF04C425}"/>
          </ac:spMkLst>
        </pc:spChg>
        <pc:spChg chg="del mod ord">
          <ac:chgData name="Gerjan de Ruiter" userId="5d7c516b-9dcd-41a8-99d3-54425d29895b" providerId="ADAL" clId="{1CDC08C2-265D-4744-A449-7F50604F23AF}" dt="2022-09-12T10:01:47.407" v="4143"/>
          <ac:spMkLst>
            <pc:docMk/>
            <pc:sldMk cId="1313387215" sldId="277"/>
            <ac:spMk id="5" creationId="{CA1A06A2-5B4A-4A1F-B6DD-210EA2E0E52D}"/>
          </ac:spMkLst>
        </pc:spChg>
        <pc:spChg chg="del mod ord">
          <ac:chgData name="Gerjan de Ruiter" userId="5d7c516b-9dcd-41a8-99d3-54425d29895b" providerId="ADAL" clId="{1CDC08C2-265D-4744-A449-7F50604F23AF}" dt="2022-09-12T10:01:43.500" v="4140" actId="700"/>
          <ac:spMkLst>
            <pc:docMk/>
            <pc:sldMk cId="1313387215" sldId="277"/>
            <ac:spMk id="7" creationId="{C668AD65-8F16-D09F-5A15-DB2CBA03D01A}"/>
          </ac:spMkLst>
        </pc:spChg>
        <pc:picChg chg="del">
          <ac:chgData name="Gerjan de Ruiter" userId="5d7c516b-9dcd-41a8-99d3-54425d29895b" providerId="ADAL" clId="{1CDC08C2-265D-4744-A449-7F50604F23AF}" dt="2022-09-12T10:00:50.451" v="4132" actId="478"/>
          <ac:picMkLst>
            <pc:docMk/>
            <pc:sldMk cId="1313387215" sldId="277"/>
            <ac:picMk id="3074" creationId="{B6E60ED3-5052-0D4C-A314-056AD88F6197}"/>
          </ac:picMkLst>
        </pc:picChg>
        <pc:picChg chg="add mod">
          <ac:chgData name="Gerjan de Ruiter" userId="5d7c516b-9dcd-41a8-99d3-54425d29895b" providerId="ADAL" clId="{1CDC08C2-265D-4744-A449-7F50604F23AF}" dt="2022-09-12T10:01:49.664" v="4144" actId="1076"/>
          <ac:picMkLst>
            <pc:docMk/>
            <pc:sldMk cId="1313387215" sldId="277"/>
            <ac:picMk id="6146" creationId="{2EB47A68-4D84-8508-DB96-719C7F8A2D74}"/>
          </ac:picMkLst>
        </pc:picChg>
      </pc:sldChg>
      <pc:sldChg chg="addSp delSp modSp new del mod modClrScheme chgLayout modNotesTx">
        <pc:chgData name="Gerjan de Ruiter" userId="5d7c516b-9dcd-41a8-99d3-54425d29895b" providerId="ADAL" clId="{1CDC08C2-265D-4744-A449-7F50604F23AF}" dt="2022-09-23T07:21:20.258" v="7917" actId="47"/>
        <pc:sldMkLst>
          <pc:docMk/>
          <pc:sldMk cId="3685286427" sldId="278"/>
        </pc:sldMkLst>
        <pc:spChg chg="del mod ord">
          <ac:chgData name="Gerjan de Ruiter" userId="5d7c516b-9dcd-41a8-99d3-54425d29895b" providerId="ADAL" clId="{1CDC08C2-265D-4744-A449-7F50604F23AF}" dt="2022-09-12T10:01:54.115" v="4146" actId="700"/>
          <ac:spMkLst>
            <pc:docMk/>
            <pc:sldMk cId="3685286427" sldId="278"/>
            <ac:spMk id="2" creationId="{6F4FA8CB-FC3C-3F31-5E38-68C0ADC4D4A0}"/>
          </ac:spMkLst>
        </pc:spChg>
        <pc:spChg chg="del mod ord">
          <ac:chgData name="Gerjan de Ruiter" userId="5d7c516b-9dcd-41a8-99d3-54425d29895b" providerId="ADAL" clId="{1CDC08C2-265D-4744-A449-7F50604F23AF}" dt="2022-09-12T10:01:54.115" v="4146" actId="700"/>
          <ac:spMkLst>
            <pc:docMk/>
            <pc:sldMk cId="3685286427" sldId="278"/>
            <ac:spMk id="3" creationId="{B58A59B5-1788-5300-617D-F49B7D79D431}"/>
          </ac:spMkLst>
        </pc:spChg>
        <pc:spChg chg="add del mod ord">
          <ac:chgData name="Gerjan de Ruiter" userId="5d7c516b-9dcd-41a8-99d3-54425d29895b" providerId="ADAL" clId="{1CDC08C2-265D-4744-A449-7F50604F23AF}" dt="2022-09-20T14:35:55.609" v="7873" actId="478"/>
          <ac:spMkLst>
            <pc:docMk/>
            <pc:sldMk cId="3685286427" sldId="278"/>
            <ac:spMk id="4" creationId="{4D5D33A0-5698-CB56-4444-585DA1260BD4}"/>
          </ac:spMkLst>
        </pc:spChg>
        <pc:spChg chg="add mod ord">
          <ac:chgData name="Gerjan de Ruiter" userId="5d7c516b-9dcd-41a8-99d3-54425d29895b" providerId="ADAL" clId="{1CDC08C2-265D-4744-A449-7F50604F23AF}" dt="2022-09-20T14:36:58.020" v="7911" actId="20577"/>
          <ac:spMkLst>
            <pc:docMk/>
            <pc:sldMk cId="3685286427" sldId="278"/>
            <ac:spMk id="5" creationId="{E0FBFE9C-7E4C-1576-8F77-283865F462D8}"/>
          </ac:spMkLst>
        </pc:spChg>
        <pc:spChg chg="add mod ord">
          <ac:chgData name="Gerjan de Ruiter" userId="5d7c516b-9dcd-41a8-99d3-54425d29895b" providerId="ADAL" clId="{1CDC08C2-265D-4744-A449-7F50604F23AF}" dt="2022-09-12T10:01:54.115" v="4146" actId="700"/>
          <ac:spMkLst>
            <pc:docMk/>
            <pc:sldMk cId="3685286427" sldId="278"/>
            <ac:spMk id="6" creationId="{2354E114-0401-3994-DF4C-FDD8D8C4A454}"/>
          </ac:spMkLst>
        </pc:spChg>
        <pc:spChg chg="add mod ord">
          <ac:chgData name="Gerjan de Ruiter" userId="5d7c516b-9dcd-41a8-99d3-54425d29895b" providerId="ADAL" clId="{1CDC08C2-265D-4744-A449-7F50604F23AF}" dt="2022-09-12T10:01:54.115" v="4146" actId="700"/>
          <ac:spMkLst>
            <pc:docMk/>
            <pc:sldMk cId="3685286427" sldId="278"/>
            <ac:spMk id="7" creationId="{9A355B1B-762D-F0B4-FCEC-16901E52C46F}"/>
          </ac:spMkLst>
        </pc:spChg>
        <pc:spChg chg="add del">
          <ac:chgData name="Gerjan de Ruiter" userId="5d7c516b-9dcd-41a8-99d3-54425d29895b" providerId="ADAL" clId="{1CDC08C2-265D-4744-A449-7F50604F23AF}" dt="2022-09-12T15:09:30.743" v="7742"/>
          <ac:spMkLst>
            <pc:docMk/>
            <pc:sldMk cId="3685286427" sldId="278"/>
            <ac:spMk id="8" creationId="{271F9A69-98B0-E7CD-327E-D1340C086CD2}"/>
          </ac:spMkLst>
        </pc:spChg>
        <pc:picChg chg="add del">
          <ac:chgData name="Gerjan de Ruiter" userId="5d7c516b-9dcd-41a8-99d3-54425d29895b" providerId="ADAL" clId="{1CDC08C2-265D-4744-A449-7F50604F23AF}" dt="2022-09-12T15:09:30.743" v="7742"/>
          <ac:picMkLst>
            <pc:docMk/>
            <pc:sldMk cId="3685286427" sldId="278"/>
            <ac:picMk id="13314" creationId="{2FE3644B-E115-B99C-E170-3D0FFB93CDCB}"/>
          </ac:picMkLst>
        </pc:picChg>
      </pc:sldChg>
      <pc:sldChg chg="addSp delSp modSp new mod modAnim">
        <pc:chgData name="Gerjan de Ruiter" userId="5d7c516b-9dcd-41a8-99d3-54425d29895b" providerId="ADAL" clId="{1CDC08C2-265D-4744-A449-7F50604F23AF}" dt="2022-09-12T10:13:05.421" v="4998"/>
        <pc:sldMkLst>
          <pc:docMk/>
          <pc:sldMk cId="2896768948" sldId="279"/>
        </pc:sldMkLst>
        <pc:spChg chg="mod">
          <ac:chgData name="Gerjan de Ruiter" userId="5d7c516b-9dcd-41a8-99d3-54425d29895b" providerId="ADAL" clId="{1CDC08C2-265D-4744-A449-7F50604F23AF}" dt="2022-09-12T10:04:43.161" v="4184" actId="20577"/>
          <ac:spMkLst>
            <pc:docMk/>
            <pc:sldMk cId="2896768948" sldId="279"/>
            <ac:spMk id="2" creationId="{BC716855-A8A5-7084-A4F1-61BF6CDBC179}"/>
          </ac:spMkLst>
        </pc:spChg>
        <pc:spChg chg="mod">
          <ac:chgData name="Gerjan de Ruiter" userId="5d7c516b-9dcd-41a8-99d3-54425d29895b" providerId="ADAL" clId="{1CDC08C2-265D-4744-A449-7F50604F23AF}" dt="2022-09-12T10:06:16.561" v="4450" actId="20577"/>
          <ac:spMkLst>
            <pc:docMk/>
            <pc:sldMk cId="2896768948" sldId="279"/>
            <ac:spMk id="3" creationId="{0E5E8D0F-4640-3FDF-86DA-C678AE8632DF}"/>
          </ac:spMkLst>
        </pc:spChg>
        <pc:spChg chg="del">
          <ac:chgData name="Gerjan de Ruiter" userId="5d7c516b-9dcd-41a8-99d3-54425d29895b" providerId="ADAL" clId="{1CDC08C2-265D-4744-A449-7F50604F23AF}" dt="2022-09-12T10:03:43.965" v="4148" actId="22"/>
          <ac:spMkLst>
            <pc:docMk/>
            <pc:sldMk cId="2896768948" sldId="279"/>
            <ac:spMk id="4" creationId="{8852E659-01B9-5D8B-492A-315CC5620A06}"/>
          </ac:spMkLst>
        </pc:spChg>
        <pc:picChg chg="add mod ord modCrop">
          <ac:chgData name="Gerjan de Ruiter" userId="5d7c516b-9dcd-41a8-99d3-54425d29895b" providerId="ADAL" clId="{1CDC08C2-265D-4744-A449-7F50604F23AF}" dt="2022-09-12T10:10:44.573" v="4820" actId="1076"/>
          <ac:picMkLst>
            <pc:docMk/>
            <pc:sldMk cId="2896768948" sldId="279"/>
            <ac:picMk id="7" creationId="{815BAC13-4A30-FCD9-D6A7-49641183A577}"/>
          </ac:picMkLst>
        </pc:picChg>
      </pc:sldChg>
      <pc:sldChg chg="addSp delSp modSp add mod modAnim">
        <pc:chgData name="Gerjan de Ruiter" userId="5d7c516b-9dcd-41a8-99d3-54425d29895b" providerId="ADAL" clId="{1CDC08C2-265D-4744-A449-7F50604F23AF}" dt="2022-09-12T10:13:01.754" v="4997"/>
        <pc:sldMkLst>
          <pc:docMk/>
          <pc:sldMk cId="796205757" sldId="280"/>
        </pc:sldMkLst>
        <pc:spChg chg="mod">
          <ac:chgData name="Gerjan de Ruiter" userId="5d7c516b-9dcd-41a8-99d3-54425d29895b" providerId="ADAL" clId="{1CDC08C2-265D-4744-A449-7F50604F23AF}" dt="2022-09-12T10:08:26.024" v="4494" actId="20577"/>
          <ac:spMkLst>
            <pc:docMk/>
            <pc:sldMk cId="796205757" sldId="280"/>
            <ac:spMk id="2" creationId="{BC716855-A8A5-7084-A4F1-61BF6CDBC179}"/>
          </ac:spMkLst>
        </pc:spChg>
        <pc:spChg chg="mod">
          <ac:chgData name="Gerjan de Ruiter" userId="5d7c516b-9dcd-41a8-99d3-54425d29895b" providerId="ADAL" clId="{1CDC08C2-265D-4744-A449-7F50604F23AF}" dt="2022-09-12T10:09:41.222" v="4781" actId="20577"/>
          <ac:spMkLst>
            <pc:docMk/>
            <pc:sldMk cId="796205757" sldId="280"/>
            <ac:spMk id="3" creationId="{0E5E8D0F-4640-3FDF-86DA-C678AE8632DF}"/>
          </ac:spMkLst>
        </pc:spChg>
        <pc:spChg chg="add del mod">
          <ac:chgData name="Gerjan de Ruiter" userId="5d7c516b-9dcd-41a8-99d3-54425d29895b" providerId="ADAL" clId="{1CDC08C2-265D-4744-A449-7F50604F23AF}" dt="2022-09-12T10:07:06.074" v="4455" actId="22"/>
          <ac:spMkLst>
            <pc:docMk/>
            <pc:sldMk cId="796205757" sldId="280"/>
            <ac:spMk id="6" creationId="{98C39227-04C0-A77F-E3F4-BC55EBB9BA95}"/>
          </ac:spMkLst>
        </pc:spChg>
        <pc:picChg chg="del">
          <ac:chgData name="Gerjan de Ruiter" userId="5d7c516b-9dcd-41a8-99d3-54425d29895b" providerId="ADAL" clId="{1CDC08C2-265D-4744-A449-7F50604F23AF}" dt="2022-09-12T10:07:04.421" v="4454" actId="478"/>
          <ac:picMkLst>
            <pc:docMk/>
            <pc:sldMk cId="796205757" sldId="280"/>
            <ac:picMk id="7" creationId="{815BAC13-4A30-FCD9-D6A7-49641183A577}"/>
          </ac:picMkLst>
        </pc:picChg>
        <pc:picChg chg="add mod ord modCrop">
          <ac:chgData name="Gerjan de Ruiter" userId="5d7c516b-9dcd-41a8-99d3-54425d29895b" providerId="ADAL" clId="{1CDC08C2-265D-4744-A449-7F50604F23AF}" dt="2022-09-12T10:10:41.868" v="4819" actId="1076"/>
          <ac:picMkLst>
            <pc:docMk/>
            <pc:sldMk cId="796205757" sldId="280"/>
            <ac:picMk id="9" creationId="{4AA57F37-9A2F-BF09-996A-16C7A8191C2E}"/>
          </ac:picMkLst>
        </pc:picChg>
      </pc:sldChg>
      <pc:sldChg chg="addSp delSp modSp add mod modAnim">
        <pc:chgData name="Gerjan de Ruiter" userId="5d7c516b-9dcd-41a8-99d3-54425d29895b" providerId="ADAL" clId="{1CDC08C2-265D-4744-A449-7F50604F23AF}" dt="2022-09-12T10:12:55.966" v="4996"/>
        <pc:sldMkLst>
          <pc:docMk/>
          <pc:sldMk cId="2353197132" sldId="281"/>
        </pc:sldMkLst>
        <pc:spChg chg="mod">
          <ac:chgData name="Gerjan de Ruiter" userId="5d7c516b-9dcd-41a8-99d3-54425d29895b" providerId="ADAL" clId="{1CDC08C2-265D-4744-A449-7F50604F23AF}" dt="2022-09-12T10:09:55.045" v="4807" actId="20577"/>
          <ac:spMkLst>
            <pc:docMk/>
            <pc:sldMk cId="2353197132" sldId="281"/>
            <ac:spMk id="2" creationId="{BC716855-A8A5-7084-A4F1-61BF6CDBC179}"/>
          </ac:spMkLst>
        </pc:spChg>
        <pc:spChg chg="mod">
          <ac:chgData name="Gerjan de Ruiter" userId="5d7c516b-9dcd-41a8-99d3-54425d29895b" providerId="ADAL" clId="{1CDC08C2-265D-4744-A449-7F50604F23AF}" dt="2022-09-12T10:12:53.258" v="4995" actId="20577"/>
          <ac:spMkLst>
            <pc:docMk/>
            <pc:sldMk cId="2353197132" sldId="281"/>
            <ac:spMk id="3" creationId="{0E5E8D0F-4640-3FDF-86DA-C678AE8632DF}"/>
          </ac:spMkLst>
        </pc:spChg>
        <pc:spChg chg="add del mod">
          <ac:chgData name="Gerjan de Ruiter" userId="5d7c516b-9dcd-41a8-99d3-54425d29895b" providerId="ADAL" clId="{1CDC08C2-265D-4744-A449-7F50604F23AF}" dt="2022-09-12T10:10:08.626" v="4808" actId="22"/>
          <ac:spMkLst>
            <pc:docMk/>
            <pc:sldMk cId="2353197132" sldId="281"/>
            <ac:spMk id="6" creationId="{93179119-E82F-6A2C-283C-1EB352B9104C}"/>
          </ac:spMkLst>
        </pc:spChg>
        <pc:picChg chg="del">
          <ac:chgData name="Gerjan de Ruiter" userId="5d7c516b-9dcd-41a8-99d3-54425d29895b" providerId="ADAL" clId="{1CDC08C2-265D-4744-A449-7F50604F23AF}" dt="2022-09-12T10:09:45.770" v="4782" actId="478"/>
          <ac:picMkLst>
            <pc:docMk/>
            <pc:sldMk cId="2353197132" sldId="281"/>
            <ac:picMk id="7" creationId="{815BAC13-4A30-FCD9-D6A7-49641183A577}"/>
          </ac:picMkLst>
        </pc:picChg>
        <pc:picChg chg="add mod ord modCrop">
          <ac:chgData name="Gerjan de Ruiter" userId="5d7c516b-9dcd-41a8-99d3-54425d29895b" providerId="ADAL" clId="{1CDC08C2-265D-4744-A449-7F50604F23AF}" dt="2022-09-12T10:10:37.956" v="4818" actId="1076"/>
          <ac:picMkLst>
            <pc:docMk/>
            <pc:sldMk cId="2353197132" sldId="281"/>
            <ac:picMk id="9" creationId="{31AD9B28-1FC6-C9E4-78FA-AA7BE2C89C92}"/>
          </ac:picMkLst>
        </pc:picChg>
      </pc:sldChg>
      <pc:sldChg chg="addSp delSp modSp add mod modAnim">
        <pc:chgData name="Gerjan de Ruiter" userId="5d7c516b-9dcd-41a8-99d3-54425d29895b" providerId="ADAL" clId="{1CDC08C2-265D-4744-A449-7F50604F23AF}" dt="2022-09-12T10:12:40.131" v="4968"/>
        <pc:sldMkLst>
          <pc:docMk/>
          <pc:sldMk cId="2401768981" sldId="282"/>
        </pc:sldMkLst>
        <pc:spChg chg="mod">
          <ac:chgData name="Gerjan de Ruiter" userId="5d7c516b-9dcd-41a8-99d3-54425d29895b" providerId="ADAL" clId="{1CDC08C2-265D-4744-A449-7F50604F23AF}" dt="2022-09-12T10:10:58.636" v="4830" actId="20577"/>
          <ac:spMkLst>
            <pc:docMk/>
            <pc:sldMk cId="2401768981" sldId="282"/>
            <ac:spMk id="2" creationId="{BC716855-A8A5-7084-A4F1-61BF6CDBC179}"/>
          </ac:spMkLst>
        </pc:spChg>
        <pc:spChg chg="mod">
          <ac:chgData name="Gerjan de Ruiter" userId="5d7c516b-9dcd-41a8-99d3-54425d29895b" providerId="ADAL" clId="{1CDC08C2-265D-4744-A449-7F50604F23AF}" dt="2022-09-12T10:12:34.820" v="4967" actId="20577"/>
          <ac:spMkLst>
            <pc:docMk/>
            <pc:sldMk cId="2401768981" sldId="282"/>
            <ac:spMk id="3" creationId="{0E5E8D0F-4640-3FDF-86DA-C678AE8632DF}"/>
          </ac:spMkLst>
        </pc:spChg>
        <pc:spChg chg="add del mod">
          <ac:chgData name="Gerjan de Ruiter" userId="5d7c516b-9dcd-41a8-99d3-54425d29895b" providerId="ADAL" clId="{1CDC08C2-265D-4744-A449-7F50604F23AF}" dt="2022-09-12T10:11:22.751" v="4832" actId="22"/>
          <ac:spMkLst>
            <pc:docMk/>
            <pc:sldMk cId="2401768981" sldId="282"/>
            <ac:spMk id="6" creationId="{F89B2C08-E08F-7BAC-BC12-13995CE6CF19}"/>
          </ac:spMkLst>
        </pc:spChg>
        <pc:picChg chg="del">
          <ac:chgData name="Gerjan de Ruiter" userId="5d7c516b-9dcd-41a8-99d3-54425d29895b" providerId="ADAL" clId="{1CDC08C2-265D-4744-A449-7F50604F23AF}" dt="2022-09-12T10:11:21.152" v="4831" actId="478"/>
          <ac:picMkLst>
            <pc:docMk/>
            <pc:sldMk cId="2401768981" sldId="282"/>
            <ac:picMk id="7" creationId="{815BAC13-4A30-FCD9-D6A7-49641183A577}"/>
          </ac:picMkLst>
        </pc:picChg>
        <pc:picChg chg="add mod ord modCrop">
          <ac:chgData name="Gerjan de Ruiter" userId="5d7c516b-9dcd-41a8-99d3-54425d29895b" providerId="ADAL" clId="{1CDC08C2-265D-4744-A449-7F50604F23AF}" dt="2022-09-12T10:11:56.995" v="4843" actId="1076"/>
          <ac:picMkLst>
            <pc:docMk/>
            <pc:sldMk cId="2401768981" sldId="282"/>
            <ac:picMk id="9" creationId="{3F086110-B18F-9BFC-FFA2-5ECF19849821}"/>
          </ac:picMkLst>
        </pc:picChg>
      </pc:sldChg>
      <pc:sldChg chg="addSp delSp modSp new mod ord modClrScheme delAnim modAnim chgLayout">
        <pc:chgData name="Gerjan de Ruiter" userId="5d7c516b-9dcd-41a8-99d3-54425d29895b" providerId="ADAL" clId="{1CDC08C2-265D-4744-A449-7F50604F23AF}" dt="2022-09-12T11:42:27.710" v="5058" actId="700"/>
        <pc:sldMkLst>
          <pc:docMk/>
          <pc:sldMk cId="2182309586" sldId="283"/>
        </pc:sldMkLst>
        <pc:spChg chg="mod ord">
          <ac:chgData name="Gerjan de Ruiter" userId="5d7c516b-9dcd-41a8-99d3-54425d29895b" providerId="ADAL" clId="{1CDC08C2-265D-4744-A449-7F50604F23AF}" dt="2022-09-12T11:42:27.710" v="5058" actId="700"/>
          <ac:spMkLst>
            <pc:docMk/>
            <pc:sldMk cId="2182309586" sldId="283"/>
            <ac:spMk id="2" creationId="{F7E7ACB1-FB25-8E11-5030-A61B0B8B6664}"/>
          </ac:spMkLst>
        </pc:spChg>
        <pc:spChg chg="del">
          <ac:chgData name="Gerjan de Ruiter" userId="5d7c516b-9dcd-41a8-99d3-54425d29895b" providerId="ADAL" clId="{1CDC08C2-265D-4744-A449-7F50604F23AF}" dt="2022-09-12T11:18:16.103" v="5029"/>
          <ac:spMkLst>
            <pc:docMk/>
            <pc:sldMk cId="2182309586" sldId="283"/>
            <ac:spMk id="3" creationId="{DBDAB526-4C9D-1608-184C-21199DCEB0E9}"/>
          </ac:spMkLst>
        </pc:spChg>
        <pc:spChg chg="add del mod">
          <ac:chgData name="Gerjan de Ruiter" userId="5d7c516b-9dcd-41a8-99d3-54425d29895b" providerId="ADAL" clId="{1CDC08C2-265D-4744-A449-7F50604F23AF}" dt="2022-09-12T11:34:50.907" v="5045"/>
          <ac:spMkLst>
            <pc:docMk/>
            <pc:sldMk cId="2182309586" sldId="283"/>
            <ac:spMk id="6" creationId="{242FD624-A22B-0CC3-E53E-B1C5B87DCC26}"/>
          </ac:spMkLst>
        </pc:spChg>
        <pc:spChg chg="add del mod">
          <ac:chgData name="Gerjan de Ruiter" userId="5d7c516b-9dcd-41a8-99d3-54425d29895b" providerId="ADAL" clId="{1CDC08C2-265D-4744-A449-7F50604F23AF}" dt="2022-09-12T11:41:57.221" v="5051"/>
          <ac:spMkLst>
            <pc:docMk/>
            <pc:sldMk cId="2182309586" sldId="283"/>
            <ac:spMk id="9" creationId="{27E8E4E2-EE8A-F096-F250-5CC1D355C935}"/>
          </ac:spMkLst>
        </pc:spChg>
        <pc:spChg chg="add del mod ord">
          <ac:chgData name="Gerjan de Ruiter" userId="5d7c516b-9dcd-41a8-99d3-54425d29895b" providerId="ADAL" clId="{1CDC08C2-265D-4744-A449-7F50604F23AF}" dt="2022-09-12T11:42:27.710" v="5058" actId="700"/>
          <ac:spMkLst>
            <pc:docMk/>
            <pc:sldMk cId="2182309586" sldId="283"/>
            <ac:spMk id="11" creationId="{8EA43B7B-2C79-BF41-B9C5-32C739D386EA}"/>
          </ac:spMkLst>
        </pc:spChg>
        <pc:spChg chg="add del mod ord">
          <ac:chgData name="Gerjan de Ruiter" userId="5d7c516b-9dcd-41a8-99d3-54425d29895b" providerId="ADAL" clId="{1CDC08C2-265D-4744-A449-7F50604F23AF}" dt="2022-09-12T11:42:27.710" v="5058" actId="700"/>
          <ac:spMkLst>
            <pc:docMk/>
            <pc:sldMk cId="2182309586" sldId="283"/>
            <ac:spMk id="12" creationId="{CB41A80A-4FFA-47ED-4A14-D0F6576AD03E}"/>
          </ac:spMkLst>
        </pc:spChg>
        <pc:picChg chg="add del mod modCrop">
          <ac:chgData name="Gerjan de Ruiter" userId="5d7c516b-9dcd-41a8-99d3-54425d29895b" providerId="ADAL" clId="{1CDC08C2-265D-4744-A449-7F50604F23AF}" dt="2022-09-12T11:41:56.443" v="5050" actId="21"/>
          <ac:picMkLst>
            <pc:docMk/>
            <pc:sldMk cId="2182309586" sldId="283"/>
            <ac:picMk id="5" creationId="{4568AD74-E827-80B0-EF74-D759D35F5A39}"/>
          </ac:picMkLst>
        </pc:picChg>
        <pc:picChg chg="add del mod">
          <ac:chgData name="Gerjan de Ruiter" userId="5d7c516b-9dcd-41a8-99d3-54425d29895b" providerId="ADAL" clId="{1CDC08C2-265D-4744-A449-7F50604F23AF}" dt="2022-09-12T11:40:55.900" v="5049" actId="478"/>
          <ac:picMkLst>
            <pc:docMk/>
            <pc:sldMk cId="2182309586" sldId="283"/>
            <ac:picMk id="7" creationId="{A9B5A0E2-AA48-3F86-4359-384D25C28750}"/>
          </ac:picMkLst>
        </pc:picChg>
        <pc:picChg chg="add mod ord">
          <ac:chgData name="Gerjan de Ruiter" userId="5d7c516b-9dcd-41a8-99d3-54425d29895b" providerId="ADAL" clId="{1CDC08C2-265D-4744-A449-7F50604F23AF}" dt="2022-09-12T11:42:27.710" v="5058" actId="700"/>
          <ac:picMkLst>
            <pc:docMk/>
            <pc:sldMk cId="2182309586" sldId="283"/>
            <ac:picMk id="10" creationId="{2546DB16-27C8-7E4C-FE28-556400D9C70E}"/>
          </ac:picMkLst>
        </pc:picChg>
        <pc:picChg chg="add del mod">
          <ac:chgData name="Gerjan de Ruiter" userId="5d7c516b-9dcd-41a8-99d3-54425d29895b" providerId="ADAL" clId="{1CDC08C2-265D-4744-A449-7F50604F23AF}" dt="2022-09-12T11:28:27.294" v="5040" actId="478"/>
          <ac:picMkLst>
            <pc:docMk/>
            <pc:sldMk cId="2182309586" sldId="283"/>
            <ac:picMk id="7170" creationId="{5E5EF5AC-6EFC-B1F8-1273-EF1ECB57AAEE}"/>
          </ac:picMkLst>
        </pc:picChg>
      </pc:sldChg>
      <pc:sldChg chg="addSp delSp modSp new mod modAnim modNotesTx">
        <pc:chgData name="Gerjan de Ruiter" userId="5d7c516b-9dcd-41a8-99d3-54425d29895b" providerId="ADAL" clId="{1CDC08C2-265D-4744-A449-7F50604F23AF}" dt="2022-09-12T11:44:47.666" v="5223" actId="20577"/>
        <pc:sldMkLst>
          <pc:docMk/>
          <pc:sldMk cId="3864879892" sldId="284"/>
        </pc:sldMkLst>
        <pc:spChg chg="mod">
          <ac:chgData name="Gerjan de Ruiter" userId="5d7c516b-9dcd-41a8-99d3-54425d29895b" providerId="ADAL" clId="{1CDC08C2-265D-4744-A449-7F50604F23AF}" dt="2022-09-12T11:43:28.835" v="5100" actId="20577"/>
          <ac:spMkLst>
            <pc:docMk/>
            <pc:sldMk cId="3864879892" sldId="284"/>
            <ac:spMk id="2" creationId="{FB243CF5-A905-E0AD-2D7C-4A455588F16B}"/>
          </ac:spMkLst>
        </pc:spChg>
        <pc:spChg chg="del mod">
          <ac:chgData name="Gerjan de Ruiter" userId="5d7c516b-9dcd-41a8-99d3-54425d29895b" providerId="ADAL" clId="{1CDC08C2-265D-4744-A449-7F50604F23AF}" dt="2022-09-12T11:43:19.347" v="5067"/>
          <ac:spMkLst>
            <pc:docMk/>
            <pc:sldMk cId="3864879892" sldId="284"/>
            <ac:spMk id="3" creationId="{91D9FFA4-ACE3-F73B-24F7-A414BD49DB4C}"/>
          </ac:spMkLst>
        </pc:spChg>
        <pc:spChg chg="del">
          <ac:chgData name="Gerjan de Ruiter" userId="5d7c516b-9dcd-41a8-99d3-54425d29895b" providerId="ADAL" clId="{1CDC08C2-265D-4744-A449-7F50604F23AF}" dt="2022-09-12T11:42:37.523" v="5060" actId="478"/>
          <ac:spMkLst>
            <pc:docMk/>
            <pc:sldMk cId="3864879892" sldId="284"/>
            <ac:spMk id="4" creationId="{3DB2A01D-41E5-4A3E-A825-7C2E0B447CBC}"/>
          </ac:spMkLst>
        </pc:spChg>
        <pc:spChg chg="add mod">
          <ac:chgData name="Gerjan de Ruiter" userId="5d7c516b-9dcd-41a8-99d3-54425d29895b" providerId="ADAL" clId="{1CDC08C2-265D-4744-A449-7F50604F23AF}" dt="2022-09-12T11:44:30.253" v="5211" actId="113"/>
          <ac:spMkLst>
            <pc:docMk/>
            <pc:sldMk cId="3864879892" sldId="284"/>
            <ac:spMk id="6" creationId="{EDBFD372-1A95-9A63-F34D-753CCDBC8AB4}"/>
          </ac:spMkLst>
        </pc:spChg>
        <pc:picChg chg="add mod">
          <ac:chgData name="Gerjan de Ruiter" userId="5d7c516b-9dcd-41a8-99d3-54425d29895b" providerId="ADAL" clId="{1CDC08C2-265D-4744-A449-7F50604F23AF}" dt="2022-09-12T11:43:19.347" v="5067"/>
          <ac:picMkLst>
            <pc:docMk/>
            <pc:sldMk cId="3864879892" sldId="284"/>
            <ac:picMk id="7" creationId="{E271B4E6-5F98-3F31-2F29-FC4240D03DFC}"/>
          </ac:picMkLst>
        </pc:picChg>
      </pc:sldChg>
      <pc:sldChg chg="new del">
        <pc:chgData name="Gerjan de Ruiter" userId="5d7c516b-9dcd-41a8-99d3-54425d29895b" providerId="ADAL" clId="{1CDC08C2-265D-4744-A449-7F50604F23AF}" dt="2022-09-12T12:00:57.337" v="5226" actId="47"/>
        <pc:sldMkLst>
          <pc:docMk/>
          <pc:sldMk cId="3554745143" sldId="285"/>
        </pc:sldMkLst>
      </pc:sldChg>
      <pc:sldChg chg="add">
        <pc:chgData name="Gerjan de Ruiter" userId="5d7c516b-9dcd-41a8-99d3-54425d29895b" providerId="ADAL" clId="{1CDC08C2-265D-4744-A449-7F50604F23AF}" dt="2022-09-12T12:09:50.135" v="5283"/>
        <pc:sldMkLst>
          <pc:docMk/>
          <pc:sldMk cId="4171580980" sldId="285"/>
        </pc:sldMkLst>
      </pc:sldChg>
      <pc:sldChg chg="addSp delSp modSp add del mod ord modClrScheme delAnim modAnim chgLayout">
        <pc:chgData name="Gerjan de Ruiter" userId="5d7c516b-9dcd-41a8-99d3-54425d29895b" providerId="ADAL" clId="{1CDC08C2-265D-4744-A449-7F50604F23AF}" dt="2022-09-23T07:21:07.497" v="7915" actId="2696"/>
        <pc:sldMkLst>
          <pc:docMk/>
          <pc:sldMk cId="3274608267" sldId="286"/>
        </pc:sldMkLst>
        <pc:spChg chg="mod ord">
          <ac:chgData name="Gerjan de Ruiter" userId="5d7c516b-9dcd-41a8-99d3-54425d29895b" providerId="ADAL" clId="{1CDC08C2-265D-4744-A449-7F50604F23AF}" dt="2022-09-12T12:03:21.565" v="5269" actId="700"/>
          <ac:spMkLst>
            <pc:docMk/>
            <pc:sldMk cId="3274608267" sldId="286"/>
            <ac:spMk id="2" creationId="{FB243CF5-A905-E0AD-2D7C-4A455588F16B}"/>
          </ac:spMkLst>
        </pc:spChg>
        <pc:spChg chg="add del mod">
          <ac:chgData name="Gerjan de Ruiter" userId="5d7c516b-9dcd-41a8-99d3-54425d29895b" providerId="ADAL" clId="{1CDC08C2-265D-4744-A449-7F50604F23AF}" dt="2022-09-12T12:01:17.741" v="5229"/>
          <ac:spMkLst>
            <pc:docMk/>
            <pc:sldMk cId="3274608267" sldId="286"/>
            <ac:spMk id="4" creationId="{5BC16543-7BA3-053F-23C4-38B029621FA3}"/>
          </ac:spMkLst>
        </pc:spChg>
        <pc:spChg chg="del">
          <ac:chgData name="Gerjan de Ruiter" userId="5d7c516b-9dcd-41a8-99d3-54425d29895b" providerId="ADAL" clId="{1CDC08C2-265D-4744-A449-7F50604F23AF}" dt="2022-09-12T12:03:21.565" v="5269" actId="700"/>
          <ac:spMkLst>
            <pc:docMk/>
            <pc:sldMk cId="3274608267" sldId="286"/>
            <ac:spMk id="5" creationId="{DDB44C0A-6BF6-3C1E-B7F1-B36479B22383}"/>
          </ac:spMkLst>
        </pc:spChg>
        <pc:spChg chg="del">
          <ac:chgData name="Gerjan de Ruiter" userId="5d7c516b-9dcd-41a8-99d3-54425d29895b" providerId="ADAL" clId="{1CDC08C2-265D-4744-A449-7F50604F23AF}" dt="2022-09-12T12:01:36.801" v="5263" actId="478"/>
          <ac:spMkLst>
            <pc:docMk/>
            <pc:sldMk cId="3274608267" sldId="286"/>
            <ac:spMk id="6" creationId="{EDBFD372-1A95-9A63-F34D-753CCDBC8AB4}"/>
          </ac:spMkLst>
        </pc:spChg>
        <pc:spChg chg="add del mod ord">
          <ac:chgData name="Gerjan de Ruiter" userId="5d7c516b-9dcd-41a8-99d3-54425d29895b" providerId="ADAL" clId="{1CDC08C2-265D-4744-A449-7F50604F23AF}" dt="2022-09-12T12:03:21.565" v="5269" actId="700"/>
          <ac:spMkLst>
            <pc:docMk/>
            <pc:sldMk cId="3274608267" sldId="286"/>
            <ac:spMk id="10" creationId="{EF39C9CC-E063-1CFC-F933-FD26A6461CF9}"/>
          </ac:spMkLst>
        </pc:spChg>
        <pc:spChg chg="add del mod ord">
          <ac:chgData name="Gerjan de Ruiter" userId="5d7c516b-9dcd-41a8-99d3-54425d29895b" providerId="ADAL" clId="{1CDC08C2-265D-4744-A449-7F50604F23AF}" dt="2022-09-12T12:03:31.844" v="5272"/>
          <ac:spMkLst>
            <pc:docMk/>
            <pc:sldMk cId="3274608267" sldId="286"/>
            <ac:spMk id="11" creationId="{7C44D32B-2834-1029-A2B8-4052A068C75A}"/>
          </ac:spMkLst>
        </pc:spChg>
        <pc:spChg chg="add del mod">
          <ac:chgData name="Gerjan de Ruiter" userId="5d7c516b-9dcd-41a8-99d3-54425d29895b" providerId="ADAL" clId="{1CDC08C2-265D-4744-A449-7F50604F23AF}" dt="2022-09-12T12:07:34.513" v="5276"/>
          <ac:spMkLst>
            <pc:docMk/>
            <pc:sldMk cId="3274608267" sldId="286"/>
            <ac:spMk id="14" creationId="{BD5E7876-1639-3903-3D87-601A14413FEA}"/>
          </ac:spMkLst>
        </pc:spChg>
        <pc:picChg chg="del">
          <ac:chgData name="Gerjan de Ruiter" userId="5d7c516b-9dcd-41a8-99d3-54425d29895b" providerId="ADAL" clId="{1CDC08C2-265D-4744-A449-7F50604F23AF}" dt="2022-09-12T12:00:59.369" v="5227" actId="478"/>
          <ac:picMkLst>
            <pc:docMk/>
            <pc:sldMk cId="3274608267" sldId="286"/>
            <ac:picMk id="7" creationId="{E271B4E6-5F98-3F31-2F29-FC4240D03DFC}"/>
          </ac:picMkLst>
        </pc:picChg>
        <pc:picChg chg="add del mod">
          <ac:chgData name="Gerjan de Ruiter" userId="5d7c516b-9dcd-41a8-99d3-54425d29895b" providerId="ADAL" clId="{1CDC08C2-265D-4744-A449-7F50604F23AF}" dt="2022-09-12T12:03:16.221" v="5268" actId="478"/>
          <ac:picMkLst>
            <pc:docMk/>
            <pc:sldMk cId="3274608267" sldId="286"/>
            <ac:picMk id="8" creationId="{27E9070E-DB6E-A0F4-4CEE-3850C101B5E6}"/>
          </ac:picMkLst>
        </pc:picChg>
        <pc:picChg chg="add del mod">
          <ac:chgData name="Gerjan de Ruiter" userId="5d7c516b-9dcd-41a8-99d3-54425d29895b" providerId="ADAL" clId="{1CDC08C2-265D-4744-A449-7F50604F23AF}" dt="2022-09-12T12:07:27.815" v="5275" actId="478"/>
          <ac:picMkLst>
            <pc:docMk/>
            <pc:sldMk cId="3274608267" sldId="286"/>
            <ac:picMk id="12" creationId="{8FD1CB67-8531-316A-3F6E-A70298ED8B7F}"/>
          </ac:picMkLst>
        </pc:picChg>
        <pc:picChg chg="add mod">
          <ac:chgData name="Gerjan de Ruiter" userId="5d7c516b-9dcd-41a8-99d3-54425d29895b" providerId="ADAL" clId="{1CDC08C2-265D-4744-A449-7F50604F23AF}" dt="2022-09-12T12:07:45" v="5279" actId="1076"/>
          <ac:picMkLst>
            <pc:docMk/>
            <pc:sldMk cId="3274608267" sldId="286"/>
            <ac:picMk id="15" creationId="{EC6EC690-2D57-7723-D284-A6E757D2F66C}"/>
          </ac:picMkLst>
        </pc:picChg>
      </pc:sldChg>
      <pc:sldChg chg="add">
        <pc:chgData name="Gerjan de Ruiter" userId="5d7c516b-9dcd-41a8-99d3-54425d29895b" providerId="ADAL" clId="{1CDC08C2-265D-4744-A449-7F50604F23AF}" dt="2022-09-12T12:09:29.773" v="5280"/>
        <pc:sldMkLst>
          <pc:docMk/>
          <pc:sldMk cId="1108387204" sldId="287"/>
        </pc:sldMkLst>
      </pc:sldChg>
      <pc:sldChg chg="add">
        <pc:chgData name="Gerjan de Ruiter" userId="5d7c516b-9dcd-41a8-99d3-54425d29895b" providerId="ADAL" clId="{1CDC08C2-265D-4744-A449-7F50604F23AF}" dt="2022-09-12T12:09:33.731" v="5281"/>
        <pc:sldMkLst>
          <pc:docMk/>
          <pc:sldMk cId="1825804024" sldId="288"/>
        </pc:sldMkLst>
      </pc:sldChg>
      <pc:sldChg chg="add">
        <pc:chgData name="Gerjan de Ruiter" userId="5d7c516b-9dcd-41a8-99d3-54425d29895b" providerId="ADAL" clId="{1CDC08C2-265D-4744-A449-7F50604F23AF}" dt="2022-09-12T12:09:46.520" v="5282"/>
        <pc:sldMkLst>
          <pc:docMk/>
          <pc:sldMk cId="535911645" sldId="289"/>
        </pc:sldMkLst>
      </pc:sldChg>
      <pc:sldChg chg="add">
        <pc:chgData name="Gerjan de Ruiter" userId="5d7c516b-9dcd-41a8-99d3-54425d29895b" providerId="ADAL" clId="{1CDC08C2-265D-4744-A449-7F50604F23AF}" dt="2022-09-12T12:09:52.640" v="5284"/>
        <pc:sldMkLst>
          <pc:docMk/>
          <pc:sldMk cId="2852063430" sldId="290"/>
        </pc:sldMkLst>
      </pc:sldChg>
      <pc:sldChg chg="modSp add mod">
        <pc:chgData name="Gerjan de Ruiter" userId="5d7c516b-9dcd-41a8-99d3-54425d29895b" providerId="ADAL" clId="{1CDC08C2-265D-4744-A449-7F50604F23AF}" dt="2022-09-12T12:10:15.951" v="5290" actId="1076"/>
        <pc:sldMkLst>
          <pc:docMk/>
          <pc:sldMk cId="1982089356" sldId="291"/>
        </pc:sldMkLst>
        <pc:picChg chg="mod">
          <ac:chgData name="Gerjan de Ruiter" userId="5d7c516b-9dcd-41a8-99d3-54425d29895b" providerId="ADAL" clId="{1CDC08C2-265D-4744-A449-7F50604F23AF}" dt="2022-09-12T12:10:15.951" v="5290" actId="1076"/>
          <ac:picMkLst>
            <pc:docMk/>
            <pc:sldMk cId="1982089356" sldId="291"/>
            <ac:picMk id="7" creationId="{6E2645ED-41C2-1378-055B-CAD20AC8ABC1}"/>
          </ac:picMkLst>
        </pc:picChg>
      </pc:sldChg>
      <pc:sldChg chg="delSp new del mod">
        <pc:chgData name="Gerjan de Ruiter" userId="5d7c516b-9dcd-41a8-99d3-54425d29895b" providerId="ADAL" clId="{1CDC08C2-265D-4744-A449-7F50604F23AF}" dt="2022-09-12T12:35:21.648" v="5296" actId="47"/>
        <pc:sldMkLst>
          <pc:docMk/>
          <pc:sldMk cId="2627969247" sldId="292"/>
        </pc:sldMkLst>
        <pc:spChg chg="del">
          <ac:chgData name="Gerjan de Ruiter" userId="5d7c516b-9dcd-41a8-99d3-54425d29895b" providerId="ADAL" clId="{1CDC08C2-265D-4744-A449-7F50604F23AF}" dt="2022-09-12T12:35:15.738" v="5294" actId="478"/>
          <ac:spMkLst>
            <pc:docMk/>
            <pc:sldMk cId="2627969247" sldId="292"/>
            <ac:spMk id="4" creationId="{87A86D0A-C08C-E669-59F9-C07EBD7FB228}"/>
          </ac:spMkLst>
        </pc:spChg>
      </pc:sldChg>
      <pc:sldChg chg="addSp delSp modSp add mod delAnim modAnim modNotesTx">
        <pc:chgData name="Gerjan de Ruiter" userId="5d7c516b-9dcd-41a8-99d3-54425d29895b" providerId="ADAL" clId="{1CDC08C2-265D-4744-A449-7F50604F23AF}" dt="2022-09-12T12:37:41.569" v="5561" actId="20577"/>
        <pc:sldMkLst>
          <pc:docMk/>
          <pc:sldMk cId="1481605649" sldId="293"/>
        </pc:sldMkLst>
        <pc:spChg chg="add del mod">
          <ac:chgData name="Gerjan de Ruiter" userId="5d7c516b-9dcd-41a8-99d3-54425d29895b" providerId="ADAL" clId="{1CDC08C2-265D-4744-A449-7F50604F23AF}" dt="2022-09-12T12:35:37.069" v="5300"/>
          <ac:spMkLst>
            <pc:docMk/>
            <pc:sldMk cId="1481605649" sldId="293"/>
            <ac:spMk id="4" creationId="{C57D5EFC-15BA-6D71-C0E0-B1A25EF4AD0E}"/>
          </ac:spMkLst>
        </pc:spChg>
        <pc:spChg chg="mod">
          <ac:chgData name="Gerjan de Ruiter" userId="5d7c516b-9dcd-41a8-99d3-54425d29895b" providerId="ADAL" clId="{1CDC08C2-265D-4744-A449-7F50604F23AF}" dt="2022-09-12T12:37:41.569" v="5561" actId="20577"/>
          <ac:spMkLst>
            <pc:docMk/>
            <pc:sldMk cId="1481605649" sldId="293"/>
            <ac:spMk id="6" creationId="{EDBFD372-1A95-9A63-F34D-753CCDBC8AB4}"/>
          </ac:spMkLst>
        </pc:spChg>
        <pc:picChg chg="del">
          <ac:chgData name="Gerjan de Ruiter" userId="5d7c516b-9dcd-41a8-99d3-54425d29895b" providerId="ADAL" clId="{1CDC08C2-265D-4744-A449-7F50604F23AF}" dt="2022-09-12T12:35:27.946" v="5297" actId="478"/>
          <ac:picMkLst>
            <pc:docMk/>
            <pc:sldMk cId="1481605649" sldId="293"/>
            <ac:picMk id="7" creationId="{E271B4E6-5F98-3F31-2F29-FC4240D03DFC}"/>
          </ac:picMkLst>
        </pc:picChg>
        <pc:picChg chg="add mod">
          <ac:chgData name="Gerjan de Ruiter" userId="5d7c516b-9dcd-41a8-99d3-54425d29895b" providerId="ADAL" clId="{1CDC08C2-265D-4744-A449-7F50604F23AF}" dt="2022-09-12T12:35:40.794" v="5301" actId="1076"/>
          <ac:picMkLst>
            <pc:docMk/>
            <pc:sldMk cId="1481605649" sldId="293"/>
            <ac:picMk id="8" creationId="{0E2F86AF-BBDD-1B5E-185F-80291B8336F5}"/>
          </ac:picMkLst>
        </pc:picChg>
      </pc:sldChg>
      <pc:sldChg chg="addSp delSp modSp add mod ord delAnim modAnim modNotesTx">
        <pc:chgData name="Gerjan de Ruiter" userId="5d7c516b-9dcd-41a8-99d3-54425d29895b" providerId="ADAL" clId="{1CDC08C2-265D-4744-A449-7F50604F23AF}" dt="2022-09-12T13:19:52.292" v="5957" actId="5793"/>
        <pc:sldMkLst>
          <pc:docMk/>
          <pc:sldMk cId="949307974" sldId="294"/>
        </pc:sldMkLst>
        <pc:spChg chg="add del mod">
          <ac:chgData name="Gerjan de Ruiter" userId="5d7c516b-9dcd-41a8-99d3-54425d29895b" providerId="ADAL" clId="{1CDC08C2-265D-4744-A449-7F50604F23AF}" dt="2022-09-12T12:56:07.708" v="5944"/>
          <ac:spMkLst>
            <pc:docMk/>
            <pc:sldMk cId="949307974" sldId="294"/>
            <ac:spMk id="4" creationId="{1BA60AE6-0778-32AC-F401-99461B55DD71}"/>
          </ac:spMkLst>
        </pc:spChg>
        <pc:spChg chg="mod">
          <ac:chgData name="Gerjan de Ruiter" userId="5d7c516b-9dcd-41a8-99d3-54425d29895b" providerId="ADAL" clId="{1CDC08C2-265D-4744-A449-7F50604F23AF}" dt="2022-09-12T13:16:57.771" v="5947" actId="114"/>
          <ac:spMkLst>
            <pc:docMk/>
            <pc:sldMk cId="949307974" sldId="294"/>
            <ac:spMk id="6" creationId="{EDBFD372-1A95-9A63-F34D-753CCDBC8AB4}"/>
          </ac:spMkLst>
        </pc:spChg>
        <pc:spChg chg="add del mod">
          <ac:chgData name="Gerjan de Ruiter" userId="5d7c516b-9dcd-41a8-99d3-54425d29895b" providerId="ADAL" clId="{1CDC08C2-265D-4744-A449-7F50604F23AF}" dt="2022-09-12T13:19:32.284" v="5949"/>
          <ac:spMkLst>
            <pc:docMk/>
            <pc:sldMk cId="949307974" sldId="294"/>
            <ac:spMk id="7" creationId="{8DE8C600-C1EB-328D-1595-F4427355675B}"/>
          </ac:spMkLst>
        </pc:spChg>
        <pc:picChg chg="del">
          <ac:chgData name="Gerjan de Ruiter" userId="5d7c516b-9dcd-41a8-99d3-54425d29895b" providerId="ADAL" clId="{1CDC08C2-265D-4744-A449-7F50604F23AF}" dt="2022-09-12T12:51:58.071" v="5585" actId="478"/>
          <ac:picMkLst>
            <pc:docMk/>
            <pc:sldMk cId="949307974" sldId="294"/>
            <ac:picMk id="8" creationId="{0E2F86AF-BBDD-1B5E-185F-80291B8336F5}"/>
          </ac:picMkLst>
        </pc:picChg>
        <pc:picChg chg="add del mod">
          <ac:chgData name="Gerjan de Ruiter" userId="5d7c516b-9dcd-41a8-99d3-54425d29895b" providerId="ADAL" clId="{1CDC08C2-265D-4744-A449-7F50604F23AF}" dt="2022-09-12T13:19:30.186" v="5948" actId="478"/>
          <ac:picMkLst>
            <pc:docMk/>
            <pc:sldMk cId="949307974" sldId="294"/>
            <ac:picMk id="9218" creationId="{65D954C3-12C1-F691-2FEE-FECC9CBC4C9D}"/>
          </ac:picMkLst>
        </pc:picChg>
        <pc:picChg chg="add mod">
          <ac:chgData name="Gerjan de Ruiter" userId="5d7c516b-9dcd-41a8-99d3-54425d29895b" providerId="ADAL" clId="{1CDC08C2-265D-4744-A449-7F50604F23AF}" dt="2022-09-12T13:19:38.420" v="5952" actId="1076"/>
          <ac:picMkLst>
            <pc:docMk/>
            <pc:sldMk cId="949307974" sldId="294"/>
            <ac:picMk id="9220" creationId="{9731EF15-9F8F-F8AD-E377-2F44B4C23B4C}"/>
          </ac:picMkLst>
        </pc:picChg>
      </pc:sldChg>
      <pc:sldChg chg="addSp delSp modSp new del mod">
        <pc:chgData name="Gerjan de Ruiter" userId="5d7c516b-9dcd-41a8-99d3-54425d29895b" providerId="ADAL" clId="{1CDC08C2-265D-4744-A449-7F50604F23AF}" dt="2022-09-12T12:44:08.364" v="5577" actId="47"/>
        <pc:sldMkLst>
          <pc:docMk/>
          <pc:sldMk cId="2499007601" sldId="294"/>
        </pc:sldMkLst>
        <pc:spChg chg="del mod">
          <ac:chgData name="Gerjan de Ruiter" userId="5d7c516b-9dcd-41a8-99d3-54425d29895b" providerId="ADAL" clId="{1CDC08C2-265D-4744-A449-7F50604F23AF}" dt="2022-09-12T12:41:30.575" v="5571" actId="478"/>
          <ac:spMkLst>
            <pc:docMk/>
            <pc:sldMk cId="2499007601" sldId="294"/>
            <ac:spMk id="2" creationId="{40A28051-4A6D-19DA-D6AF-A521844C9A8F}"/>
          </ac:spMkLst>
        </pc:spChg>
        <pc:spChg chg="del">
          <ac:chgData name="Gerjan de Ruiter" userId="5d7c516b-9dcd-41a8-99d3-54425d29895b" providerId="ADAL" clId="{1CDC08C2-265D-4744-A449-7F50604F23AF}" dt="2022-09-12T12:41:32.009" v="5572"/>
          <ac:spMkLst>
            <pc:docMk/>
            <pc:sldMk cId="2499007601" sldId="294"/>
            <ac:spMk id="3" creationId="{437B0DC5-08D3-3A0D-9FE9-DB90B882168D}"/>
          </ac:spMkLst>
        </pc:spChg>
        <pc:spChg chg="add del mod">
          <ac:chgData name="Gerjan de Ruiter" userId="5d7c516b-9dcd-41a8-99d3-54425d29895b" providerId="ADAL" clId="{1CDC08C2-265D-4744-A449-7F50604F23AF}" dt="2022-09-12T12:41:49.567" v="5576"/>
          <ac:spMkLst>
            <pc:docMk/>
            <pc:sldMk cId="2499007601" sldId="294"/>
            <ac:spMk id="4" creationId="{915BDFB7-82EF-FC2C-91C5-A64405E6D416}"/>
          </ac:spMkLst>
        </pc:spChg>
        <pc:spChg chg="add mod">
          <ac:chgData name="Gerjan de Ruiter" userId="5d7c516b-9dcd-41a8-99d3-54425d29895b" providerId="ADAL" clId="{1CDC08C2-265D-4744-A449-7F50604F23AF}" dt="2022-09-12T12:41:49.567" v="5576"/>
          <ac:spMkLst>
            <pc:docMk/>
            <pc:sldMk cId="2499007601" sldId="294"/>
            <ac:spMk id="5" creationId="{1E076678-40F6-8F46-2605-93AAB7B1231B}"/>
          </ac:spMkLst>
        </pc:spChg>
        <pc:picChg chg="add del mod">
          <ac:chgData name="Gerjan de Ruiter" userId="5d7c516b-9dcd-41a8-99d3-54425d29895b" providerId="ADAL" clId="{1CDC08C2-265D-4744-A449-7F50604F23AF}" dt="2022-09-12T12:41:45.680" v="5575" actId="478"/>
          <ac:picMkLst>
            <pc:docMk/>
            <pc:sldMk cId="2499007601" sldId="294"/>
            <ac:picMk id="8194" creationId="{A2E42CD1-682C-BB42-DF29-18C682BBC9CA}"/>
          </ac:picMkLst>
        </pc:picChg>
      </pc:sldChg>
      <pc:sldChg chg="addSp delSp modSp new mod ord modClrScheme chgLayout">
        <pc:chgData name="Gerjan de Ruiter" userId="5d7c516b-9dcd-41a8-99d3-54425d29895b" providerId="ADAL" clId="{1CDC08C2-265D-4744-A449-7F50604F23AF}" dt="2022-09-12T13:56:17.012" v="5972"/>
        <pc:sldMkLst>
          <pc:docMk/>
          <pc:sldMk cId="4030944897" sldId="295"/>
        </pc:sldMkLst>
        <pc:spChg chg="del mod ord">
          <ac:chgData name="Gerjan de Ruiter" userId="5d7c516b-9dcd-41a8-99d3-54425d29895b" providerId="ADAL" clId="{1CDC08C2-265D-4744-A449-7F50604F23AF}" dt="2022-09-12T13:20:18.425" v="5959" actId="700"/>
          <ac:spMkLst>
            <pc:docMk/>
            <pc:sldMk cId="4030944897" sldId="295"/>
            <ac:spMk id="2" creationId="{CBEE6520-9F4B-DE4A-3489-CF3B07A608DD}"/>
          </ac:spMkLst>
        </pc:spChg>
        <pc:spChg chg="del mod ord">
          <ac:chgData name="Gerjan de Ruiter" userId="5d7c516b-9dcd-41a8-99d3-54425d29895b" providerId="ADAL" clId="{1CDC08C2-265D-4744-A449-7F50604F23AF}" dt="2022-09-12T13:20:18.425" v="5959" actId="700"/>
          <ac:spMkLst>
            <pc:docMk/>
            <pc:sldMk cId="4030944897" sldId="295"/>
            <ac:spMk id="3" creationId="{68583F3F-CC7B-620D-598B-EFB08FCD3B21}"/>
          </ac:spMkLst>
        </pc:spChg>
        <pc:spChg chg="del">
          <ac:chgData name="Gerjan de Ruiter" userId="5d7c516b-9dcd-41a8-99d3-54425d29895b" providerId="ADAL" clId="{1CDC08C2-265D-4744-A449-7F50604F23AF}" dt="2022-09-12T13:20:18.425" v="5959" actId="700"/>
          <ac:spMkLst>
            <pc:docMk/>
            <pc:sldMk cId="4030944897" sldId="295"/>
            <ac:spMk id="4" creationId="{C9488ED5-04A6-EDA0-59D8-862C88B031C9}"/>
          </ac:spMkLst>
        </pc:spChg>
        <pc:spChg chg="del">
          <ac:chgData name="Gerjan de Ruiter" userId="5d7c516b-9dcd-41a8-99d3-54425d29895b" providerId="ADAL" clId="{1CDC08C2-265D-4744-A449-7F50604F23AF}" dt="2022-09-12T13:20:18.425" v="5959" actId="700"/>
          <ac:spMkLst>
            <pc:docMk/>
            <pc:sldMk cId="4030944897" sldId="295"/>
            <ac:spMk id="5" creationId="{5CBAEBDD-0839-1CEF-9262-960AD16A72C3}"/>
          </ac:spMkLst>
        </pc:spChg>
        <pc:spChg chg="add del mod ord">
          <ac:chgData name="Gerjan de Ruiter" userId="5d7c516b-9dcd-41a8-99d3-54425d29895b" providerId="ADAL" clId="{1CDC08C2-265D-4744-A449-7F50604F23AF}" dt="2022-09-12T13:52:05.649" v="5968" actId="478"/>
          <ac:spMkLst>
            <pc:docMk/>
            <pc:sldMk cId="4030944897" sldId="295"/>
            <ac:spMk id="6" creationId="{36E2DC57-815C-7510-63CB-59B5F8194701}"/>
          </ac:spMkLst>
        </pc:spChg>
        <pc:spChg chg="add del mod ord">
          <ac:chgData name="Gerjan de Ruiter" userId="5d7c516b-9dcd-41a8-99d3-54425d29895b" providerId="ADAL" clId="{1CDC08C2-265D-4744-A449-7F50604F23AF}" dt="2022-09-12T13:20:19.432" v="5960"/>
          <ac:spMkLst>
            <pc:docMk/>
            <pc:sldMk cId="4030944897" sldId="295"/>
            <ac:spMk id="7" creationId="{AD245364-D75B-550A-06FB-2B5134B21E8A}"/>
          </ac:spMkLst>
        </pc:spChg>
        <pc:picChg chg="add mod">
          <ac:chgData name="Gerjan de Ruiter" userId="5d7c516b-9dcd-41a8-99d3-54425d29895b" providerId="ADAL" clId="{1CDC08C2-265D-4744-A449-7F50604F23AF}" dt="2022-09-12T13:52:09.776" v="5970" actId="1076"/>
          <ac:picMkLst>
            <pc:docMk/>
            <pc:sldMk cId="4030944897" sldId="295"/>
            <ac:picMk id="10242" creationId="{DAB60CFE-1BD6-AEFA-B158-18304ADAC250}"/>
          </ac:picMkLst>
        </pc:picChg>
      </pc:sldChg>
      <pc:sldChg chg="new del">
        <pc:chgData name="Gerjan de Ruiter" userId="5d7c516b-9dcd-41a8-99d3-54425d29895b" providerId="ADAL" clId="{1CDC08C2-265D-4744-A449-7F50604F23AF}" dt="2022-09-12T13:59:33.913" v="5975" actId="47"/>
        <pc:sldMkLst>
          <pc:docMk/>
          <pc:sldMk cId="225880521" sldId="296"/>
        </pc:sldMkLst>
      </pc:sldChg>
      <pc:sldChg chg="addSp delSp modSp add mod modAnim modNotesTx">
        <pc:chgData name="Gerjan de Ruiter" userId="5d7c516b-9dcd-41a8-99d3-54425d29895b" providerId="ADAL" clId="{1CDC08C2-265D-4744-A449-7F50604F23AF}" dt="2022-09-12T14:07:27.945" v="6655" actId="20577"/>
        <pc:sldMkLst>
          <pc:docMk/>
          <pc:sldMk cId="275431023" sldId="297"/>
        </pc:sldMkLst>
        <pc:spChg chg="add del mod">
          <ac:chgData name="Gerjan de Ruiter" userId="5d7c516b-9dcd-41a8-99d3-54425d29895b" providerId="ADAL" clId="{1CDC08C2-265D-4744-A449-7F50604F23AF}" dt="2022-09-12T14:00:21.955" v="5983"/>
          <ac:spMkLst>
            <pc:docMk/>
            <pc:sldMk cId="275431023" sldId="297"/>
            <ac:spMk id="3" creationId="{AB7D17A8-C1AE-AD97-5542-116215F48A45}"/>
          </ac:spMkLst>
        </pc:spChg>
        <pc:spChg chg="mod">
          <ac:chgData name="Gerjan de Ruiter" userId="5d7c516b-9dcd-41a8-99d3-54425d29895b" providerId="ADAL" clId="{1CDC08C2-265D-4744-A449-7F50604F23AF}" dt="2022-09-12T14:05:15.007" v="6333" actId="11"/>
          <ac:spMkLst>
            <pc:docMk/>
            <pc:sldMk cId="275431023" sldId="297"/>
            <ac:spMk id="6" creationId="{EDBFD372-1A95-9A63-F34D-753CCDBC8AB4}"/>
          </ac:spMkLst>
        </pc:spChg>
        <pc:picChg chg="add mod">
          <ac:chgData name="Gerjan de Ruiter" userId="5d7c516b-9dcd-41a8-99d3-54425d29895b" providerId="ADAL" clId="{1CDC08C2-265D-4744-A449-7F50604F23AF}" dt="2022-09-12T14:00:21.955" v="5983"/>
          <ac:picMkLst>
            <pc:docMk/>
            <pc:sldMk cId="275431023" sldId="297"/>
            <ac:picMk id="4" creationId="{D286116B-DA98-5227-A978-44EF73E3F5D0}"/>
          </ac:picMkLst>
        </pc:picChg>
        <pc:picChg chg="del">
          <ac:chgData name="Gerjan de Ruiter" userId="5d7c516b-9dcd-41a8-99d3-54425d29895b" providerId="ADAL" clId="{1CDC08C2-265D-4744-A449-7F50604F23AF}" dt="2022-09-12T14:00:03.800" v="5980" actId="478"/>
          <ac:picMkLst>
            <pc:docMk/>
            <pc:sldMk cId="275431023" sldId="297"/>
            <ac:picMk id="9220" creationId="{9731EF15-9F8F-F8AD-E377-2F44B4C23B4C}"/>
          </ac:picMkLst>
        </pc:picChg>
      </pc:sldChg>
      <pc:sldChg chg="addSp delSp modSp new mod modClrScheme modAnim chgLayout">
        <pc:chgData name="Gerjan de Ruiter" userId="5d7c516b-9dcd-41a8-99d3-54425d29895b" providerId="ADAL" clId="{1CDC08C2-265D-4744-A449-7F50604F23AF}" dt="2022-09-12T15:08:44.917" v="7740"/>
        <pc:sldMkLst>
          <pc:docMk/>
          <pc:sldMk cId="2037710426" sldId="298"/>
        </pc:sldMkLst>
        <pc:spChg chg="del mod ord">
          <ac:chgData name="Gerjan de Ruiter" userId="5d7c516b-9dcd-41a8-99d3-54425d29895b" providerId="ADAL" clId="{1CDC08C2-265D-4744-A449-7F50604F23AF}" dt="2022-09-12T14:08:18.147" v="6657" actId="700"/>
          <ac:spMkLst>
            <pc:docMk/>
            <pc:sldMk cId="2037710426" sldId="298"/>
            <ac:spMk id="2" creationId="{CFB641AF-CB2F-DC7F-BA29-506C87D079E7}"/>
          </ac:spMkLst>
        </pc:spChg>
        <pc:spChg chg="del mod ord">
          <ac:chgData name="Gerjan de Ruiter" userId="5d7c516b-9dcd-41a8-99d3-54425d29895b" providerId="ADAL" clId="{1CDC08C2-265D-4744-A449-7F50604F23AF}" dt="2022-09-12T14:08:18.147" v="6657" actId="700"/>
          <ac:spMkLst>
            <pc:docMk/>
            <pc:sldMk cId="2037710426" sldId="298"/>
            <ac:spMk id="3" creationId="{0B77BB58-6707-5AED-2492-B19B8675D3E3}"/>
          </ac:spMkLst>
        </pc:spChg>
        <pc:spChg chg="del mod ord">
          <ac:chgData name="Gerjan de Ruiter" userId="5d7c516b-9dcd-41a8-99d3-54425d29895b" providerId="ADAL" clId="{1CDC08C2-265D-4744-A449-7F50604F23AF}" dt="2022-09-12T14:08:18.147" v="6657" actId="700"/>
          <ac:spMkLst>
            <pc:docMk/>
            <pc:sldMk cId="2037710426" sldId="298"/>
            <ac:spMk id="4" creationId="{B5F5FEBF-129C-F673-D861-8FCD0046CB87}"/>
          </ac:spMkLst>
        </pc:spChg>
        <pc:spChg chg="del mod ord">
          <ac:chgData name="Gerjan de Ruiter" userId="5d7c516b-9dcd-41a8-99d3-54425d29895b" providerId="ADAL" clId="{1CDC08C2-265D-4744-A449-7F50604F23AF}" dt="2022-09-12T14:08:18.147" v="6657" actId="700"/>
          <ac:spMkLst>
            <pc:docMk/>
            <pc:sldMk cId="2037710426" sldId="298"/>
            <ac:spMk id="5" creationId="{27DFFCF4-DFA0-65BF-CE85-4E2F7B109E96}"/>
          </ac:spMkLst>
        </pc:spChg>
        <pc:spChg chg="add mod ord">
          <ac:chgData name="Gerjan de Ruiter" userId="5d7c516b-9dcd-41a8-99d3-54425d29895b" providerId="ADAL" clId="{1CDC08C2-265D-4744-A449-7F50604F23AF}" dt="2022-09-12T14:11:57.457" v="6733" actId="20577"/>
          <ac:spMkLst>
            <pc:docMk/>
            <pc:sldMk cId="2037710426" sldId="298"/>
            <ac:spMk id="6" creationId="{6F2D86E7-021E-ECC0-778E-DBD8904996F9}"/>
          </ac:spMkLst>
        </pc:spChg>
        <pc:spChg chg="add mod ord">
          <ac:chgData name="Gerjan de Ruiter" userId="5d7c516b-9dcd-41a8-99d3-54425d29895b" providerId="ADAL" clId="{1CDC08C2-265D-4744-A449-7F50604F23AF}" dt="2022-09-12T15:08:33.984" v="7738" actId="20577"/>
          <ac:spMkLst>
            <pc:docMk/>
            <pc:sldMk cId="2037710426" sldId="298"/>
            <ac:spMk id="7" creationId="{17D8E7E0-5D70-3E3F-5BEA-DDE7A0CD0004}"/>
          </ac:spMkLst>
        </pc:spChg>
        <pc:spChg chg="add del mod ord">
          <ac:chgData name="Gerjan de Ruiter" userId="5d7c516b-9dcd-41a8-99d3-54425d29895b" providerId="ADAL" clId="{1CDC08C2-265D-4744-A449-7F50604F23AF}" dt="2022-09-12T15:07:45.095" v="7617"/>
          <ac:spMkLst>
            <pc:docMk/>
            <pc:sldMk cId="2037710426" sldId="298"/>
            <ac:spMk id="8" creationId="{1D22BB62-6EB5-3643-88D4-BAF1D9ED4DF0}"/>
          </ac:spMkLst>
        </pc:spChg>
        <pc:spChg chg="add del mod ord">
          <ac:chgData name="Gerjan de Ruiter" userId="5d7c516b-9dcd-41a8-99d3-54425d29895b" providerId="ADAL" clId="{1CDC08C2-265D-4744-A449-7F50604F23AF}" dt="2022-09-12T15:07:59.514" v="7621" actId="478"/>
          <ac:spMkLst>
            <pc:docMk/>
            <pc:sldMk cId="2037710426" sldId="298"/>
            <ac:spMk id="9" creationId="{538384F1-C1EB-A6F0-8DBE-7D553B0E0A34}"/>
          </ac:spMkLst>
        </pc:spChg>
        <pc:picChg chg="add mod">
          <ac:chgData name="Gerjan de Ruiter" userId="5d7c516b-9dcd-41a8-99d3-54425d29895b" providerId="ADAL" clId="{1CDC08C2-265D-4744-A449-7F50604F23AF}" dt="2022-09-12T15:07:56.900" v="7620" actId="1076"/>
          <ac:picMkLst>
            <pc:docMk/>
            <pc:sldMk cId="2037710426" sldId="298"/>
            <ac:picMk id="10" creationId="{C50D6999-960E-2FB3-35F8-D0BD29199780}"/>
          </ac:picMkLst>
        </pc:picChg>
      </pc:sldChg>
      <pc:sldChg chg="addSp delSp modSp new mod modClrScheme modAnim chgLayout modNotesTx">
        <pc:chgData name="Gerjan de Ruiter" userId="5d7c516b-9dcd-41a8-99d3-54425d29895b" providerId="ADAL" clId="{1CDC08C2-265D-4744-A449-7F50604F23AF}" dt="2022-09-12T14:51:48.967" v="7146" actId="20577"/>
        <pc:sldMkLst>
          <pc:docMk/>
          <pc:sldMk cId="1749472504" sldId="299"/>
        </pc:sldMkLst>
        <pc:spChg chg="del mod ord">
          <ac:chgData name="Gerjan de Ruiter" userId="5d7c516b-9dcd-41a8-99d3-54425d29895b" providerId="ADAL" clId="{1CDC08C2-265D-4744-A449-7F50604F23AF}" dt="2022-09-12T14:13:53.480" v="6735" actId="700"/>
          <ac:spMkLst>
            <pc:docMk/>
            <pc:sldMk cId="1749472504" sldId="299"/>
            <ac:spMk id="2" creationId="{88602D8E-DD35-D3B9-4275-17B8DF3F92A6}"/>
          </ac:spMkLst>
        </pc:spChg>
        <pc:spChg chg="del mod ord">
          <ac:chgData name="Gerjan de Ruiter" userId="5d7c516b-9dcd-41a8-99d3-54425d29895b" providerId="ADAL" clId="{1CDC08C2-265D-4744-A449-7F50604F23AF}" dt="2022-09-12T14:13:53.480" v="6735" actId="700"/>
          <ac:spMkLst>
            <pc:docMk/>
            <pc:sldMk cId="1749472504" sldId="299"/>
            <ac:spMk id="3" creationId="{F8EE1C21-E797-C458-3F26-4DE7303B1EC7}"/>
          </ac:spMkLst>
        </pc:spChg>
        <pc:spChg chg="del mod ord">
          <ac:chgData name="Gerjan de Ruiter" userId="5d7c516b-9dcd-41a8-99d3-54425d29895b" providerId="ADAL" clId="{1CDC08C2-265D-4744-A449-7F50604F23AF}" dt="2022-09-12T14:13:53.480" v="6735" actId="700"/>
          <ac:spMkLst>
            <pc:docMk/>
            <pc:sldMk cId="1749472504" sldId="299"/>
            <ac:spMk id="4" creationId="{AE3538D6-7B58-41BC-7E0F-21877EEDE211}"/>
          </ac:spMkLst>
        </pc:spChg>
        <pc:spChg chg="del mod ord">
          <ac:chgData name="Gerjan de Ruiter" userId="5d7c516b-9dcd-41a8-99d3-54425d29895b" providerId="ADAL" clId="{1CDC08C2-265D-4744-A449-7F50604F23AF}" dt="2022-09-12T14:13:53.480" v="6735" actId="700"/>
          <ac:spMkLst>
            <pc:docMk/>
            <pc:sldMk cId="1749472504" sldId="299"/>
            <ac:spMk id="5" creationId="{C810DAC3-774D-C613-51D5-5A6BFE8DF043}"/>
          </ac:spMkLst>
        </pc:spChg>
        <pc:spChg chg="add mod ord">
          <ac:chgData name="Gerjan de Ruiter" userId="5d7c516b-9dcd-41a8-99d3-54425d29895b" providerId="ADAL" clId="{1CDC08C2-265D-4744-A449-7F50604F23AF}" dt="2022-09-12T14:26:07.679" v="6770" actId="700"/>
          <ac:spMkLst>
            <pc:docMk/>
            <pc:sldMk cId="1749472504" sldId="299"/>
            <ac:spMk id="6" creationId="{22718FF1-00D4-FB17-1897-0E7CBB3387E9}"/>
          </ac:spMkLst>
        </pc:spChg>
        <pc:spChg chg="add mod ord">
          <ac:chgData name="Gerjan de Ruiter" userId="5d7c516b-9dcd-41a8-99d3-54425d29895b" providerId="ADAL" clId="{1CDC08C2-265D-4744-A449-7F50604F23AF}" dt="2022-09-12T14:49:15.544" v="7101" actId="12"/>
          <ac:spMkLst>
            <pc:docMk/>
            <pc:sldMk cId="1749472504" sldId="299"/>
            <ac:spMk id="7" creationId="{16C13047-39D8-FC5C-5367-F37B87435DB6}"/>
          </ac:spMkLst>
        </pc:spChg>
        <pc:spChg chg="add del mod ord">
          <ac:chgData name="Gerjan de Ruiter" userId="5d7c516b-9dcd-41a8-99d3-54425d29895b" providerId="ADAL" clId="{1CDC08C2-265D-4744-A449-7F50604F23AF}" dt="2022-09-12T14:26:07.679" v="6770" actId="700"/>
          <ac:spMkLst>
            <pc:docMk/>
            <pc:sldMk cId="1749472504" sldId="299"/>
            <ac:spMk id="8" creationId="{0AE64416-C809-24C5-83C4-D50B7ED7223A}"/>
          </ac:spMkLst>
        </pc:spChg>
        <pc:spChg chg="add del mod ord">
          <ac:chgData name="Gerjan de Ruiter" userId="5d7c516b-9dcd-41a8-99d3-54425d29895b" providerId="ADAL" clId="{1CDC08C2-265D-4744-A449-7F50604F23AF}" dt="2022-09-12T14:26:07.679" v="6770" actId="700"/>
          <ac:spMkLst>
            <pc:docMk/>
            <pc:sldMk cId="1749472504" sldId="299"/>
            <ac:spMk id="9" creationId="{60402C22-DE46-2ACB-8798-E944F3C11C57}"/>
          </ac:spMkLst>
        </pc:spChg>
        <pc:spChg chg="add del mod ord">
          <ac:chgData name="Gerjan de Ruiter" userId="5d7c516b-9dcd-41a8-99d3-54425d29895b" providerId="ADAL" clId="{1CDC08C2-265D-4744-A449-7F50604F23AF}" dt="2022-09-12T14:26:07.679" v="6770" actId="700"/>
          <ac:spMkLst>
            <pc:docMk/>
            <pc:sldMk cId="1749472504" sldId="299"/>
            <ac:spMk id="10" creationId="{D43DD114-943A-9286-F544-A8F696F9E909}"/>
          </ac:spMkLst>
        </pc:spChg>
        <pc:spChg chg="add del mod ord">
          <ac:chgData name="Gerjan de Ruiter" userId="5d7c516b-9dcd-41a8-99d3-54425d29895b" providerId="ADAL" clId="{1CDC08C2-265D-4744-A449-7F50604F23AF}" dt="2022-09-12T14:30:22.553" v="6775"/>
          <ac:spMkLst>
            <pc:docMk/>
            <pc:sldMk cId="1749472504" sldId="299"/>
            <ac:spMk id="11" creationId="{514AC35D-F61A-0527-8E14-64B1DEE01EBD}"/>
          </ac:spMkLst>
        </pc:spChg>
        <pc:spChg chg="add mod ord">
          <ac:chgData name="Gerjan de Ruiter" userId="5d7c516b-9dcd-41a8-99d3-54425d29895b" providerId="ADAL" clId="{1CDC08C2-265D-4744-A449-7F50604F23AF}" dt="2022-09-12T14:47:24.849" v="6808" actId="20577"/>
          <ac:spMkLst>
            <pc:docMk/>
            <pc:sldMk cId="1749472504" sldId="299"/>
            <ac:spMk id="12" creationId="{106197A2-432F-22C8-879F-46999A6C328C}"/>
          </ac:spMkLst>
        </pc:spChg>
        <pc:spChg chg="add del">
          <ac:chgData name="Gerjan de Ruiter" userId="5d7c516b-9dcd-41a8-99d3-54425d29895b" providerId="ADAL" clId="{1CDC08C2-265D-4744-A449-7F50604F23AF}" dt="2022-09-12T14:27:07.872" v="6772" actId="478"/>
          <ac:spMkLst>
            <pc:docMk/>
            <pc:sldMk cId="1749472504" sldId="299"/>
            <ac:spMk id="14" creationId="{785C63D1-FEB9-73F4-F1DF-DCDD63C9CD12}"/>
          </ac:spMkLst>
        </pc:spChg>
        <pc:spChg chg="add del">
          <ac:chgData name="Gerjan de Ruiter" userId="5d7c516b-9dcd-41a8-99d3-54425d29895b" providerId="ADAL" clId="{1CDC08C2-265D-4744-A449-7F50604F23AF}" dt="2022-09-12T14:27:17.678" v="6774" actId="478"/>
          <ac:spMkLst>
            <pc:docMk/>
            <pc:sldMk cId="1749472504" sldId="299"/>
            <ac:spMk id="16" creationId="{4613020A-E514-C9E8-9EF9-D1268967546D}"/>
          </ac:spMkLst>
        </pc:spChg>
        <pc:spChg chg="add del mod">
          <ac:chgData name="Gerjan de Ruiter" userId="5d7c516b-9dcd-41a8-99d3-54425d29895b" providerId="ADAL" clId="{1CDC08C2-265D-4744-A449-7F50604F23AF}" dt="2022-09-12T14:47:13.329" v="6778"/>
          <ac:spMkLst>
            <pc:docMk/>
            <pc:sldMk cId="1749472504" sldId="299"/>
            <ac:spMk id="17" creationId="{2D526EBF-C393-828D-D182-69B18B9949E3}"/>
          </ac:spMkLst>
        </pc:spChg>
        <pc:picChg chg="add del mod">
          <ac:chgData name="Gerjan de Ruiter" userId="5d7c516b-9dcd-41a8-99d3-54425d29895b" providerId="ADAL" clId="{1CDC08C2-265D-4744-A449-7F50604F23AF}" dt="2022-09-12T14:39:21.200" v="6777" actId="478"/>
          <ac:picMkLst>
            <pc:docMk/>
            <pc:sldMk cId="1749472504" sldId="299"/>
            <ac:picMk id="11266" creationId="{E6DA4608-15B1-1B44-BB24-BE9606456C03}"/>
          </ac:picMkLst>
        </pc:picChg>
        <pc:picChg chg="add mod">
          <ac:chgData name="Gerjan de Ruiter" userId="5d7c516b-9dcd-41a8-99d3-54425d29895b" providerId="ADAL" clId="{1CDC08C2-265D-4744-A449-7F50604F23AF}" dt="2022-09-12T14:47:13.329" v="6778"/>
          <ac:picMkLst>
            <pc:docMk/>
            <pc:sldMk cId="1749472504" sldId="299"/>
            <ac:picMk id="11268" creationId="{A3C2E55C-7AA0-1F9C-B08D-F0F9331364D3}"/>
          </ac:picMkLst>
        </pc:picChg>
      </pc:sldChg>
      <pc:sldChg chg="addSp delSp modSp new del mod modClrScheme delAnim modAnim chgLayout">
        <pc:chgData name="Gerjan de Ruiter" userId="5d7c516b-9dcd-41a8-99d3-54425d29895b" providerId="ADAL" clId="{1CDC08C2-265D-4744-A449-7F50604F23AF}" dt="2022-09-12T15:06:25.328" v="7573" actId="47"/>
        <pc:sldMkLst>
          <pc:docMk/>
          <pc:sldMk cId="491599850" sldId="300"/>
        </pc:sldMkLst>
        <pc:spChg chg="del mod ord">
          <ac:chgData name="Gerjan de Ruiter" userId="5d7c516b-9dcd-41a8-99d3-54425d29895b" providerId="ADAL" clId="{1CDC08C2-265D-4744-A449-7F50604F23AF}" dt="2022-09-12T14:49:51.467" v="7105" actId="700"/>
          <ac:spMkLst>
            <pc:docMk/>
            <pc:sldMk cId="491599850" sldId="300"/>
            <ac:spMk id="2" creationId="{D5E7831F-C6F1-3E98-474B-D3DFB7AD8740}"/>
          </ac:spMkLst>
        </pc:spChg>
        <pc:spChg chg="del mod ord">
          <ac:chgData name="Gerjan de Ruiter" userId="5d7c516b-9dcd-41a8-99d3-54425d29895b" providerId="ADAL" clId="{1CDC08C2-265D-4744-A449-7F50604F23AF}" dt="2022-09-12T14:49:51.467" v="7105" actId="700"/>
          <ac:spMkLst>
            <pc:docMk/>
            <pc:sldMk cId="491599850" sldId="300"/>
            <ac:spMk id="3" creationId="{2C854BB2-DD12-5073-EA77-4D0E84CEE29F}"/>
          </ac:spMkLst>
        </pc:spChg>
        <pc:spChg chg="del mod ord">
          <ac:chgData name="Gerjan de Ruiter" userId="5d7c516b-9dcd-41a8-99d3-54425d29895b" providerId="ADAL" clId="{1CDC08C2-265D-4744-A449-7F50604F23AF}" dt="2022-09-12T14:49:51.467" v="7105" actId="700"/>
          <ac:spMkLst>
            <pc:docMk/>
            <pc:sldMk cId="491599850" sldId="300"/>
            <ac:spMk id="4" creationId="{4CA95AB3-B527-1033-4F76-762F0891AA79}"/>
          </ac:spMkLst>
        </pc:spChg>
        <pc:spChg chg="del mod ord">
          <ac:chgData name="Gerjan de Ruiter" userId="5d7c516b-9dcd-41a8-99d3-54425d29895b" providerId="ADAL" clId="{1CDC08C2-265D-4744-A449-7F50604F23AF}" dt="2022-09-12T14:49:51.467" v="7105" actId="700"/>
          <ac:spMkLst>
            <pc:docMk/>
            <pc:sldMk cId="491599850" sldId="300"/>
            <ac:spMk id="5" creationId="{4EFAB1BE-D1A2-4E3E-B79C-1D2293A1B077}"/>
          </ac:spMkLst>
        </pc:spChg>
        <pc:spChg chg="add mod ord">
          <ac:chgData name="Gerjan de Ruiter" userId="5d7c516b-9dcd-41a8-99d3-54425d29895b" providerId="ADAL" clId="{1CDC08C2-265D-4744-A449-7F50604F23AF}" dt="2022-09-12T14:49:51.467" v="7105" actId="700"/>
          <ac:spMkLst>
            <pc:docMk/>
            <pc:sldMk cId="491599850" sldId="300"/>
            <ac:spMk id="6" creationId="{9BA24652-0F7C-FD94-B967-AB350CC62032}"/>
          </ac:spMkLst>
        </pc:spChg>
        <pc:spChg chg="add mod ord">
          <ac:chgData name="Gerjan de Ruiter" userId="5d7c516b-9dcd-41a8-99d3-54425d29895b" providerId="ADAL" clId="{1CDC08C2-265D-4744-A449-7F50604F23AF}" dt="2022-09-12T14:49:51.467" v="7105" actId="700"/>
          <ac:spMkLst>
            <pc:docMk/>
            <pc:sldMk cId="491599850" sldId="300"/>
            <ac:spMk id="7" creationId="{4DDD88BE-1762-32BD-9BC6-D92B08C1BF1F}"/>
          </ac:spMkLst>
        </pc:spChg>
        <pc:spChg chg="add del mod ord">
          <ac:chgData name="Gerjan de Ruiter" userId="5d7c516b-9dcd-41a8-99d3-54425d29895b" providerId="ADAL" clId="{1CDC08C2-265D-4744-A449-7F50604F23AF}" dt="2022-09-12T14:50:04.272" v="7108"/>
          <ac:spMkLst>
            <pc:docMk/>
            <pc:sldMk cId="491599850" sldId="300"/>
            <ac:spMk id="8" creationId="{C2234110-4601-A1AA-A5C7-FA0CAD7419BE}"/>
          </ac:spMkLst>
        </pc:spChg>
        <pc:spChg chg="add mod ord">
          <ac:chgData name="Gerjan de Ruiter" userId="5d7c516b-9dcd-41a8-99d3-54425d29895b" providerId="ADAL" clId="{1CDC08C2-265D-4744-A449-7F50604F23AF}" dt="2022-09-12T14:49:51.467" v="7105" actId="700"/>
          <ac:spMkLst>
            <pc:docMk/>
            <pc:sldMk cId="491599850" sldId="300"/>
            <ac:spMk id="9" creationId="{DF35D19C-51EE-6485-E18A-667D244EEB05}"/>
          </ac:spMkLst>
        </pc:spChg>
        <pc:spChg chg="add mod">
          <ac:chgData name="Gerjan de Ruiter" userId="5d7c516b-9dcd-41a8-99d3-54425d29895b" providerId="ADAL" clId="{1CDC08C2-265D-4744-A449-7F50604F23AF}" dt="2022-09-12T15:06:05.124" v="7563" actId="21"/>
          <ac:spMkLst>
            <pc:docMk/>
            <pc:sldMk cId="491599850" sldId="300"/>
            <ac:spMk id="13" creationId="{A18F5100-7EA4-4647-8CBD-75C25B73ED13}"/>
          </ac:spMkLst>
        </pc:spChg>
        <pc:picChg chg="add del mod">
          <ac:chgData name="Gerjan de Ruiter" userId="5d7c516b-9dcd-41a8-99d3-54425d29895b" providerId="ADAL" clId="{1CDC08C2-265D-4744-A449-7F50604F23AF}" dt="2022-09-12T14:49:54.783" v="7107"/>
          <ac:picMkLst>
            <pc:docMk/>
            <pc:sldMk cId="491599850" sldId="300"/>
            <ac:picMk id="10" creationId="{74E22579-8722-F271-9DAC-5143690BDEA8}"/>
          </ac:picMkLst>
        </pc:picChg>
        <pc:picChg chg="add del mod modCrop">
          <ac:chgData name="Gerjan de Ruiter" userId="5d7c516b-9dcd-41a8-99d3-54425d29895b" providerId="ADAL" clId="{1CDC08C2-265D-4744-A449-7F50604F23AF}" dt="2022-09-12T15:06:05.124" v="7563" actId="21"/>
          <ac:picMkLst>
            <pc:docMk/>
            <pc:sldMk cId="491599850" sldId="300"/>
            <ac:picMk id="11" creationId="{91CF2694-AD8E-228B-8660-CF02555F5C36}"/>
          </ac:picMkLst>
        </pc:picChg>
      </pc:sldChg>
      <pc:sldChg chg="addSp delSp modSp new del mod modClrScheme chgLayout modNotesTx">
        <pc:chgData name="Gerjan de Ruiter" userId="5d7c516b-9dcd-41a8-99d3-54425d29895b" providerId="ADAL" clId="{1CDC08C2-265D-4744-A449-7F50604F23AF}" dt="2022-09-12T15:07:03.414" v="7574" actId="47"/>
        <pc:sldMkLst>
          <pc:docMk/>
          <pc:sldMk cId="2199823136" sldId="301"/>
        </pc:sldMkLst>
        <pc:spChg chg="del">
          <ac:chgData name="Gerjan de Ruiter" userId="5d7c516b-9dcd-41a8-99d3-54425d29895b" providerId="ADAL" clId="{1CDC08C2-265D-4744-A449-7F50604F23AF}" dt="2022-09-12T15:00:35.652" v="7148" actId="700"/>
          <ac:spMkLst>
            <pc:docMk/>
            <pc:sldMk cId="2199823136" sldId="301"/>
            <ac:spMk id="2" creationId="{9B5E7A2B-00D8-FEC3-7D01-6B798FBBB4BE}"/>
          </ac:spMkLst>
        </pc:spChg>
        <pc:spChg chg="del">
          <ac:chgData name="Gerjan de Ruiter" userId="5d7c516b-9dcd-41a8-99d3-54425d29895b" providerId="ADAL" clId="{1CDC08C2-265D-4744-A449-7F50604F23AF}" dt="2022-09-12T15:00:35.652" v="7148" actId="700"/>
          <ac:spMkLst>
            <pc:docMk/>
            <pc:sldMk cId="2199823136" sldId="301"/>
            <ac:spMk id="3" creationId="{F2CE23A4-9019-E682-8460-676D7629F214}"/>
          </ac:spMkLst>
        </pc:spChg>
        <pc:spChg chg="del mod ord">
          <ac:chgData name="Gerjan de Ruiter" userId="5d7c516b-9dcd-41a8-99d3-54425d29895b" providerId="ADAL" clId="{1CDC08C2-265D-4744-A449-7F50604F23AF}" dt="2022-09-12T15:00:35.652" v="7148" actId="700"/>
          <ac:spMkLst>
            <pc:docMk/>
            <pc:sldMk cId="2199823136" sldId="301"/>
            <ac:spMk id="4" creationId="{97288F45-A3E3-CE1E-B438-A88E9972CC03}"/>
          </ac:spMkLst>
        </pc:spChg>
        <pc:spChg chg="del mod ord">
          <ac:chgData name="Gerjan de Ruiter" userId="5d7c516b-9dcd-41a8-99d3-54425d29895b" providerId="ADAL" clId="{1CDC08C2-265D-4744-A449-7F50604F23AF}" dt="2022-09-12T15:00:35.652" v="7148" actId="700"/>
          <ac:spMkLst>
            <pc:docMk/>
            <pc:sldMk cId="2199823136" sldId="301"/>
            <ac:spMk id="5" creationId="{A5F3ADF3-790E-FD4A-9BF2-52B2541E52B6}"/>
          </ac:spMkLst>
        </pc:spChg>
        <pc:spChg chg="add mod ord">
          <ac:chgData name="Gerjan de Ruiter" userId="5d7c516b-9dcd-41a8-99d3-54425d29895b" providerId="ADAL" clId="{1CDC08C2-265D-4744-A449-7F50604F23AF}" dt="2022-09-12T15:00:35.652" v="7148" actId="700"/>
          <ac:spMkLst>
            <pc:docMk/>
            <pc:sldMk cId="2199823136" sldId="301"/>
            <ac:spMk id="6" creationId="{FDFC727C-98E0-B0EB-CA64-3C388F54DB43}"/>
          </ac:spMkLst>
        </pc:spChg>
        <pc:spChg chg="add del mod ord">
          <ac:chgData name="Gerjan de Ruiter" userId="5d7c516b-9dcd-41a8-99d3-54425d29895b" providerId="ADAL" clId="{1CDC08C2-265D-4744-A449-7F50604F23AF}" dt="2022-09-12T15:00:36.739" v="7149" actId="22"/>
          <ac:spMkLst>
            <pc:docMk/>
            <pc:sldMk cId="2199823136" sldId="301"/>
            <ac:spMk id="7" creationId="{8D8E9E98-3DAF-50E7-B10E-58F6B8F359DD}"/>
          </ac:spMkLst>
        </pc:spChg>
        <pc:spChg chg="add mod">
          <ac:chgData name="Gerjan de Ruiter" userId="5d7c516b-9dcd-41a8-99d3-54425d29895b" providerId="ADAL" clId="{1CDC08C2-265D-4744-A449-7F50604F23AF}" dt="2022-09-12T15:03:03.221" v="7183" actId="21"/>
          <ac:spMkLst>
            <pc:docMk/>
            <pc:sldMk cId="2199823136" sldId="301"/>
            <ac:spMk id="11" creationId="{AB6F0BB8-A75E-3FA9-56F3-DC11B1220F9F}"/>
          </ac:spMkLst>
        </pc:spChg>
        <pc:picChg chg="add del mod ord modCrop">
          <ac:chgData name="Gerjan de Ruiter" userId="5d7c516b-9dcd-41a8-99d3-54425d29895b" providerId="ADAL" clId="{1CDC08C2-265D-4744-A449-7F50604F23AF}" dt="2022-09-12T15:03:03.221" v="7183" actId="21"/>
          <ac:picMkLst>
            <pc:docMk/>
            <pc:sldMk cId="2199823136" sldId="301"/>
            <ac:picMk id="9" creationId="{5A102ADB-2838-C8DC-6D73-4F39E00ADC19}"/>
          </ac:picMkLst>
        </pc:picChg>
      </pc:sldChg>
      <pc:sldChg chg="addSp delSp modSp new mod ord modClrScheme modAnim chgLayout">
        <pc:chgData name="Gerjan de Ruiter" userId="5d7c516b-9dcd-41a8-99d3-54425d29895b" providerId="ADAL" clId="{1CDC08C2-265D-4744-A449-7F50604F23AF}" dt="2022-09-12T15:06:22.402" v="7572"/>
        <pc:sldMkLst>
          <pc:docMk/>
          <pc:sldMk cId="1680812733" sldId="302"/>
        </pc:sldMkLst>
        <pc:spChg chg="del mod ord">
          <ac:chgData name="Gerjan de Ruiter" userId="5d7c516b-9dcd-41a8-99d3-54425d29895b" providerId="ADAL" clId="{1CDC08C2-265D-4744-A449-7F50604F23AF}" dt="2022-09-12T15:03:10.221" v="7186" actId="700"/>
          <ac:spMkLst>
            <pc:docMk/>
            <pc:sldMk cId="1680812733" sldId="302"/>
            <ac:spMk id="2" creationId="{2AA138DE-11BB-1126-D02C-DF42736763AB}"/>
          </ac:spMkLst>
        </pc:spChg>
        <pc:spChg chg="del">
          <ac:chgData name="Gerjan de Ruiter" userId="5d7c516b-9dcd-41a8-99d3-54425d29895b" providerId="ADAL" clId="{1CDC08C2-265D-4744-A449-7F50604F23AF}" dt="2022-09-12T15:03:06.413" v="7185"/>
          <ac:spMkLst>
            <pc:docMk/>
            <pc:sldMk cId="1680812733" sldId="302"/>
            <ac:spMk id="3" creationId="{88AFFC24-97AD-64A8-941B-5962A1F6FAC4}"/>
          </ac:spMkLst>
        </pc:spChg>
        <pc:spChg chg="del mod ord">
          <ac:chgData name="Gerjan de Ruiter" userId="5d7c516b-9dcd-41a8-99d3-54425d29895b" providerId="ADAL" clId="{1CDC08C2-265D-4744-A449-7F50604F23AF}" dt="2022-09-12T15:03:10.221" v="7186" actId="700"/>
          <ac:spMkLst>
            <pc:docMk/>
            <pc:sldMk cId="1680812733" sldId="302"/>
            <ac:spMk id="4" creationId="{B4BE0F37-E2B3-1924-6831-EE6AB0A6C98C}"/>
          </ac:spMkLst>
        </pc:spChg>
        <pc:spChg chg="del mod ord">
          <ac:chgData name="Gerjan de Ruiter" userId="5d7c516b-9dcd-41a8-99d3-54425d29895b" providerId="ADAL" clId="{1CDC08C2-265D-4744-A449-7F50604F23AF}" dt="2022-09-12T15:03:10.221" v="7186" actId="700"/>
          <ac:spMkLst>
            <pc:docMk/>
            <pc:sldMk cId="1680812733" sldId="302"/>
            <ac:spMk id="5" creationId="{1C347949-FEF5-1871-5DB5-F08073C2D74C}"/>
          </ac:spMkLst>
        </pc:spChg>
        <pc:spChg chg="add del mod ord">
          <ac:chgData name="Gerjan de Ruiter" userId="5d7c516b-9dcd-41a8-99d3-54425d29895b" providerId="ADAL" clId="{1CDC08C2-265D-4744-A449-7F50604F23AF}" dt="2022-09-12T15:06:11.319" v="7566" actId="478"/>
          <ac:spMkLst>
            <pc:docMk/>
            <pc:sldMk cId="1680812733" sldId="302"/>
            <ac:spMk id="7" creationId="{B6D2D0DA-D37F-146E-55C1-393834C2FDB8}"/>
          </ac:spMkLst>
        </pc:spChg>
        <pc:spChg chg="add mod ord">
          <ac:chgData name="Gerjan de Ruiter" userId="5d7c516b-9dcd-41a8-99d3-54425d29895b" providerId="ADAL" clId="{1CDC08C2-265D-4744-A449-7F50604F23AF}" dt="2022-09-12T15:06:17.374" v="7569" actId="14100"/>
          <ac:spMkLst>
            <pc:docMk/>
            <pc:sldMk cId="1680812733" sldId="302"/>
            <ac:spMk id="8" creationId="{FEABA40C-581D-795C-0EC7-06DDE196B06D}"/>
          </ac:spMkLst>
        </pc:spChg>
        <pc:spChg chg="add mod ord">
          <ac:chgData name="Gerjan de Ruiter" userId="5d7c516b-9dcd-41a8-99d3-54425d29895b" providerId="ADAL" clId="{1CDC08C2-265D-4744-A449-7F50604F23AF}" dt="2022-09-12T15:03:10.221" v="7186" actId="700"/>
          <ac:spMkLst>
            <pc:docMk/>
            <pc:sldMk cId="1680812733" sldId="302"/>
            <ac:spMk id="9" creationId="{26B05411-470C-0490-4CF6-7B6F3A36141B}"/>
          </ac:spMkLst>
        </pc:spChg>
        <pc:picChg chg="add mod ord modCrop">
          <ac:chgData name="Gerjan de Ruiter" userId="5d7c516b-9dcd-41a8-99d3-54425d29895b" providerId="ADAL" clId="{1CDC08C2-265D-4744-A449-7F50604F23AF}" dt="2022-09-12T15:03:35.134" v="7192" actId="14100"/>
          <ac:picMkLst>
            <pc:docMk/>
            <pc:sldMk cId="1680812733" sldId="302"/>
            <ac:picMk id="6" creationId="{05B99323-CEC5-8F9C-5717-90060E89B479}"/>
          </ac:picMkLst>
        </pc:picChg>
        <pc:picChg chg="add mod">
          <ac:chgData name="Gerjan de Ruiter" userId="5d7c516b-9dcd-41a8-99d3-54425d29895b" providerId="ADAL" clId="{1CDC08C2-265D-4744-A449-7F50604F23AF}" dt="2022-09-12T15:06:19.869" v="7571" actId="1076"/>
          <ac:picMkLst>
            <pc:docMk/>
            <pc:sldMk cId="1680812733" sldId="302"/>
            <ac:picMk id="10" creationId="{07025B0F-AA8A-3F4E-762B-380D77DE3DC6}"/>
          </ac:picMkLst>
        </pc:picChg>
      </pc:sldChg>
      <pc:sldChg chg="addSp delSp modSp new mod modAnim">
        <pc:chgData name="Gerjan de Ruiter" userId="5d7c516b-9dcd-41a8-99d3-54425d29895b" providerId="ADAL" clId="{1CDC08C2-265D-4744-A449-7F50604F23AF}" dt="2022-09-14T11:41:19.782" v="7872" actId="1076"/>
        <pc:sldMkLst>
          <pc:docMk/>
          <pc:sldMk cId="301132577" sldId="303"/>
        </pc:sldMkLst>
        <pc:spChg chg="del">
          <ac:chgData name="Gerjan de Ruiter" userId="5d7c516b-9dcd-41a8-99d3-54425d29895b" providerId="ADAL" clId="{1CDC08C2-265D-4744-A449-7F50604F23AF}" dt="2022-09-14T11:41:06.669" v="7869" actId="478"/>
          <ac:spMkLst>
            <pc:docMk/>
            <pc:sldMk cId="301132577" sldId="303"/>
            <ac:spMk id="2" creationId="{A54559A6-E9A4-F913-D4CB-6207576C299F}"/>
          </ac:spMkLst>
        </pc:spChg>
        <pc:spChg chg="del">
          <ac:chgData name="Gerjan de Ruiter" userId="5d7c516b-9dcd-41a8-99d3-54425d29895b" providerId="ADAL" clId="{1CDC08C2-265D-4744-A449-7F50604F23AF}" dt="2022-09-14T11:40:58.684" v="7867"/>
          <ac:spMkLst>
            <pc:docMk/>
            <pc:sldMk cId="301132577" sldId="303"/>
            <ac:spMk id="3" creationId="{73E60578-F765-7776-C7EB-4007E55779D5}"/>
          </ac:spMkLst>
        </pc:spChg>
        <pc:picChg chg="add mod">
          <ac:chgData name="Gerjan de Ruiter" userId="5d7c516b-9dcd-41a8-99d3-54425d29895b" providerId="ADAL" clId="{1CDC08C2-265D-4744-A449-7F50604F23AF}" dt="2022-09-14T11:41:19.782" v="7872" actId="1076"/>
          <ac:picMkLst>
            <pc:docMk/>
            <pc:sldMk cId="301132577" sldId="303"/>
            <ac:picMk id="4" creationId="{AB04F126-ED8A-FB82-EA49-640E90D99082}"/>
          </ac:picMkLst>
        </pc:picChg>
      </pc:sldChg>
      <pc:sldChg chg="add">
        <pc:chgData name="Gerjan de Ruiter" userId="5d7c516b-9dcd-41a8-99d3-54425d29895b" providerId="ADAL" clId="{1CDC08C2-265D-4744-A449-7F50604F23AF}" dt="2022-09-26T08:40:17.984" v="8011"/>
        <pc:sldMkLst>
          <pc:docMk/>
          <pc:sldMk cId="1417214421" sldId="349"/>
        </pc:sldMkLst>
      </pc:sldChg>
      <pc:sldMasterChg chg="modSldLayout">
        <pc:chgData name="Gerjan de Ruiter" userId="5d7c516b-9dcd-41a8-99d3-54425d29895b" providerId="ADAL" clId="{1CDC08C2-265D-4744-A449-7F50604F23AF}" dt="2021-09-06T11:11:17.442" v="2"/>
        <pc:sldMasterMkLst>
          <pc:docMk/>
          <pc:sldMasterMk cId="4250510879" sldId="2147483675"/>
        </pc:sldMasterMkLst>
        <pc:sldLayoutChg chg="delSp">
          <pc:chgData name="Gerjan de Ruiter" userId="5d7c516b-9dcd-41a8-99d3-54425d29895b" providerId="ADAL" clId="{1CDC08C2-265D-4744-A449-7F50604F23AF}" dt="2021-09-06T11:11:17.442" v="2"/>
          <pc:sldLayoutMkLst>
            <pc:docMk/>
            <pc:sldMasterMk cId="4250510879" sldId="2147483675"/>
            <pc:sldLayoutMk cId="3077617403" sldId="2147483705"/>
          </pc:sldLayoutMkLst>
          <pc:spChg chg="del">
            <ac:chgData name="Gerjan de Ruiter" userId="5d7c516b-9dcd-41a8-99d3-54425d29895b" providerId="ADAL" clId="{1CDC08C2-265D-4744-A449-7F50604F23AF}" dt="2021-09-06T11:11:17.442" v="2"/>
            <ac:spMkLst>
              <pc:docMk/>
              <pc:sldMasterMk cId="4250510879" sldId="2147483675"/>
              <pc:sldLayoutMk cId="3077617403" sldId="2147483705"/>
              <ac:spMk id="11"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0C9A4-D040-42BE-B50D-9C29F342C498}" type="datetimeFigureOut">
              <a:rPr lang="nl-NL" smtClean="0"/>
              <a:t>26-9-2022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2FEFB-3ACB-4726-8367-D92651956F63}" type="slidenum">
              <a:rPr lang="nl-NL" smtClean="0"/>
              <a:t>‹nr.›</a:t>
            </a:fld>
            <a:endParaRPr lang="nl-NL"/>
          </a:p>
        </p:txBody>
      </p:sp>
    </p:spTree>
    <p:extLst>
      <p:ext uri="{BB962C8B-B14F-4D97-AF65-F5344CB8AC3E}">
        <p14:creationId xmlns:p14="http://schemas.microsoft.com/office/powerpoint/2010/main" val="301049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syblog.nl/wp-content/uploads/2012/01/personal-space-invader.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syblog.nl/wp-content/uploads/2012/01/personal-space-invader.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nlinelibrary.wiley.com/doi/abs/10.1111/jiec.1274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a:t>
            </a:fld>
            <a:endParaRPr lang="nl-NL"/>
          </a:p>
        </p:txBody>
      </p:sp>
    </p:spTree>
    <p:extLst>
      <p:ext uri="{BB962C8B-B14F-4D97-AF65-F5344CB8AC3E}">
        <p14:creationId xmlns:p14="http://schemas.microsoft.com/office/powerpoint/2010/main" val="4181745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232F4E"/>
                </a:solidFill>
                <a:effectLst/>
                <a:latin typeface="Hurme Geometric Sans 4"/>
              </a:rPr>
              <a:t>Wat is de Impact/Effort-Matrix tool?</a:t>
            </a:r>
          </a:p>
          <a:p>
            <a:pPr algn="l"/>
            <a:r>
              <a:rPr lang="nl-NL" b="0" i="0" dirty="0">
                <a:solidFill>
                  <a:srgbClr val="000000"/>
                </a:solidFill>
                <a:effectLst/>
                <a:latin typeface="Hurme Geometric Sans 4"/>
              </a:rPr>
              <a:t>Het doel van de Impact/Effort-Matrix is om de verhouding te bepalen tussen hoeveel inspanning het behalen van een gewenst resultaat kost (de effort) en wat de invloed hiervan is op de doelstellingen van het project. De tool helpt je bij het maken van keuzes, je begint namelijk met de verbeterideeën die de beste impact/effort verhouding hebben. De matrix wordt hierom ook wel een prioriteringsmatrix genoemd. Door eerst prioriteiten te stellen ga je niet lukraak maar gewoon aan de slag met ideeën.</a:t>
            </a:r>
          </a:p>
          <a:p>
            <a:pPr algn="l"/>
            <a:endParaRPr lang="nl-NL" b="0" i="0" dirty="0">
              <a:solidFill>
                <a:srgbClr val="000000"/>
              </a:solidFill>
              <a:effectLst/>
              <a:latin typeface="Hurme Geometric Sans 4"/>
            </a:endParaRPr>
          </a:p>
          <a:p>
            <a:pPr algn="l"/>
            <a:r>
              <a:rPr lang="nl-NL" b="1" i="0" dirty="0">
                <a:solidFill>
                  <a:srgbClr val="000000"/>
                </a:solidFill>
                <a:effectLst/>
                <a:latin typeface="Hurme Geometric Sans 4"/>
              </a:rPr>
              <a:t>In de matrix staan twee assen: de ‘effort’ en de ‘impact’ as.</a:t>
            </a:r>
            <a:endParaRPr lang="nl-NL" b="0" i="0" dirty="0">
              <a:solidFill>
                <a:srgbClr val="000000"/>
              </a:solidFill>
              <a:effectLst/>
              <a:latin typeface="Hurme Geometric Sans 4"/>
            </a:endParaRPr>
          </a:p>
          <a:p>
            <a:pPr algn="l">
              <a:buFont typeface="Arial" panose="020B0604020202020204" pitchFamily="34" charset="0"/>
              <a:buChar char="•"/>
            </a:pPr>
            <a:r>
              <a:rPr lang="nl-NL" b="0" i="0" dirty="0">
                <a:solidFill>
                  <a:srgbClr val="000000"/>
                </a:solidFill>
                <a:effectLst/>
                <a:latin typeface="Hurme Geometric Sans 4"/>
              </a:rPr>
              <a:t>‘Effort’: hoeveel inspanning het kost om een verbeteridee uit te voeren. Denk hierbij aan tijd, geld, energie, risico, etc. Dit kan hoog of laag zijn. Taken met een lage inspanning zijn natuurlijk preferabel.</a:t>
            </a:r>
          </a:p>
          <a:p>
            <a:pPr algn="l">
              <a:buFont typeface="Arial" panose="020B0604020202020204" pitchFamily="34" charset="0"/>
              <a:buChar char="•"/>
            </a:pPr>
            <a:r>
              <a:rPr lang="nl-NL" b="0" i="0" dirty="0">
                <a:solidFill>
                  <a:srgbClr val="000000"/>
                </a:solidFill>
                <a:effectLst/>
                <a:latin typeface="Hurme Geometric Sans 4"/>
              </a:rPr>
              <a:t>‘Impact’: de mate waarin het doorvoeren van het verbeteridee impact gaat hebben op het probleem of de organisatie. Als een idee een hoge impact heeft, zal deze dus veel invloed hebben op de doelstellingen. Een lagere impact zal weinig veranderen.</a:t>
            </a:r>
          </a:p>
          <a:p>
            <a:pPr algn="l"/>
            <a:r>
              <a:rPr lang="nl-NL" b="0" i="0" dirty="0">
                <a:solidFill>
                  <a:srgbClr val="000000"/>
                </a:solidFill>
                <a:effectLst/>
                <a:latin typeface="Hurme Geometric Sans 4"/>
              </a:rPr>
              <a:t>De voorkeur is om te starten met zaken die een hoge impact hebben en een lage inspanning.</a:t>
            </a:r>
          </a:p>
          <a:p>
            <a:pPr algn="l"/>
            <a:r>
              <a:rPr lang="nl-NL" b="0" i="0" dirty="0">
                <a:solidFill>
                  <a:srgbClr val="000000"/>
                </a:solidFill>
                <a:effectLst/>
                <a:latin typeface="Hurme Geometric Sans 4"/>
              </a:rPr>
              <a:t>Je zou op de assen ook gebruik kunnen maken van de termen ‘veranderbaarheid’ op de x-as en ‘doelstelling’ op de y-as.</a:t>
            </a:r>
          </a:p>
          <a:p>
            <a:pPr algn="l"/>
            <a:endParaRPr lang="nl-NL" b="0" i="0" dirty="0">
              <a:solidFill>
                <a:srgbClr val="000000"/>
              </a:solidFill>
              <a:effectLst/>
              <a:latin typeface="Hurme Geometric Sans 4"/>
            </a:endParaRPr>
          </a:p>
          <a:p>
            <a:pPr algn="l"/>
            <a:r>
              <a:rPr lang="nl-NL" b="1" i="0" dirty="0">
                <a:solidFill>
                  <a:srgbClr val="232F4E"/>
                </a:solidFill>
                <a:effectLst/>
                <a:latin typeface="Hurme Geometric Sans 4"/>
              </a:rPr>
              <a:t>Stappenplan voor de Impact/Effort Matrix</a:t>
            </a:r>
          </a:p>
          <a:p>
            <a:pPr algn="l"/>
            <a:r>
              <a:rPr lang="nl-NL" b="0" i="0" dirty="0">
                <a:solidFill>
                  <a:srgbClr val="000000"/>
                </a:solidFill>
                <a:effectLst/>
                <a:latin typeface="Hurme Geometric Sans 4"/>
              </a:rPr>
              <a:t>We leggen stap voor stap uit hoe je aan de slag kan gaan met de Impact/Effort-Matrix.</a:t>
            </a:r>
          </a:p>
          <a:p>
            <a:pPr algn="l">
              <a:buFont typeface="+mj-lt"/>
              <a:buAutoNum type="arabicPeriod"/>
            </a:pPr>
            <a:r>
              <a:rPr lang="nl-NL" b="0" i="0" dirty="0">
                <a:solidFill>
                  <a:srgbClr val="000000"/>
                </a:solidFill>
                <a:effectLst/>
                <a:latin typeface="Hurme Geometric Sans 4"/>
              </a:rPr>
              <a:t>Teken de matrix. Zet op de X-as de moeite die een taak kost (effort) en op de Y-as hoeveel invloed het verbeteridee heeft (impact).</a:t>
            </a:r>
          </a:p>
          <a:p>
            <a:pPr algn="l">
              <a:buFont typeface="+mj-lt"/>
              <a:buAutoNum type="arabicPeriod"/>
            </a:pPr>
            <a:r>
              <a:rPr lang="nl-NL" b="0" i="0" dirty="0">
                <a:solidFill>
                  <a:srgbClr val="000000"/>
                </a:solidFill>
                <a:effectLst/>
                <a:latin typeface="Hurme Geometric Sans 4"/>
              </a:rPr>
              <a:t>Zorg ervoor dat de definities die je gebruikt op de assen afgestemd worden.</a:t>
            </a:r>
          </a:p>
          <a:p>
            <a:pPr algn="l">
              <a:buFont typeface="+mj-lt"/>
              <a:buAutoNum type="arabicPeriod"/>
            </a:pPr>
            <a:r>
              <a:rPr lang="nl-NL" b="0" i="0" dirty="0">
                <a:solidFill>
                  <a:srgbClr val="000000"/>
                </a:solidFill>
                <a:effectLst/>
                <a:latin typeface="Hurme Geometric Sans 4"/>
              </a:rPr>
              <a:t>Plaats alle verbeterideeën op de juiste plek in de matrix.</a:t>
            </a:r>
          </a:p>
          <a:p>
            <a:pPr algn="l">
              <a:buFont typeface="+mj-lt"/>
              <a:buAutoNum type="arabicPeriod"/>
            </a:pPr>
            <a:r>
              <a:rPr lang="nl-NL" b="0" i="0" dirty="0">
                <a:solidFill>
                  <a:srgbClr val="000000"/>
                </a:solidFill>
                <a:effectLst/>
                <a:latin typeface="Hurme Geometric Sans 4"/>
              </a:rPr>
              <a:t>Ga als eerst aan de slag met de ideeën met de hoogste impact en de laagste effort (of die met de hoogste veranderbaarheid en hoogste effect).</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19</a:t>
            </a:fld>
            <a:endParaRPr lang="nl-NL"/>
          </a:p>
        </p:txBody>
      </p:sp>
    </p:spTree>
    <p:extLst>
      <p:ext uri="{BB962C8B-B14F-4D97-AF65-F5344CB8AC3E}">
        <p14:creationId xmlns:p14="http://schemas.microsoft.com/office/powerpoint/2010/main" val="3364827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24</a:t>
            </a:fld>
            <a:endParaRPr lang="nl-NL"/>
          </a:p>
        </p:txBody>
      </p:sp>
    </p:spTree>
    <p:extLst>
      <p:ext uri="{BB962C8B-B14F-4D97-AF65-F5344CB8AC3E}">
        <p14:creationId xmlns:p14="http://schemas.microsoft.com/office/powerpoint/2010/main" val="208825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B.</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26</a:t>
            </a:fld>
            <a:endParaRPr lang="nl-NL"/>
          </a:p>
        </p:txBody>
      </p:sp>
    </p:spTree>
    <p:extLst>
      <p:ext uri="{BB962C8B-B14F-4D97-AF65-F5344CB8AC3E}">
        <p14:creationId xmlns:p14="http://schemas.microsoft.com/office/powerpoint/2010/main" val="107372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A.</a:t>
            </a:r>
          </a:p>
          <a:p>
            <a:r>
              <a:rPr lang="nl-NL" dirty="0"/>
              <a:t>Mensen zijn sociale dieren</a:t>
            </a:r>
          </a:p>
          <a:p>
            <a:endParaRPr lang="nl-NL" dirty="0"/>
          </a:p>
          <a:p>
            <a:r>
              <a:rPr lang="nl-NL" dirty="0"/>
              <a:t>Solitaire dieren zijn op alleen, op zichzelf. </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27</a:t>
            </a:fld>
            <a:endParaRPr lang="nl-NL"/>
          </a:p>
        </p:txBody>
      </p:sp>
    </p:spTree>
    <p:extLst>
      <p:ext uri="{BB962C8B-B14F-4D97-AF65-F5344CB8AC3E}">
        <p14:creationId xmlns:p14="http://schemas.microsoft.com/office/powerpoint/2010/main" val="1830572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r>
              <a:rPr lang="nl-NL" b="1" i="0" dirty="0">
                <a:solidFill>
                  <a:srgbClr val="666666"/>
                </a:solidFill>
                <a:effectLst/>
                <a:latin typeface="PT Serif" panose="020A0603040505020204" pitchFamily="18" charset="0"/>
              </a:rPr>
              <a:t>Intieme zone</a:t>
            </a:r>
            <a:r>
              <a:rPr lang="nl-NL" b="0" i="0" dirty="0">
                <a:solidFill>
                  <a:srgbClr val="666666"/>
                </a:solidFill>
                <a:effectLst/>
                <a:latin typeface="PT Serif" panose="020A0603040505020204" pitchFamily="18" charset="0"/>
              </a:rPr>
              <a:t>: de zone die tot 50 centimeter van je vandaan is. Deze wordt alleen betreden door echte intimi, zoals je partner of belangrijkste vrienden.</a:t>
            </a:r>
          </a:p>
          <a:p>
            <a:pPr algn="l">
              <a:buFont typeface="Arial" panose="020B0604020202020204" pitchFamily="34" charset="0"/>
              <a:buNone/>
            </a:pPr>
            <a:r>
              <a:rPr lang="nl-NL" b="1" i="0" dirty="0">
                <a:solidFill>
                  <a:srgbClr val="666666"/>
                </a:solidFill>
                <a:effectLst/>
                <a:latin typeface="PT Serif" panose="020A0603040505020204" pitchFamily="18" charset="0"/>
              </a:rPr>
              <a:t>Persoonlijke zone</a:t>
            </a:r>
            <a:r>
              <a:rPr lang="nl-NL" b="0" i="0" dirty="0">
                <a:solidFill>
                  <a:srgbClr val="666666"/>
                </a:solidFill>
                <a:effectLst/>
                <a:latin typeface="PT Serif" panose="020A0603040505020204" pitchFamily="18" charset="0"/>
              </a:rPr>
              <a:t>: de persoonlijke zone loopt vanaf 50 centimeter tot 120 centimeter. Het is de zone waar een vreemde niet zomaar in mag komen!</a:t>
            </a:r>
          </a:p>
          <a:p>
            <a:pPr algn="l">
              <a:buFont typeface="Arial" panose="020B0604020202020204" pitchFamily="34" charset="0"/>
              <a:buNone/>
            </a:pPr>
            <a:r>
              <a:rPr lang="nl-NL" b="1" i="0" dirty="0">
                <a:solidFill>
                  <a:srgbClr val="666666"/>
                </a:solidFill>
                <a:effectLst/>
                <a:latin typeface="PT Serif" panose="020A0603040505020204" pitchFamily="18" charset="0"/>
              </a:rPr>
              <a:t>Sociale zone</a:t>
            </a:r>
            <a:r>
              <a:rPr lang="nl-NL" b="0" i="0" dirty="0">
                <a:solidFill>
                  <a:srgbClr val="666666"/>
                </a:solidFill>
                <a:effectLst/>
                <a:latin typeface="PT Serif" panose="020A0603040505020204" pitchFamily="18" charset="0"/>
              </a:rPr>
              <a:t>: de sociale zone loopt vanaf 120 centimeter tot 300 centimeter. Het is de zone waarin je – ook met vreemden – een gesprek voert.</a:t>
            </a:r>
          </a:p>
          <a:p>
            <a:br>
              <a:rPr lang="nl-NL" b="1" i="0" u="sng" dirty="0">
                <a:solidFill>
                  <a:srgbClr val="666666"/>
                </a:solidFill>
                <a:effectLst/>
                <a:latin typeface="PT Serif" panose="020A0603040505020204" pitchFamily="18" charset="0"/>
                <a:hlinkClick r:id="rId3"/>
              </a:rPr>
            </a:b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29</a:t>
            </a:fld>
            <a:endParaRPr lang="nl-NL"/>
          </a:p>
        </p:txBody>
      </p:sp>
    </p:spTree>
    <p:extLst>
      <p:ext uri="{BB962C8B-B14F-4D97-AF65-F5344CB8AC3E}">
        <p14:creationId xmlns:p14="http://schemas.microsoft.com/office/powerpoint/2010/main" val="27775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gn="l">
              <a:buFont typeface="Arial" panose="020B0604020202020204" pitchFamily="34" charset="0"/>
              <a:buAutoNum type="alphaUcPeriod"/>
            </a:pPr>
            <a:r>
              <a:rPr lang="nl-NL" b="1" i="0" dirty="0">
                <a:solidFill>
                  <a:srgbClr val="666666"/>
                </a:solidFill>
                <a:effectLst/>
                <a:latin typeface="PT Serif" panose="020A0603040505020204" pitchFamily="18" charset="0"/>
              </a:rPr>
              <a:t>Mensen voegen zich in de stroom. </a:t>
            </a:r>
          </a:p>
          <a:p>
            <a:pPr marL="0" indent="0" algn="l">
              <a:buFont typeface="Arial" panose="020B0604020202020204" pitchFamily="34" charset="0"/>
              <a:buNone/>
            </a:pPr>
            <a:r>
              <a:rPr lang="nl-NL" b="0" i="0" dirty="0">
                <a:solidFill>
                  <a:srgbClr val="333333"/>
                </a:solidFill>
                <a:effectLst/>
                <a:latin typeface="Arial" panose="020B0604020202020204" pitchFamily="34" charset="0"/>
              </a:rPr>
              <a:t>Mensen zijn sociale dieren, we zijn geneigd elkaar na te doen. Mocht er nu brand uitbreken is dit een ander verhaal dan worden mensen egoïstisch en denken ze aan zichzelf. </a:t>
            </a:r>
          </a:p>
          <a:p>
            <a:pPr marL="0" indent="0" algn="l">
              <a:buFont typeface="Arial" panose="020B0604020202020204" pitchFamily="34" charset="0"/>
              <a:buNone/>
            </a:pPr>
            <a:endParaRPr lang="nl-NL" b="1" i="0" u="sng" dirty="0">
              <a:solidFill>
                <a:srgbClr val="666666"/>
              </a:solidFill>
              <a:effectLst/>
              <a:latin typeface="PT Serif" panose="020A0603040505020204" pitchFamily="18" charset="0"/>
              <a:hlinkClick r:id="rId3"/>
            </a:endParaRPr>
          </a:p>
          <a:p>
            <a:pPr marL="0" indent="0" algn="l">
              <a:buFont typeface="Arial" panose="020B0604020202020204" pitchFamily="34" charset="0"/>
              <a:buNone/>
            </a:pPr>
            <a:br>
              <a:rPr lang="nl-NL" b="1" i="0" u="sng" dirty="0">
                <a:solidFill>
                  <a:srgbClr val="666666"/>
                </a:solidFill>
                <a:effectLst/>
                <a:latin typeface="PT Serif" panose="020A0603040505020204" pitchFamily="18" charset="0"/>
                <a:hlinkClick r:id="rId3"/>
              </a:rPr>
            </a:br>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30</a:t>
            </a:fld>
            <a:endParaRPr lang="nl-NL"/>
          </a:p>
        </p:txBody>
      </p:sp>
    </p:spTree>
    <p:extLst>
      <p:ext uri="{BB962C8B-B14F-4D97-AF65-F5344CB8AC3E}">
        <p14:creationId xmlns:p14="http://schemas.microsoft.com/office/powerpoint/2010/main" val="1927653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31</a:t>
            </a:fld>
            <a:endParaRPr lang="nl-NL"/>
          </a:p>
        </p:txBody>
      </p:sp>
    </p:spTree>
    <p:extLst>
      <p:ext uri="{BB962C8B-B14F-4D97-AF65-F5344CB8AC3E}">
        <p14:creationId xmlns:p14="http://schemas.microsoft.com/office/powerpoint/2010/main" val="601973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95057"/>
                </a:solidFill>
                <a:effectLst/>
                <a:latin typeface="Arial" panose="020B0604020202020204" pitchFamily="34" charset="0"/>
              </a:rPr>
              <a:t>In een groep gedragen de meeste mensen zich ongeveer hetzelfde.</a:t>
            </a:r>
            <a:br>
              <a:rPr lang="nl-NL" dirty="0"/>
            </a:br>
            <a:r>
              <a:rPr lang="nl-NL" b="0" i="0" dirty="0">
                <a:solidFill>
                  <a:srgbClr val="495057"/>
                </a:solidFill>
                <a:effectLst/>
                <a:latin typeface="Arial" panose="020B0604020202020204" pitchFamily="34" charset="0"/>
              </a:rPr>
              <a:t>Ze hebben allemaal dezelfde </a:t>
            </a:r>
            <a:r>
              <a:rPr lang="nl-NL" b="1" i="0" dirty="0">
                <a:solidFill>
                  <a:srgbClr val="495057"/>
                </a:solidFill>
                <a:effectLst/>
                <a:latin typeface="Arial" panose="020B0604020202020204" pitchFamily="34" charset="0"/>
              </a:rPr>
              <a:t>normen</a:t>
            </a:r>
            <a:r>
              <a:rPr lang="nl-NL" b="0" i="0" dirty="0">
                <a:solidFill>
                  <a:srgbClr val="495057"/>
                </a:solidFill>
                <a:effectLst/>
                <a:latin typeface="Arial" panose="020B0604020202020204" pitchFamily="34" charset="0"/>
              </a:rPr>
              <a:t> en </a:t>
            </a:r>
            <a:r>
              <a:rPr lang="nl-NL" b="1" i="0" dirty="0">
                <a:solidFill>
                  <a:srgbClr val="495057"/>
                </a:solidFill>
                <a:effectLst/>
                <a:latin typeface="Arial" panose="020B0604020202020204" pitchFamily="34" charset="0"/>
              </a:rPr>
              <a:t>waarden</a:t>
            </a:r>
            <a:r>
              <a:rPr lang="nl-NL" b="0" i="0" dirty="0">
                <a:solidFill>
                  <a:srgbClr val="495057"/>
                </a:solidFill>
                <a:effectLst/>
                <a:latin typeface="Arial" panose="020B0604020202020204" pitchFamily="34" charset="0"/>
              </a:rPr>
              <a:t>. Een waarde is een bepaald kenmerk van de groep waar mensen trots op zijn of dat ze belangrijk vinden, bijvoorbeeld tolerantie of netheid. </a:t>
            </a:r>
            <a:br>
              <a:rPr lang="nl-NL" dirty="0"/>
            </a:br>
            <a:br>
              <a:rPr lang="nl-NL" dirty="0"/>
            </a:br>
            <a:r>
              <a:rPr lang="nl-NL" b="0" i="0" dirty="0">
                <a:solidFill>
                  <a:srgbClr val="495057"/>
                </a:solidFill>
                <a:effectLst/>
                <a:latin typeface="Arial" panose="020B0604020202020204" pitchFamily="34" charset="0"/>
              </a:rPr>
              <a:t>Bij waarden passen bepaalde gedragingen: de normen.</a:t>
            </a:r>
            <a:br>
              <a:rPr lang="nl-NL" dirty="0"/>
            </a:br>
            <a:r>
              <a:rPr lang="nl-NL" b="0" i="0" dirty="0">
                <a:solidFill>
                  <a:srgbClr val="495057"/>
                </a:solidFill>
                <a:effectLst/>
                <a:latin typeface="Arial" panose="020B0604020202020204" pitchFamily="34" charset="0"/>
              </a:rPr>
              <a:t>Gelijke behandeling is een norm bij de waarde tolerantie, je rommel opruimen is een norm bij de waarde netheid. Mensen verwachten van elkaar dat ze zich houden aan de normen en waarden van hun groep.</a:t>
            </a:r>
          </a:p>
          <a:p>
            <a:endParaRPr lang="nl-NL" b="0" i="0" dirty="0">
              <a:solidFill>
                <a:srgbClr val="495057"/>
              </a:solidFill>
              <a:effectLst/>
              <a:latin typeface="Arial" panose="020B0604020202020204" pitchFamily="34" charset="0"/>
            </a:endParaRPr>
          </a:p>
          <a:p>
            <a:pPr algn="l">
              <a:buFont typeface="+mj-lt"/>
              <a:buAutoNum type="arabicPeriod"/>
            </a:pPr>
            <a:endParaRPr lang="nl-NL" b="0" i="0" dirty="0">
              <a:solidFill>
                <a:srgbClr val="333333"/>
              </a:solidFill>
              <a:effectLst/>
              <a:latin typeface="Arial" panose="020B0604020202020204" pitchFamily="34" charset="0"/>
            </a:endParaRPr>
          </a:p>
          <a:p>
            <a:pPr algn="l">
              <a:buFont typeface="+mj-lt"/>
              <a:buNone/>
            </a:pPr>
            <a:r>
              <a:rPr lang="nl-NL" b="0" i="0" dirty="0">
                <a:solidFill>
                  <a:srgbClr val="333333"/>
                </a:solidFill>
                <a:effectLst/>
                <a:latin typeface="Arial" panose="020B0604020202020204" pitchFamily="34" charset="0"/>
              </a:rPr>
              <a:t>1. </a:t>
            </a:r>
          </a:p>
          <a:p>
            <a:pPr algn="l">
              <a:buFont typeface="+mj-lt"/>
              <a:buNone/>
            </a:pPr>
            <a:r>
              <a:rPr lang="nl-NL" b="0" i="0" dirty="0">
                <a:solidFill>
                  <a:srgbClr val="333333"/>
                </a:solidFill>
                <a:effectLst/>
                <a:latin typeface="Arial" panose="020B0604020202020204" pitchFamily="34" charset="0"/>
              </a:rPr>
              <a:t>Zijn er normen die voor jullie niet herkenbaar zijn?</a:t>
            </a:r>
            <a:br>
              <a:rPr lang="nl-NL" b="0" i="0"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Is dat voor iedereen hetzelfde?</a:t>
            </a:r>
            <a:br>
              <a:rPr lang="nl-NL" b="0" i="0"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Zijn er verschillen?</a:t>
            </a:r>
            <a:br>
              <a:rPr lang="nl-NL" b="0" i="0"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Hoe komt dat?</a:t>
            </a:r>
          </a:p>
          <a:p>
            <a:pPr algn="l">
              <a:buFont typeface="+mj-lt"/>
              <a:buNone/>
            </a:pPr>
            <a:endParaRPr lang="nl-NL" b="0" i="0" dirty="0">
              <a:solidFill>
                <a:srgbClr val="333333"/>
              </a:solidFill>
              <a:effectLst/>
              <a:latin typeface="Arial" panose="020B0604020202020204" pitchFamily="34" charset="0"/>
            </a:endParaRPr>
          </a:p>
          <a:p>
            <a:pPr algn="l">
              <a:buFont typeface="+mj-lt"/>
              <a:buNone/>
            </a:pPr>
            <a:r>
              <a:rPr lang="nl-NL" b="0" i="0" dirty="0">
                <a:solidFill>
                  <a:srgbClr val="333333"/>
                </a:solidFill>
                <a:effectLst/>
                <a:latin typeface="Arial" panose="020B0604020202020204" pitchFamily="34" charset="0"/>
              </a:rPr>
              <a:t>2.</a:t>
            </a:r>
          </a:p>
          <a:p>
            <a:pPr algn="l">
              <a:buFont typeface="+mj-lt"/>
              <a:buNone/>
            </a:pPr>
            <a:r>
              <a:rPr lang="nl-NL" b="0" i="0" dirty="0">
                <a:solidFill>
                  <a:srgbClr val="333333"/>
                </a:solidFill>
                <a:effectLst/>
                <a:latin typeface="Arial" panose="020B0604020202020204" pitchFamily="34" charset="0"/>
              </a:rPr>
              <a:t>Leef je altijd volgens deze normen?</a:t>
            </a:r>
            <a:br>
              <a:rPr lang="nl-NL" b="0" i="0"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Waarom wel of niet?</a:t>
            </a:r>
          </a:p>
          <a:p>
            <a:pPr algn="l">
              <a:buFont typeface="+mj-lt"/>
              <a:buNone/>
            </a:pPr>
            <a:endParaRPr lang="nl-NL" b="0" i="0" dirty="0">
              <a:solidFill>
                <a:srgbClr val="333333"/>
              </a:solidFill>
              <a:effectLst/>
              <a:latin typeface="Arial" panose="020B0604020202020204" pitchFamily="34" charset="0"/>
            </a:endParaRPr>
          </a:p>
          <a:p>
            <a:pPr algn="l">
              <a:buFont typeface="+mj-lt"/>
              <a:buNone/>
            </a:pPr>
            <a:r>
              <a:rPr lang="nl-NL" b="0" i="0" dirty="0">
                <a:solidFill>
                  <a:srgbClr val="333333"/>
                </a:solidFill>
                <a:effectLst/>
                <a:latin typeface="Arial" panose="020B0604020202020204" pitchFamily="34" charset="0"/>
              </a:rPr>
              <a:t>3.</a:t>
            </a:r>
          </a:p>
          <a:p>
            <a:pPr algn="l">
              <a:buFont typeface="+mj-lt"/>
              <a:buNone/>
            </a:pPr>
            <a:r>
              <a:rPr lang="nl-NL" b="0" i="0" dirty="0">
                <a:solidFill>
                  <a:srgbClr val="333333"/>
                </a:solidFill>
                <a:effectLst/>
                <a:latin typeface="Arial" panose="020B0604020202020204" pitchFamily="34" charset="0"/>
              </a:rPr>
              <a:t>In verschillende culturen kunnen de normen en waarden heel anders worden uitgelegd.</a:t>
            </a:r>
            <a:br>
              <a:rPr lang="nl-NL" b="0" i="0"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Zijn er verschillen die jullie herkennen?</a:t>
            </a:r>
            <a:br>
              <a:rPr lang="nl-NL" b="0" i="0"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Welke gevolgen heeft dat?</a:t>
            </a:r>
            <a:br>
              <a:rPr lang="nl-NL" b="0" i="0" dirty="0">
                <a:solidFill>
                  <a:srgbClr val="333333"/>
                </a:solidFill>
                <a:effectLst/>
                <a:latin typeface="Arial" panose="020B0604020202020204" pitchFamily="34" charset="0"/>
              </a:rPr>
            </a:br>
            <a:r>
              <a:rPr lang="nl-NL" b="0" i="0" dirty="0">
                <a:solidFill>
                  <a:srgbClr val="333333"/>
                </a:solidFill>
                <a:effectLst/>
                <a:latin typeface="Arial" panose="020B0604020202020204" pitchFamily="34" charset="0"/>
              </a:rPr>
              <a:t>Hoe zou je dat oplossen?</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32</a:t>
            </a:fld>
            <a:endParaRPr lang="nl-NL"/>
          </a:p>
        </p:txBody>
      </p:sp>
    </p:spTree>
    <p:extLst>
      <p:ext uri="{BB962C8B-B14F-4D97-AF65-F5344CB8AC3E}">
        <p14:creationId xmlns:p14="http://schemas.microsoft.com/office/powerpoint/2010/main" val="188746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a:t>
            </a:fld>
            <a:endParaRPr lang="nl-NL"/>
          </a:p>
        </p:txBody>
      </p:sp>
    </p:spTree>
    <p:extLst>
      <p:ext uri="{BB962C8B-B14F-4D97-AF65-F5344CB8AC3E}">
        <p14:creationId xmlns:p14="http://schemas.microsoft.com/office/powerpoint/2010/main" val="2505370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68CF6FF-BC0B-4296-99BB-EC49CF6AFAB1}" type="slidenum">
              <a:rPr lang="nl-NL" smtClean="0"/>
              <a:t>4</a:t>
            </a:fld>
            <a:endParaRPr lang="nl-NL"/>
          </a:p>
        </p:txBody>
      </p:sp>
    </p:spTree>
    <p:extLst>
      <p:ext uri="{BB962C8B-B14F-4D97-AF65-F5344CB8AC3E}">
        <p14:creationId xmlns:p14="http://schemas.microsoft.com/office/powerpoint/2010/main" val="341170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Economie</a:t>
            </a:r>
          </a:p>
          <a:p>
            <a:pPr marL="0" indent="0">
              <a:buNone/>
            </a:pPr>
            <a:r>
              <a:rPr lang="nl-NL" sz="1200" i="1" dirty="0"/>
              <a:t>Economie komt uit het oude Grieks en betekend letterlijk </a:t>
            </a:r>
            <a:r>
              <a:rPr lang="nl-NL" sz="1200" b="1" i="1" dirty="0"/>
              <a:t>huishoudkunde</a:t>
            </a:r>
            <a:r>
              <a:rPr lang="nl-NL" sz="1200" i="1" dirty="0"/>
              <a:t>. Het gaat om een wetenschap die zich bezighoudt met de keuzes die mensen maken. </a:t>
            </a:r>
          </a:p>
          <a:p>
            <a:pPr marL="0" indent="0">
              <a:buNone/>
            </a:pPr>
            <a:r>
              <a:rPr lang="nl-NL" sz="1200" i="1" dirty="0"/>
              <a:t>Dit kan gaan op </a:t>
            </a:r>
            <a:r>
              <a:rPr lang="nl-NL" sz="1200" b="1" i="1" dirty="0"/>
              <a:t>productie</a:t>
            </a:r>
            <a:r>
              <a:rPr lang="nl-NL" sz="1200" i="1" dirty="0"/>
              <a:t>, </a:t>
            </a:r>
            <a:r>
              <a:rPr lang="nl-NL" sz="1200" b="1" i="1" dirty="0"/>
              <a:t>distributie</a:t>
            </a:r>
            <a:r>
              <a:rPr lang="nl-NL" sz="1200" i="1" dirty="0"/>
              <a:t> en </a:t>
            </a:r>
            <a:r>
              <a:rPr lang="nl-NL" sz="1200" b="1" i="1" dirty="0"/>
              <a:t>consumptie</a:t>
            </a:r>
            <a:r>
              <a:rPr lang="nl-NL" sz="1200" i="1" dirty="0"/>
              <a:t> van goederen en diensten.</a:t>
            </a:r>
          </a:p>
          <a:p>
            <a:pPr marL="0" indent="0">
              <a:buNone/>
            </a:pPr>
            <a:endParaRPr lang="nl-NL" sz="1200" i="1" dirty="0"/>
          </a:p>
          <a:p>
            <a:pPr marL="0" indent="0">
              <a:buNone/>
            </a:pPr>
            <a:endParaRPr lang="nl-NL" sz="1200" i="1" dirty="0"/>
          </a:p>
          <a:p>
            <a:pPr marL="0" indent="0">
              <a:buNone/>
            </a:pPr>
            <a:endParaRPr lang="nl-NL" sz="1200" i="1" dirty="0"/>
          </a:p>
          <a:p>
            <a:pPr marL="0" indent="0">
              <a:buNone/>
            </a:pPr>
            <a:endParaRPr lang="nl-NL"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Waarom de </a:t>
            </a:r>
            <a:r>
              <a:rPr lang="nl-NL" sz="1200" dirty="0" err="1"/>
              <a:t>circilaire</a:t>
            </a:r>
            <a:r>
              <a:rPr lang="nl-NL" sz="1200" dirty="0"/>
              <a:t> economie?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Binnen een circulaire economie zoeken we naar  duurzaamheid in het verhogen van de </a:t>
            </a:r>
            <a:r>
              <a:rPr lang="nl-NL" sz="1200" dirty="0" err="1"/>
              <a:t>eco</a:t>
            </a:r>
            <a:r>
              <a:rPr lang="nl-NL" sz="1200" dirty="0"/>
              <a:t>-effectiviteit van het systeem. </a:t>
            </a:r>
            <a:r>
              <a:rPr lang="nl-NL" sz="1200" dirty="0" err="1"/>
              <a:t>Eco</a:t>
            </a:r>
            <a:r>
              <a:rPr lang="nl-NL" sz="1200" dirty="0"/>
              <a:t>-effectiviteit betekent dat we niet alleen onze negatieve voetafdruk zo klein mogelijk maken, maar ook dat we onze positieve impact op het ecologische, economische en sociale systeem zo groot mogelijk maken</a:t>
            </a:r>
            <a:r>
              <a:rPr lang="da-DK" sz="1200" dirty="0"/>
              <a:t>(</a:t>
            </a:r>
            <a:r>
              <a:rPr lang="da-DK" sz="1200" dirty="0">
                <a:hlinkClick r:id="rId3">
                  <a:extLst>
                    <a:ext uri="{A12FA001-AC4F-418D-AE19-62706E023703}">
                      <ahyp:hlinkClr xmlns:ahyp="http://schemas.microsoft.com/office/drawing/2018/hyperlinkcolor" val="tx"/>
                    </a:ext>
                  </a:extLst>
                </a:hlinkClick>
              </a:rPr>
              <a:t>Kjaer, Pigosso, et al., 2019</a:t>
            </a:r>
            <a:r>
              <a:rPr lang="da-DK" sz="1200" dirty="0"/>
              <a:t>).</a:t>
            </a:r>
          </a:p>
          <a:p>
            <a:pPr marL="0" indent="0">
              <a:buNone/>
            </a:pPr>
            <a:endParaRPr lang="nl-NL" sz="1200" i="1" dirty="0"/>
          </a:p>
          <a:p>
            <a:pPr marL="0" indent="0">
              <a:buNone/>
            </a:pPr>
            <a:endParaRPr lang="nl-NL" sz="1200" i="1" dirty="0"/>
          </a:p>
          <a:p>
            <a:pPr marL="0" indent="0">
              <a:buNone/>
            </a:pPr>
            <a:endParaRPr lang="nl-NL" dirty="0"/>
          </a:p>
          <a:p>
            <a:r>
              <a:rPr lang="nl-NL" dirty="0"/>
              <a:t>Circulair</a:t>
            </a:r>
          </a:p>
          <a:p>
            <a:pPr lvl="1"/>
            <a:r>
              <a:rPr lang="nl-NL" sz="1200" dirty="0"/>
              <a:t>Circulair betekend zich in een kring bewegend, iets wat periodiek terugkerend is.</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7</a:t>
            </a:fld>
            <a:endParaRPr lang="nl-NL"/>
          </a:p>
        </p:txBody>
      </p:sp>
    </p:spTree>
    <p:extLst>
      <p:ext uri="{BB962C8B-B14F-4D97-AF65-F5344CB8AC3E}">
        <p14:creationId xmlns:p14="http://schemas.microsoft.com/office/powerpoint/2010/main" val="197580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t>Er is met name een sterke relatie met SDG 6 (schoon water), SDG 7 (betaalbare en schone energie), SDG 8 (werk en economische groei), SDG 12 (verantwoorde consumptie en productie) en SDG 15 (leven op het land). Aspecten van de circulaire economie, zoals recycling van huishoudelijk afval, e-waste en afvalwater, bieden een ‘</a:t>
            </a:r>
            <a:r>
              <a:rPr lang="nl-NL" sz="1200" i="1" dirty="0" err="1"/>
              <a:t>toolbox</a:t>
            </a:r>
            <a:r>
              <a:rPr lang="nl-NL" sz="1200" i="1" dirty="0"/>
              <a:t>’ om aan de </a:t>
            </a:r>
            <a:r>
              <a:rPr lang="nl-NL" sz="1200" i="1" dirty="0" err="1"/>
              <a:t>SDGs</a:t>
            </a:r>
            <a:r>
              <a:rPr lang="nl-NL" sz="1200" i="1" dirty="0"/>
              <a:t> te kunnen voldoen</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8</a:t>
            </a:fld>
            <a:endParaRPr lang="nl-NL"/>
          </a:p>
        </p:txBody>
      </p:sp>
    </p:spTree>
    <p:extLst>
      <p:ext uri="{BB962C8B-B14F-4D97-AF65-F5344CB8AC3E}">
        <p14:creationId xmlns:p14="http://schemas.microsoft.com/office/powerpoint/2010/main" val="423755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10</a:t>
            </a:fld>
            <a:endParaRPr lang="nl-NL"/>
          </a:p>
        </p:txBody>
      </p:sp>
    </p:spTree>
    <p:extLst>
      <p:ext uri="{BB962C8B-B14F-4D97-AF65-F5344CB8AC3E}">
        <p14:creationId xmlns:p14="http://schemas.microsoft.com/office/powerpoint/2010/main" val="104826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16</a:t>
            </a:fld>
            <a:endParaRPr lang="en-GB"/>
          </a:p>
        </p:txBody>
      </p:sp>
      <p:pic>
        <p:nvPicPr>
          <p:cNvPr id="6" name="Afbeelding 5">
            <a:extLst>
              <a:ext uri="{FF2B5EF4-FFF2-40B4-BE49-F238E27FC236}">
                <a16:creationId xmlns:a16="http://schemas.microsoft.com/office/drawing/2014/main" id="{5661A9CF-A730-F80D-9453-5F1F6A256EE2}"/>
              </a:ext>
            </a:extLst>
          </p:cNvPr>
          <p:cNvPicPr>
            <a:picLocks noChangeAspect="1"/>
          </p:cNvPicPr>
          <p:nvPr/>
        </p:nvPicPr>
        <p:blipFill>
          <a:blip r:embed="rId3"/>
          <a:stretch>
            <a:fillRect/>
          </a:stretch>
        </p:blipFill>
        <p:spPr>
          <a:xfrm>
            <a:off x="855784" y="4560277"/>
            <a:ext cx="5826369" cy="1870254"/>
          </a:xfrm>
          <a:prstGeom prst="rect">
            <a:avLst/>
          </a:prstGeom>
        </p:spPr>
      </p:pic>
    </p:spTree>
    <p:extLst>
      <p:ext uri="{BB962C8B-B14F-4D97-AF65-F5344CB8AC3E}">
        <p14:creationId xmlns:p14="http://schemas.microsoft.com/office/powerpoint/2010/main" val="396918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4B4F58"/>
                </a:solidFill>
                <a:effectLst/>
                <a:latin typeface="Source Sans Pro" panose="020B0503030403020204" pitchFamily="34" charset="0"/>
              </a:rPr>
              <a:t>De meeteenheden in deze vijf fasen zijn:</a:t>
            </a:r>
          </a:p>
          <a:p>
            <a:pPr algn="l" fontAlgn="base">
              <a:buFont typeface="Arial" panose="020B0604020202020204" pitchFamily="34" charset="0"/>
              <a:buChar char="•"/>
            </a:pPr>
            <a:r>
              <a:rPr lang="nl-NL" b="1" i="0" dirty="0">
                <a:solidFill>
                  <a:srgbClr val="4B4F58"/>
                </a:solidFill>
                <a:effectLst/>
                <a:latin typeface="Source Sans Pro" panose="020B0503030403020204" pitchFamily="34" charset="0"/>
              </a:rPr>
              <a:t>Reach (bereik)</a:t>
            </a:r>
            <a:r>
              <a:rPr lang="nl-NL" b="0" i="0" dirty="0">
                <a:solidFill>
                  <a:srgbClr val="4B4F58"/>
                </a:solidFill>
                <a:effectLst/>
                <a:latin typeface="Source Sans Pro" panose="020B0503030403020204" pitchFamily="34" charset="0"/>
              </a:rPr>
              <a:t>: het aantal fans, vrienden, aanmelders, inschrijvingen en volgers die je berichten zien, lezen en horen.</a:t>
            </a:r>
          </a:p>
          <a:p>
            <a:pPr algn="l" fontAlgn="base">
              <a:buFont typeface="Arial" panose="020B0604020202020204" pitchFamily="34" charset="0"/>
              <a:buChar char="•"/>
            </a:pPr>
            <a:r>
              <a:rPr lang="nl-NL" b="1" i="0" dirty="0" err="1">
                <a:solidFill>
                  <a:srgbClr val="4B4F58"/>
                </a:solidFill>
                <a:effectLst/>
                <a:latin typeface="Source Sans Pro" panose="020B0503030403020204" pitchFamily="34" charset="0"/>
              </a:rPr>
              <a:t>Influence</a:t>
            </a:r>
            <a:r>
              <a:rPr lang="nl-NL" b="1" i="0" dirty="0">
                <a:solidFill>
                  <a:srgbClr val="4B4F58"/>
                </a:solidFill>
                <a:effectLst/>
                <a:latin typeface="Source Sans Pro" panose="020B0503030403020204" pitchFamily="34" charset="0"/>
              </a:rPr>
              <a:t> (invloed)</a:t>
            </a:r>
            <a:r>
              <a:rPr lang="nl-NL" b="0" i="0" dirty="0">
                <a:solidFill>
                  <a:srgbClr val="4B4F58"/>
                </a:solidFill>
                <a:effectLst/>
                <a:latin typeface="Source Sans Pro" panose="020B0503030403020204" pitchFamily="34" charset="0"/>
              </a:rPr>
              <a:t>: het percentage invloed dat je hebt ten opzichte van concurrenten, de belangrijkste </a:t>
            </a:r>
            <a:r>
              <a:rPr lang="nl-NL" b="0" i="0" dirty="0" err="1">
                <a:solidFill>
                  <a:srgbClr val="4B4F58"/>
                </a:solidFill>
                <a:effectLst/>
                <a:latin typeface="Source Sans Pro" panose="020B0503030403020204" pitchFamily="34" charset="0"/>
              </a:rPr>
              <a:t>beïnvloeders</a:t>
            </a:r>
            <a:r>
              <a:rPr lang="nl-NL" b="0" i="0" dirty="0">
                <a:solidFill>
                  <a:srgbClr val="4B4F58"/>
                </a:solidFill>
                <a:effectLst/>
                <a:latin typeface="Source Sans Pro" panose="020B0503030403020204" pitchFamily="34" charset="0"/>
              </a:rPr>
              <a:t>, een sentimentanalyse en de bekende NPS (Net </a:t>
            </a:r>
            <a:r>
              <a:rPr lang="nl-NL" b="0" i="0" dirty="0" err="1">
                <a:solidFill>
                  <a:srgbClr val="4B4F58"/>
                </a:solidFill>
                <a:effectLst/>
                <a:latin typeface="Source Sans Pro" panose="020B0503030403020204" pitchFamily="34" charset="0"/>
              </a:rPr>
              <a:t>Promoter</a:t>
            </a:r>
            <a:r>
              <a:rPr lang="nl-NL" b="0" i="0" dirty="0">
                <a:solidFill>
                  <a:srgbClr val="4B4F58"/>
                </a:solidFill>
                <a:effectLst/>
                <a:latin typeface="Source Sans Pro" panose="020B0503030403020204" pitchFamily="34" charset="0"/>
              </a:rPr>
              <a:t> Score).</a:t>
            </a:r>
          </a:p>
          <a:p>
            <a:pPr algn="l" fontAlgn="base">
              <a:buFont typeface="Arial" panose="020B0604020202020204" pitchFamily="34" charset="0"/>
              <a:buChar char="•"/>
            </a:pPr>
            <a:r>
              <a:rPr lang="nl-NL" b="1" i="0" dirty="0">
                <a:solidFill>
                  <a:srgbClr val="4B4F58"/>
                </a:solidFill>
                <a:effectLst/>
                <a:latin typeface="Source Sans Pro" panose="020B0503030403020204" pitchFamily="34" charset="0"/>
              </a:rPr>
              <a:t>Engagement (deelname)</a:t>
            </a:r>
            <a:r>
              <a:rPr lang="nl-NL" b="0" i="0" dirty="0">
                <a:solidFill>
                  <a:srgbClr val="4B4F58"/>
                </a:solidFill>
                <a:effectLst/>
                <a:latin typeface="Source Sans Pro" panose="020B0503030403020204" pitchFamily="34" charset="0"/>
              </a:rPr>
              <a:t>: het aantal shares (berichten gedeeld), </a:t>
            </a:r>
            <a:r>
              <a:rPr lang="nl-NL" b="0" i="0" dirty="0" err="1">
                <a:solidFill>
                  <a:srgbClr val="4B4F58"/>
                </a:solidFill>
                <a:effectLst/>
                <a:latin typeface="Source Sans Pro" panose="020B0503030403020204" pitchFamily="34" charset="0"/>
              </a:rPr>
              <a:t>likes</a:t>
            </a:r>
            <a:r>
              <a:rPr lang="nl-NL" b="0" i="0" dirty="0">
                <a:solidFill>
                  <a:srgbClr val="4B4F58"/>
                </a:solidFill>
                <a:effectLst/>
                <a:latin typeface="Source Sans Pro" panose="020B0503030403020204" pitchFamily="34" charset="0"/>
              </a:rPr>
              <a:t>, reacties en conversaties. Oftewel: bewuste acties om je content met anderen te delen.</a:t>
            </a:r>
          </a:p>
          <a:p>
            <a:pPr algn="l" fontAlgn="base">
              <a:buFont typeface="Arial" panose="020B0604020202020204" pitchFamily="34" charset="0"/>
              <a:buChar char="•"/>
            </a:pPr>
            <a:r>
              <a:rPr lang="nl-NL" b="1" i="0" dirty="0">
                <a:solidFill>
                  <a:srgbClr val="4B4F58"/>
                </a:solidFill>
                <a:effectLst/>
                <a:latin typeface="Source Sans Pro" panose="020B0503030403020204" pitchFamily="34" charset="0"/>
              </a:rPr>
              <a:t>Action (actie)</a:t>
            </a:r>
            <a:r>
              <a:rPr lang="nl-NL" b="0" i="0" dirty="0">
                <a:solidFill>
                  <a:srgbClr val="4B4F58"/>
                </a:solidFill>
                <a:effectLst/>
                <a:latin typeface="Source Sans Pro" panose="020B0503030403020204" pitchFamily="34" charset="0"/>
              </a:rPr>
              <a:t>: het aantal nieuwe volgers, nieuwe klanten, leads, orders en downloads welke voortkomen uit je acties op </a:t>
            </a:r>
            <a:r>
              <a:rPr lang="nl-NL" b="0" i="0" dirty="0" err="1">
                <a:solidFill>
                  <a:srgbClr val="4B4F58"/>
                </a:solidFill>
                <a:effectLst/>
                <a:latin typeface="Source Sans Pro" panose="020B0503030403020204" pitchFamily="34" charset="0"/>
              </a:rPr>
              <a:t>Social</a:t>
            </a:r>
            <a:r>
              <a:rPr lang="nl-NL" b="0" i="0" dirty="0">
                <a:solidFill>
                  <a:srgbClr val="4B4F58"/>
                </a:solidFill>
                <a:effectLst/>
                <a:latin typeface="Source Sans Pro" panose="020B0503030403020204" pitchFamily="34" charset="0"/>
              </a:rPr>
              <a:t> Media en de acties van je eigen volgers, vrienden, etc.</a:t>
            </a:r>
          </a:p>
          <a:p>
            <a:pPr algn="l" fontAlgn="base">
              <a:buFont typeface="Arial" panose="020B0604020202020204" pitchFamily="34" charset="0"/>
              <a:buChar char="•"/>
            </a:pPr>
            <a:r>
              <a:rPr lang="nl-NL" b="1" i="0" dirty="0">
                <a:solidFill>
                  <a:srgbClr val="4B4F58"/>
                </a:solidFill>
                <a:effectLst/>
                <a:latin typeface="Source Sans Pro" panose="020B0503030403020204" pitchFamily="34" charset="0"/>
              </a:rPr>
              <a:t>Impact (impact)</a:t>
            </a:r>
            <a:r>
              <a:rPr lang="nl-NL" b="0" i="0" dirty="0">
                <a:solidFill>
                  <a:srgbClr val="4B4F58"/>
                </a:solidFill>
                <a:effectLst/>
                <a:latin typeface="Source Sans Pro" panose="020B0503030403020204" pitchFamily="34" charset="0"/>
              </a:rPr>
              <a:t>: De impact die de vorige vier fasen oplevert voor je bedrijf bestaat onder andere uit kostenbesparingen, nieuwe inzichten, omzet en verhoogde merkwaarde.</a:t>
            </a:r>
            <a:r>
              <a:rPr lang="nl-NL" b="0" i="0" dirty="0">
                <a:solidFill>
                  <a:srgbClr val="FFFFFF"/>
                </a:solidFill>
                <a:effectLst/>
                <a:latin typeface="Source Sans Pro" panose="020B0503030403020204" pitchFamily="34" charset="0"/>
              </a:rPr>
              <a:t>.</a:t>
            </a:r>
            <a:endParaRPr lang="nl-NL" b="0" i="0" dirty="0">
              <a:solidFill>
                <a:srgbClr val="4B4F58"/>
              </a:solidFill>
              <a:effectLst/>
              <a:latin typeface="Source Sans Pro" panose="020B0503030403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17</a:t>
            </a:fld>
            <a:endParaRPr lang="nl-NL"/>
          </a:p>
        </p:txBody>
      </p:sp>
    </p:spTree>
    <p:extLst>
      <p:ext uri="{BB962C8B-B14F-4D97-AF65-F5344CB8AC3E}">
        <p14:creationId xmlns:p14="http://schemas.microsoft.com/office/powerpoint/2010/main" val="3386926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In het gebruik dekt de term vaak een veel grotere lading. Het woord impact wordt te pas en te onpas gebuikt op bijvoorbeeld websites, in jaarverslagen en vacatureteksten. Zo heb je impactvolle organisaties, maar ook trainingen met impact, impactvolle reizen en cursussen waarmee je je persoonlijke impact kunt vergroten. ‘Impact’ staat hierbij altijd voor iets goeds en positiefs.</a:t>
            </a:r>
          </a:p>
          <a:p>
            <a:pPr marL="0" indent="0" algn="l">
              <a:buNone/>
            </a:pPr>
            <a:endParaRPr lang="nl-NL" sz="1200" dirty="0"/>
          </a:p>
          <a:p>
            <a:pPr marL="0" indent="0" algn="l">
              <a:buNone/>
            </a:pPr>
            <a:endParaRPr lang="nl-NL" sz="1200" dirty="0"/>
          </a:p>
          <a:p>
            <a:pPr marL="0" indent="0" algn="l">
              <a:buNone/>
            </a:pPr>
            <a:r>
              <a:rPr lang="nl-NL" sz="1200" dirty="0"/>
              <a:t>De Van Dale omschrijft impact als uitwerking, invloed of effect. In het gebruik dekt de term vaak een veel grotere lading. Het woord impact wordt te pas en te onpas gebuikt op bijvoorbeeld websites, in jaarverslagen en vacatureteksten. Zo heb je impactvolle organisaties, maar ook trainingen met impact, impactvolle reizen en cursussen waarmee je je persoonlijke impact kunt vergroten. ‘Impact’ staat hierbij altijd voor iets goeds en positiefs.</a:t>
            </a:r>
          </a:p>
          <a:p>
            <a:pPr marL="0" indent="0" algn="l">
              <a:buNone/>
            </a:pPr>
            <a:endParaRPr lang="nl-NL" sz="1200" dirty="0"/>
          </a:p>
          <a:p>
            <a:pPr marL="0" indent="0" algn="l">
              <a:buNone/>
            </a:pPr>
            <a:r>
              <a:rPr lang="nl-NL" sz="1200" dirty="0"/>
              <a:t>Iets wat je daarentegen niet terugleest in het </a:t>
            </a:r>
            <a:r>
              <a:rPr lang="nl-NL" sz="1200" dirty="0" err="1"/>
              <a:t>buzzbegrip</a:t>
            </a:r>
            <a:r>
              <a:rPr lang="nl-NL" sz="1200" dirty="0"/>
              <a:t> is dat je impact ook negatief kan zijn. Wij leggen impact dan ook uit als ‘dat wat er niet zou zijn zonder jou’. Hiermee omvat je alle impact die je maakt en erken je ook dat het alle kanten op kan gaan. Dat neemt niet weg dat je intenties zijn om je op positieve impact te richten.</a:t>
            </a:r>
          </a:p>
          <a:p>
            <a:pPr marL="0" indent="0" algn="l">
              <a:buNone/>
            </a:pPr>
            <a:r>
              <a:rPr lang="nl-NL" sz="1200" dirty="0"/>
              <a:t>Iets wat ook niet terugkomt in bovenstaande omschrijvingen is de duurzaamheid van die impact. Wij vinden het heel belangrijk om voor positieve systemische verandering te gaan en niet alleen voor impact op de korte termijn. Door goed onderzoek te doen naar je eigen impact kom je erachter of je ook op de lange termijn een verschil maakt.</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18</a:t>
            </a:fld>
            <a:endParaRPr lang="nl-NL"/>
          </a:p>
        </p:txBody>
      </p:sp>
    </p:spTree>
    <p:extLst>
      <p:ext uri="{BB962C8B-B14F-4D97-AF65-F5344CB8AC3E}">
        <p14:creationId xmlns:p14="http://schemas.microsoft.com/office/powerpoint/2010/main" val="470765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26-9-2022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43303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CC9003CD-D7C8-4BE8-AE87-5610A7F8DDE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8228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10998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47886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90378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15562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398864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1866011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845359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227941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26-9-2022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0861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Tree>
    <p:extLst>
      <p:ext uri="{BB962C8B-B14F-4D97-AF65-F5344CB8AC3E}">
        <p14:creationId xmlns:p14="http://schemas.microsoft.com/office/powerpoint/2010/main" val="3684262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26-9-2022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8999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205A2E72-0A18-482D-BDAA-1322A49C18A6}" type="datetimeFigureOut">
              <a:rPr lang="nl-NL" smtClean="0"/>
              <a:t>26-9-2022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6717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465848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23718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609489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CC9003CD-D7C8-4BE8-AE87-5610A7F8DDE8}"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6106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Tree>
    <p:extLst>
      <p:ext uri="{BB962C8B-B14F-4D97-AF65-F5344CB8AC3E}">
        <p14:creationId xmlns:p14="http://schemas.microsoft.com/office/powerpoint/2010/main" val="2954206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26-9-2022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43694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26-9-2022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Tree>
    <p:extLst>
      <p:ext uri="{BB962C8B-B14F-4D97-AF65-F5344CB8AC3E}">
        <p14:creationId xmlns:p14="http://schemas.microsoft.com/office/powerpoint/2010/main" val="196315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205A2E72-0A18-482D-BDAA-1322A49C18A6}" type="datetimeFigureOut">
              <a:rPr lang="nl-NL" smtClean="0"/>
              <a:t>26-9-2022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409273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05A2E72-0A18-482D-BDAA-1322A49C18A6}" type="datetimeFigureOut">
              <a:rPr lang="nl-NL" smtClean="0"/>
              <a:t>26-9-2022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112446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le 1"/>
          <p:cNvSpPr>
            <a:spLocks noGrp="1"/>
          </p:cNvSpPr>
          <p:nvPr>
            <p:ph type="ctrTitle"/>
          </p:nvPr>
        </p:nvSpPr>
        <p:spPr>
          <a:xfrm>
            <a:off x="810001" y="1449147"/>
            <a:ext cx="10572000" cy="2971051"/>
          </a:xfrm>
        </p:spPr>
        <p:txBody>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C9003CD-D7C8-4BE8-AE87-5610A7F8DDE8}" type="slidenum">
              <a:rPr lang="nl-NL" smtClean="0"/>
              <a:t>‹nr.›</a:t>
            </a:fld>
            <a:endParaRPr lang="nl-NL"/>
          </a:p>
        </p:txBody>
      </p:sp>
    </p:spTree>
    <p:extLst>
      <p:ext uri="{BB962C8B-B14F-4D97-AF65-F5344CB8AC3E}">
        <p14:creationId xmlns:p14="http://schemas.microsoft.com/office/powerpoint/2010/main" val="3077617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66072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C9003CD-D7C8-4BE8-AE87-5610A7F8DDE8}"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05A2E72-0A18-482D-BDAA-1322A49C18A6}" type="datetimeFigureOut">
              <a:rPr lang="nl-NL" smtClean="0"/>
              <a:t>26-9-2022</a:t>
            </a:fld>
            <a:endParaRPr lang="nl-NL"/>
          </a:p>
        </p:txBody>
      </p:sp>
    </p:spTree>
    <p:extLst>
      <p:ext uri="{BB962C8B-B14F-4D97-AF65-F5344CB8AC3E}">
        <p14:creationId xmlns:p14="http://schemas.microsoft.com/office/powerpoint/2010/main" val="375686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Tree>
    <p:extLst>
      <p:ext uri="{BB962C8B-B14F-4D97-AF65-F5344CB8AC3E}">
        <p14:creationId xmlns:p14="http://schemas.microsoft.com/office/powerpoint/2010/main" val="2078188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1616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949372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C9003CD-D7C8-4BE8-AE87-5610A7F8DDE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65489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C9003CD-D7C8-4BE8-AE87-5610A7F8DDE8}"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525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205A2E72-0A18-482D-BDAA-1322A49C18A6}" type="datetimeFigureOut">
              <a:rPr lang="nl-NL" smtClean="0"/>
              <a:t>26-9-2022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CC9003CD-D7C8-4BE8-AE87-5610A7F8DDE8}"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505108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www.duurzaam-ondernemen.nl/nederland-blijkt-spil-te-zijn-in-de-wereldwijde-export-van-plasticafval-naar-niet-westerse-landen/" TargetMode="External"/><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www.npostart.nl/pak-de-macht/11-09-2022/BV_101408011" TargetMode="Externa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tDQw21ntR64?feature=oembed" TargetMode="Externa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o8BkzvP19v4?feature=oembed" TargetMode="Externa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byPGSIvslUA?start=7&amp;feature=oembed" TargetMode="Externa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KbSPPFYxx3o?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direct.com/science/article/pii/S0921344917302835"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Y-4ka0KQgI"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hyperlink" Target="https://www.sdgnederland.nl/sdgs/" TargetMode="External"/><Relationship Id="rId4" Type="http://schemas.openxmlformats.org/officeDocument/2006/relationships/hyperlink" Target="https://onlinelibrary.wiley.com/doi/abs/10.1111/jiec.1273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circulairestad.nl/"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538B7CFB-4F26-45F6-ABA0-08102D02EE93}"/>
              </a:ext>
            </a:extLst>
          </p:cNvPr>
          <p:cNvSpPr>
            <a:spLocks noGrp="1"/>
          </p:cNvSpPr>
          <p:nvPr>
            <p:ph type="subTitle" idx="1"/>
          </p:nvPr>
        </p:nvSpPr>
        <p:spPr>
          <a:xfrm>
            <a:off x="374650" y="5155915"/>
            <a:ext cx="7668000" cy="973424"/>
          </a:xfrm>
        </p:spPr>
        <p:txBody>
          <a:bodyPr>
            <a:normAutofit lnSpcReduction="10000"/>
          </a:bodyPr>
          <a:lstStyle/>
          <a:p>
            <a:pPr>
              <a:spcAft>
                <a:spcPts val="600"/>
              </a:spcAft>
            </a:pPr>
            <a:r>
              <a:rPr lang="nl-NL" dirty="0"/>
              <a:t>De leefbare stad</a:t>
            </a:r>
          </a:p>
          <a:p>
            <a:pPr>
              <a:spcAft>
                <a:spcPts val="600"/>
              </a:spcAft>
            </a:pPr>
            <a:r>
              <a:rPr lang="nl-NL" dirty="0"/>
              <a:t>Leerjaar 3.</a:t>
            </a:r>
          </a:p>
        </p:txBody>
      </p:sp>
      <p:sp>
        <p:nvSpPr>
          <p:cNvPr id="4" name="Titel 3">
            <a:extLst>
              <a:ext uri="{FF2B5EF4-FFF2-40B4-BE49-F238E27FC236}">
                <a16:creationId xmlns:a16="http://schemas.microsoft.com/office/drawing/2014/main" id="{3559D6EC-3C97-4E0A-BBAB-2CD5F197CB04}"/>
              </a:ext>
            </a:extLst>
          </p:cNvPr>
          <p:cNvSpPr>
            <a:spLocks noGrp="1"/>
          </p:cNvSpPr>
          <p:nvPr>
            <p:ph type="ctrTitle"/>
          </p:nvPr>
        </p:nvSpPr>
        <p:spPr>
          <a:xfrm>
            <a:off x="371475" y="2824163"/>
            <a:ext cx="7668000" cy="2082553"/>
          </a:xfrm>
        </p:spPr>
        <p:txBody>
          <a:bodyPr wrap="square" anchor="b">
            <a:normAutofit/>
          </a:bodyPr>
          <a:lstStyle/>
          <a:p>
            <a:r>
              <a:rPr lang="nl-NL" dirty="0"/>
              <a:t>Circulaire economie </a:t>
            </a:r>
            <a:br>
              <a:rPr lang="nl-NL" dirty="0"/>
            </a:br>
            <a:endParaRPr lang="nl-NL" dirty="0"/>
          </a:p>
        </p:txBody>
      </p:sp>
    </p:spTree>
    <p:extLst>
      <p:ext uri="{BB962C8B-B14F-4D97-AF65-F5344CB8AC3E}">
        <p14:creationId xmlns:p14="http://schemas.microsoft.com/office/powerpoint/2010/main" val="200866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368E0-03E7-4050-9C4A-E02BE5F98468}"/>
              </a:ext>
            </a:extLst>
          </p:cNvPr>
          <p:cNvSpPr>
            <a:spLocks noGrp="1"/>
          </p:cNvSpPr>
          <p:nvPr>
            <p:ph type="title"/>
          </p:nvPr>
        </p:nvSpPr>
        <p:spPr/>
        <p:txBody>
          <a:bodyPr/>
          <a:lstStyle/>
          <a:p>
            <a:r>
              <a:rPr lang="nl-NL" dirty="0"/>
              <a:t>3. Impact</a:t>
            </a:r>
            <a:br>
              <a:rPr lang="nl-NL" dirty="0"/>
            </a:br>
            <a:endParaRPr lang="nl-NL" dirty="0"/>
          </a:p>
        </p:txBody>
      </p:sp>
      <p:sp>
        <p:nvSpPr>
          <p:cNvPr id="7" name="Tijdelijke aanduiding voor tekst 6">
            <a:extLst>
              <a:ext uri="{FF2B5EF4-FFF2-40B4-BE49-F238E27FC236}">
                <a16:creationId xmlns:a16="http://schemas.microsoft.com/office/drawing/2014/main" id="{C668AD65-8F16-D09F-5A15-DB2CBA03D01A}"/>
              </a:ext>
            </a:extLst>
          </p:cNvPr>
          <p:cNvSpPr>
            <a:spLocks noGrp="1"/>
          </p:cNvSpPr>
          <p:nvPr>
            <p:ph type="body" sz="quarter" idx="13"/>
          </p:nvPr>
        </p:nvSpPr>
        <p:spPr/>
        <p:txBody>
          <a:bodyPr/>
          <a:lstStyle/>
          <a:p>
            <a:pPr marL="0" indent="0">
              <a:buNone/>
            </a:pPr>
            <a:endParaRPr lang="nl-NL" sz="1600" dirty="0"/>
          </a:p>
          <a:p>
            <a:pPr marL="0" indent="0">
              <a:buNone/>
            </a:pPr>
            <a:endParaRPr lang="nl-NL" sz="1600" dirty="0"/>
          </a:p>
          <a:p>
            <a:pPr marL="0" indent="0">
              <a:buNone/>
            </a:pPr>
            <a:r>
              <a:rPr lang="nl-NL" sz="1600" dirty="0"/>
              <a:t>Wat betekend/is impact voor jou?</a:t>
            </a:r>
          </a:p>
          <a:p>
            <a:pPr marL="0" indent="0">
              <a:buNone/>
            </a:pPr>
            <a:endParaRPr lang="nl-NL" sz="1600" dirty="0"/>
          </a:p>
        </p:txBody>
      </p:sp>
      <p:sp>
        <p:nvSpPr>
          <p:cNvPr id="5" name="Tijdelijke aanduiding voor tekst 4">
            <a:extLst>
              <a:ext uri="{FF2B5EF4-FFF2-40B4-BE49-F238E27FC236}">
                <a16:creationId xmlns:a16="http://schemas.microsoft.com/office/drawing/2014/main" id="{CA1A06A2-5B4A-4A1F-B6DD-210EA2E0E52D}"/>
              </a:ext>
            </a:extLst>
          </p:cNvPr>
          <p:cNvSpPr>
            <a:spLocks noGrp="1"/>
          </p:cNvSpPr>
          <p:nvPr>
            <p:ph type="body" sz="quarter" idx="15"/>
          </p:nvPr>
        </p:nvSpPr>
        <p:spPr/>
        <p:txBody>
          <a:bodyPr>
            <a:normAutofit fontScale="25000" lnSpcReduction="20000"/>
          </a:bodyPr>
          <a:lstStyle/>
          <a:p>
            <a:r>
              <a:rPr lang="nl-NL" dirty="0"/>
              <a:t>Waar zijn we mee bezig, wat is van belang. </a:t>
            </a:r>
          </a:p>
        </p:txBody>
      </p:sp>
      <p:pic>
        <p:nvPicPr>
          <p:cNvPr id="3074" name="Picture 2" descr="positive impact – bas van der schot">
            <a:extLst>
              <a:ext uri="{FF2B5EF4-FFF2-40B4-BE49-F238E27FC236}">
                <a16:creationId xmlns:a16="http://schemas.microsoft.com/office/drawing/2014/main" id="{B6E60ED3-5052-0D4C-A314-056AD88F619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06" t="262" r="260"/>
          <a:stretch/>
        </p:blipFill>
        <p:spPr bwMode="auto">
          <a:xfrm>
            <a:off x="5792599" y="1457266"/>
            <a:ext cx="6016622" cy="406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8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31F7D2E-291B-D72D-C466-DBF929BC785D}"/>
              </a:ext>
            </a:extLst>
          </p:cNvPr>
          <p:cNvSpPr>
            <a:spLocks noGrp="1"/>
          </p:cNvSpPr>
          <p:nvPr>
            <p:ph type="dt" sz="half" idx="10"/>
          </p:nvPr>
        </p:nvSpPr>
        <p:spPr/>
        <p:txBody>
          <a:bodyPr/>
          <a:lstStyle/>
          <a:p>
            <a:fld id="{1F360904-632D-4428-B762-9ED2B3079DE4}" type="datetime1">
              <a:rPr lang="nl-NL" noProof="0" smtClean="0"/>
              <a:t>26-9-2022</a:t>
            </a:fld>
            <a:endParaRPr lang="nl-NL" noProof="0"/>
          </a:p>
        </p:txBody>
      </p:sp>
      <p:sp>
        <p:nvSpPr>
          <p:cNvPr id="5" name="Tijdelijke aanduiding voor voettekst 4">
            <a:extLst>
              <a:ext uri="{FF2B5EF4-FFF2-40B4-BE49-F238E27FC236}">
                <a16:creationId xmlns:a16="http://schemas.microsoft.com/office/drawing/2014/main" id="{46C5EE13-ADB4-63C8-D60D-039FF4DB9701}"/>
              </a:ext>
            </a:extLst>
          </p:cNvPr>
          <p:cNvSpPr>
            <a:spLocks noGrp="1"/>
          </p:cNvSpPr>
          <p:nvPr>
            <p:ph type="ftr" sz="quarter" idx="11"/>
          </p:nvPr>
        </p:nvSpPr>
        <p:spPr/>
        <p:txBody>
          <a:bodyPr/>
          <a:lstStyle/>
          <a:p>
            <a:pPr>
              <a:spcAft>
                <a:spcPts val="600"/>
              </a:spcAft>
            </a:pPr>
            <a:r>
              <a:rPr lang="nl-NL" dirty="0"/>
              <a:t>Welkom team milieu</a:t>
            </a:r>
            <a:endParaRPr lang="nl-NL" noProof="0" dirty="0"/>
          </a:p>
        </p:txBody>
      </p:sp>
      <p:sp>
        <p:nvSpPr>
          <p:cNvPr id="6" name="Tijdelijke aanduiding voor dianummer 5">
            <a:extLst>
              <a:ext uri="{FF2B5EF4-FFF2-40B4-BE49-F238E27FC236}">
                <a16:creationId xmlns:a16="http://schemas.microsoft.com/office/drawing/2014/main" id="{65E0F4B4-DA6F-097B-FFC3-7AD2EAF60ECB}"/>
              </a:ext>
            </a:extLst>
          </p:cNvPr>
          <p:cNvSpPr>
            <a:spLocks noGrp="1"/>
          </p:cNvSpPr>
          <p:nvPr>
            <p:ph type="sldNum" sz="quarter" idx="12"/>
          </p:nvPr>
        </p:nvSpPr>
        <p:spPr/>
        <p:txBody>
          <a:bodyPr/>
          <a:lstStyle/>
          <a:p>
            <a:fld id="{45B76B8B-DE07-48A4-9913-B57A52F2F853}" type="slidenum">
              <a:rPr lang="nl-NL" noProof="0" smtClean="0"/>
              <a:t>11</a:t>
            </a:fld>
            <a:endParaRPr lang="nl-NL" noProof="0"/>
          </a:p>
        </p:txBody>
      </p:sp>
      <p:sp>
        <p:nvSpPr>
          <p:cNvPr id="9" name="Tijdelijke aanduiding voor afbeelding 8">
            <a:extLst>
              <a:ext uri="{FF2B5EF4-FFF2-40B4-BE49-F238E27FC236}">
                <a16:creationId xmlns:a16="http://schemas.microsoft.com/office/drawing/2014/main" id="{46D24B44-71FD-1F92-37C5-29DACB58DA38}"/>
              </a:ext>
            </a:extLst>
          </p:cNvPr>
          <p:cNvSpPr>
            <a:spLocks noGrp="1"/>
          </p:cNvSpPr>
          <p:nvPr>
            <p:ph type="pic" sz="quarter" idx="14"/>
          </p:nvPr>
        </p:nvSpPr>
        <p:spPr/>
      </p:sp>
      <p:sp>
        <p:nvSpPr>
          <p:cNvPr id="3" name="Tijdelijke aanduiding voor inhoud 2">
            <a:extLst>
              <a:ext uri="{FF2B5EF4-FFF2-40B4-BE49-F238E27FC236}">
                <a16:creationId xmlns:a16="http://schemas.microsoft.com/office/drawing/2014/main" id="{0CE57981-7F85-2272-C6D6-D2BD2C37B698}"/>
              </a:ext>
            </a:extLst>
          </p:cNvPr>
          <p:cNvSpPr>
            <a:spLocks noGrp="1"/>
          </p:cNvSpPr>
          <p:nvPr>
            <p:ph idx="4294967295"/>
          </p:nvPr>
        </p:nvSpPr>
        <p:spPr>
          <a:xfrm>
            <a:off x="0" y="1709738"/>
            <a:ext cx="5540375" cy="2835275"/>
          </a:xfrm>
        </p:spPr>
        <p:txBody>
          <a:bodyPr/>
          <a:lstStyle/>
          <a:p>
            <a:r>
              <a:rPr lang="nl-NL" sz="3200" dirty="0"/>
              <a:t>Inzet van Marieke voor</a:t>
            </a:r>
            <a:endParaRPr lang="nl-NL" dirty="0"/>
          </a:p>
          <a:p>
            <a:pPr marL="0" indent="0">
              <a:buNone/>
            </a:pPr>
            <a:endParaRPr lang="nl-NL" dirty="0"/>
          </a:p>
          <a:p>
            <a:pPr marL="0" indent="0">
              <a:buNone/>
            </a:pPr>
            <a:endParaRPr lang="nl-NL" dirty="0"/>
          </a:p>
        </p:txBody>
      </p:sp>
      <p:pic>
        <p:nvPicPr>
          <p:cNvPr id="8" name="Afbeelding 7">
            <a:extLst>
              <a:ext uri="{FF2B5EF4-FFF2-40B4-BE49-F238E27FC236}">
                <a16:creationId xmlns:a16="http://schemas.microsoft.com/office/drawing/2014/main" id="{35A13F27-27D0-0378-7365-5A5E3E3C3C5B}"/>
              </a:ext>
            </a:extLst>
          </p:cNvPr>
          <p:cNvPicPr>
            <a:picLocks noChangeAspect="1"/>
          </p:cNvPicPr>
          <p:nvPr/>
        </p:nvPicPr>
        <p:blipFill>
          <a:blip r:embed="rId2"/>
          <a:stretch>
            <a:fillRect/>
          </a:stretch>
        </p:blipFill>
        <p:spPr>
          <a:xfrm>
            <a:off x="371474" y="296862"/>
            <a:ext cx="11449050" cy="6264275"/>
          </a:xfrm>
          <a:prstGeom prst="rect">
            <a:avLst/>
          </a:prstGeom>
        </p:spPr>
      </p:pic>
    </p:spTree>
    <p:extLst>
      <p:ext uri="{BB962C8B-B14F-4D97-AF65-F5344CB8AC3E}">
        <p14:creationId xmlns:p14="http://schemas.microsoft.com/office/powerpoint/2010/main" val="110838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31F7D2E-291B-D72D-C466-DBF929BC785D}"/>
              </a:ext>
            </a:extLst>
          </p:cNvPr>
          <p:cNvSpPr>
            <a:spLocks noGrp="1"/>
          </p:cNvSpPr>
          <p:nvPr>
            <p:ph type="dt" sz="half" idx="10"/>
          </p:nvPr>
        </p:nvSpPr>
        <p:spPr/>
        <p:txBody>
          <a:bodyPr/>
          <a:lstStyle/>
          <a:p>
            <a:fld id="{1F360904-632D-4428-B762-9ED2B3079DE4}" type="datetime1">
              <a:rPr lang="nl-NL" noProof="0" smtClean="0"/>
              <a:t>26-9-2022</a:t>
            </a:fld>
            <a:endParaRPr lang="nl-NL" noProof="0"/>
          </a:p>
        </p:txBody>
      </p:sp>
      <p:sp>
        <p:nvSpPr>
          <p:cNvPr id="5" name="Tijdelijke aanduiding voor voettekst 4">
            <a:extLst>
              <a:ext uri="{FF2B5EF4-FFF2-40B4-BE49-F238E27FC236}">
                <a16:creationId xmlns:a16="http://schemas.microsoft.com/office/drawing/2014/main" id="{46C5EE13-ADB4-63C8-D60D-039FF4DB9701}"/>
              </a:ext>
            </a:extLst>
          </p:cNvPr>
          <p:cNvSpPr>
            <a:spLocks noGrp="1"/>
          </p:cNvSpPr>
          <p:nvPr>
            <p:ph type="ftr" sz="quarter" idx="11"/>
          </p:nvPr>
        </p:nvSpPr>
        <p:spPr/>
        <p:txBody>
          <a:bodyPr/>
          <a:lstStyle/>
          <a:p>
            <a:pPr>
              <a:spcAft>
                <a:spcPts val="600"/>
              </a:spcAft>
            </a:pPr>
            <a:endParaRPr lang="nl-NL" noProof="0" dirty="0"/>
          </a:p>
        </p:txBody>
      </p:sp>
      <p:sp>
        <p:nvSpPr>
          <p:cNvPr id="6" name="Tijdelijke aanduiding voor dianummer 5">
            <a:extLst>
              <a:ext uri="{FF2B5EF4-FFF2-40B4-BE49-F238E27FC236}">
                <a16:creationId xmlns:a16="http://schemas.microsoft.com/office/drawing/2014/main" id="{65E0F4B4-DA6F-097B-FFC3-7AD2EAF60ECB}"/>
              </a:ext>
            </a:extLst>
          </p:cNvPr>
          <p:cNvSpPr>
            <a:spLocks noGrp="1"/>
          </p:cNvSpPr>
          <p:nvPr>
            <p:ph type="sldNum" sz="quarter" idx="12"/>
          </p:nvPr>
        </p:nvSpPr>
        <p:spPr/>
        <p:txBody>
          <a:bodyPr/>
          <a:lstStyle/>
          <a:p>
            <a:fld id="{45B76B8B-DE07-48A4-9913-B57A52F2F853}" type="slidenum">
              <a:rPr lang="nl-NL" noProof="0" smtClean="0"/>
              <a:t>12</a:t>
            </a:fld>
            <a:endParaRPr lang="nl-NL" noProof="0"/>
          </a:p>
        </p:txBody>
      </p:sp>
      <p:sp>
        <p:nvSpPr>
          <p:cNvPr id="9" name="Tijdelijke aanduiding voor afbeelding 8">
            <a:extLst>
              <a:ext uri="{FF2B5EF4-FFF2-40B4-BE49-F238E27FC236}">
                <a16:creationId xmlns:a16="http://schemas.microsoft.com/office/drawing/2014/main" id="{46D24B44-71FD-1F92-37C5-29DACB58DA38}"/>
              </a:ext>
            </a:extLst>
          </p:cNvPr>
          <p:cNvSpPr>
            <a:spLocks noGrp="1"/>
          </p:cNvSpPr>
          <p:nvPr>
            <p:ph type="pic" sz="quarter" idx="14"/>
          </p:nvPr>
        </p:nvSpPr>
        <p:spPr/>
      </p:sp>
      <p:sp>
        <p:nvSpPr>
          <p:cNvPr id="3" name="Tijdelijke aanduiding voor inhoud 2">
            <a:extLst>
              <a:ext uri="{FF2B5EF4-FFF2-40B4-BE49-F238E27FC236}">
                <a16:creationId xmlns:a16="http://schemas.microsoft.com/office/drawing/2014/main" id="{0CE57981-7F85-2272-C6D6-D2BD2C37B698}"/>
              </a:ext>
            </a:extLst>
          </p:cNvPr>
          <p:cNvSpPr>
            <a:spLocks noGrp="1"/>
          </p:cNvSpPr>
          <p:nvPr>
            <p:ph idx="4294967295"/>
          </p:nvPr>
        </p:nvSpPr>
        <p:spPr>
          <a:xfrm>
            <a:off x="0" y="1709738"/>
            <a:ext cx="5540375" cy="2835275"/>
          </a:xfrm>
        </p:spPr>
        <p:txBody>
          <a:bodyPr/>
          <a:lstStyle/>
          <a:p>
            <a:pPr marL="0" indent="0">
              <a:buNone/>
            </a:pPr>
            <a:endParaRPr lang="nl-NL" dirty="0"/>
          </a:p>
          <a:p>
            <a:pPr marL="0" indent="0">
              <a:buNone/>
            </a:pPr>
            <a:endParaRPr lang="nl-NL" dirty="0"/>
          </a:p>
          <a:p>
            <a:pPr marL="0" indent="0">
              <a:buNone/>
            </a:pPr>
            <a:endParaRPr lang="nl-NL" dirty="0"/>
          </a:p>
        </p:txBody>
      </p:sp>
      <p:pic>
        <p:nvPicPr>
          <p:cNvPr id="7" name="Afbeelding 6">
            <a:extLst>
              <a:ext uri="{FF2B5EF4-FFF2-40B4-BE49-F238E27FC236}">
                <a16:creationId xmlns:a16="http://schemas.microsoft.com/office/drawing/2014/main" id="{B276F6E2-6187-5CF2-2C66-5194176F40F7}"/>
              </a:ext>
            </a:extLst>
          </p:cNvPr>
          <p:cNvPicPr>
            <a:picLocks noChangeAspect="1"/>
          </p:cNvPicPr>
          <p:nvPr/>
        </p:nvPicPr>
        <p:blipFill>
          <a:blip r:embed="rId2"/>
          <a:stretch>
            <a:fillRect/>
          </a:stretch>
        </p:blipFill>
        <p:spPr>
          <a:xfrm>
            <a:off x="325424" y="296863"/>
            <a:ext cx="11484788" cy="6264274"/>
          </a:xfrm>
          <a:prstGeom prst="rect">
            <a:avLst/>
          </a:prstGeom>
        </p:spPr>
      </p:pic>
    </p:spTree>
    <p:extLst>
      <p:ext uri="{BB962C8B-B14F-4D97-AF65-F5344CB8AC3E}">
        <p14:creationId xmlns:p14="http://schemas.microsoft.com/office/powerpoint/2010/main" val="1825804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31F7D2E-291B-D72D-C466-DBF929BC785D}"/>
              </a:ext>
            </a:extLst>
          </p:cNvPr>
          <p:cNvSpPr>
            <a:spLocks noGrp="1"/>
          </p:cNvSpPr>
          <p:nvPr>
            <p:ph type="dt" sz="half" idx="10"/>
          </p:nvPr>
        </p:nvSpPr>
        <p:spPr/>
        <p:txBody>
          <a:bodyPr/>
          <a:lstStyle/>
          <a:p>
            <a:fld id="{1F360904-632D-4428-B762-9ED2B3079DE4}" type="datetime1">
              <a:rPr lang="nl-NL" noProof="0" smtClean="0"/>
              <a:t>26-9-2022</a:t>
            </a:fld>
            <a:endParaRPr lang="nl-NL" noProof="0"/>
          </a:p>
        </p:txBody>
      </p:sp>
      <p:sp>
        <p:nvSpPr>
          <p:cNvPr id="5" name="Tijdelijke aanduiding voor voettekst 4">
            <a:extLst>
              <a:ext uri="{FF2B5EF4-FFF2-40B4-BE49-F238E27FC236}">
                <a16:creationId xmlns:a16="http://schemas.microsoft.com/office/drawing/2014/main" id="{46C5EE13-ADB4-63C8-D60D-039FF4DB9701}"/>
              </a:ext>
            </a:extLst>
          </p:cNvPr>
          <p:cNvSpPr>
            <a:spLocks noGrp="1"/>
          </p:cNvSpPr>
          <p:nvPr>
            <p:ph type="ftr" sz="quarter" idx="11"/>
          </p:nvPr>
        </p:nvSpPr>
        <p:spPr/>
        <p:txBody>
          <a:bodyPr/>
          <a:lstStyle/>
          <a:p>
            <a:pPr>
              <a:spcAft>
                <a:spcPts val="600"/>
              </a:spcAft>
            </a:pPr>
            <a:endParaRPr lang="nl-NL" noProof="0" dirty="0"/>
          </a:p>
        </p:txBody>
      </p:sp>
      <p:sp>
        <p:nvSpPr>
          <p:cNvPr id="6" name="Tijdelijke aanduiding voor dianummer 5">
            <a:extLst>
              <a:ext uri="{FF2B5EF4-FFF2-40B4-BE49-F238E27FC236}">
                <a16:creationId xmlns:a16="http://schemas.microsoft.com/office/drawing/2014/main" id="{65E0F4B4-DA6F-097B-FFC3-7AD2EAF60ECB}"/>
              </a:ext>
            </a:extLst>
          </p:cNvPr>
          <p:cNvSpPr>
            <a:spLocks noGrp="1"/>
          </p:cNvSpPr>
          <p:nvPr>
            <p:ph type="sldNum" sz="quarter" idx="12"/>
          </p:nvPr>
        </p:nvSpPr>
        <p:spPr/>
        <p:txBody>
          <a:bodyPr/>
          <a:lstStyle/>
          <a:p>
            <a:fld id="{45B76B8B-DE07-48A4-9913-B57A52F2F853}" type="slidenum">
              <a:rPr lang="nl-NL" noProof="0" smtClean="0"/>
              <a:t>13</a:t>
            </a:fld>
            <a:endParaRPr lang="nl-NL" noProof="0"/>
          </a:p>
        </p:txBody>
      </p:sp>
      <p:pic>
        <p:nvPicPr>
          <p:cNvPr id="12" name="Tijdelijke aanduiding voor afbeelding 11">
            <a:extLst>
              <a:ext uri="{FF2B5EF4-FFF2-40B4-BE49-F238E27FC236}">
                <a16:creationId xmlns:a16="http://schemas.microsoft.com/office/drawing/2014/main" id="{4C8D803E-3455-95D5-A53B-005B17882662}"/>
              </a:ext>
            </a:extLst>
          </p:cNvPr>
          <p:cNvPicPr>
            <a:picLocks noGrp="1" noChangeAspect="1"/>
          </p:cNvPicPr>
          <p:nvPr>
            <p:ph type="pic" sz="quarter" idx="14"/>
          </p:nvPr>
        </p:nvPicPr>
        <p:blipFill rotWithShape="1">
          <a:blip r:embed="rId2"/>
          <a:srcRect t="3980" b="3980"/>
          <a:stretch/>
        </p:blipFill>
        <p:spPr>
          <a:xfrm>
            <a:off x="371474" y="296862"/>
            <a:ext cx="11449051" cy="6308123"/>
          </a:xfrm>
        </p:spPr>
      </p:pic>
      <p:sp>
        <p:nvSpPr>
          <p:cNvPr id="3" name="Tijdelijke aanduiding voor inhoud 2">
            <a:extLst>
              <a:ext uri="{FF2B5EF4-FFF2-40B4-BE49-F238E27FC236}">
                <a16:creationId xmlns:a16="http://schemas.microsoft.com/office/drawing/2014/main" id="{0CE57981-7F85-2272-C6D6-D2BD2C37B698}"/>
              </a:ext>
            </a:extLst>
          </p:cNvPr>
          <p:cNvSpPr>
            <a:spLocks noGrp="1"/>
          </p:cNvSpPr>
          <p:nvPr>
            <p:ph type="body" sz="quarter" idx="4294967295"/>
          </p:nvPr>
        </p:nvSpPr>
        <p:spPr>
          <a:xfrm>
            <a:off x="7367588" y="1700213"/>
            <a:ext cx="4824412" cy="4429125"/>
          </a:xfrm>
        </p:spPr>
        <p:txBody>
          <a:bodyPr/>
          <a:lstStyle/>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53591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E4DE338-06AA-7611-3CBF-07A87ACEA3DE}"/>
              </a:ext>
            </a:extLst>
          </p:cNvPr>
          <p:cNvSpPr>
            <a:spLocks noGrp="1"/>
          </p:cNvSpPr>
          <p:nvPr>
            <p:ph type="dt" sz="half" idx="10"/>
          </p:nvPr>
        </p:nvSpPr>
        <p:spPr/>
        <p:txBody>
          <a:bodyPr/>
          <a:lstStyle/>
          <a:p>
            <a:fld id="{CCC48442-589B-4BFC-9184-496EEB8D88F7}" type="datetime1">
              <a:rPr lang="nl-NL" noProof="0" smtClean="0"/>
              <a:t>26-9-2022</a:t>
            </a:fld>
            <a:endParaRPr lang="nl-NL" noProof="0"/>
          </a:p>
        </p:txBody>
      </p:sp>
      <p:sp>
        <p:nvSpPr>
          <p:cNvPr id="3" name="Tijdelijke aanduiding voor voettekst 2">
            <a:extLst>
              <a:ext uri="{FF2B5EF4-FFF2-40B4-BE49-F238E27FC236}">
                <a16:creationId xmlns:a16="http://schemas.microsoft.com/office/drawing/2014/main" id="{7912121E-9CD6-D678-3BD0-15377ACEBEDB}"/>
              </a:ext>
            </a:extLst>
          </p:cNvPr>
          <p:cNvSpPr>
            <a:spLocks noGrp="1"/>
          </p:cNvSpPr>
          <p:nvPr>
            <p:ph type="ftr" sz="quarter" idx="11"/>
          </p:nvPr>
        </p:nvSpPr>
        <p:spPr/>
        <p:txBody>
          <a:bodyPr/>
          <a:lstStyle/>
          <a:p>
            <a:r>
              <a:rPr lang="nl-NL" noProof="0"/>
              <a:t>Onderwerp van de presentatie</a:t>
            </a:r>
          </a:p>
        </p:txBody>
      </p:sp>
      <p:sp>
        <p:nvSpPr>
          <p:cNvPr id="4" name="Tijdelijke aanduiding voor dianummer 3">
            <a:extLst>
              <a:ext uri="{FF2B5EF4-FFF2-40B4-BE49-F238E27FC236}">
                <a16:creationId xmlns:a16="http://schemas.microsoft.com/office/drawing/2014/main" id="{EFFCDAF0-9DCE-C094-EAC7-D51906A45B7A}"/>
              </a:ext>
            </a:extLst>
          </p:cNvPr>
          <p:cNvSpPr>
            <a:spLocks noGrp="1"/>
          </p:cNvSpPr>
          <p:nvPr>
            <p:ph type="sldNum" sz="quarter" idx="12"/>
          </p:nvPr>
        </p:nvSpPr>
        <p:spPr/>
        <p:txBody>
          <a:bodyPr/>
          <a:lstStyle/>
          <a:p>
            <a:fld id="{45B76B8B-DE07-48A4-9913-B57A52F2F853}" type="slidenum">
              <a:rPr lang="nl-NL" noProof="0" smtClean="0"/>
              <a:pPr/>
              <a:t>14</a:t>
            </a:fld>
            <a:endParaRPr lang="nl-NL" noProof="0"/>
          </a:p>
        </p:txBody>
      </p:sp>
      <p:pic>
        <p:nvPicPr>
          <p:cNvPr id="7" name="Tijdelijke aanduiding voor afbeelding 6">
            <a:extLst>
              <a:ext uri="{FF2B5EF4-FFF2-40B4-BE49-F238E27FC236}">
                <a16:creationId xmlns:a16="http://schemas.microsoft.com/office/drawing/2014/main" id="{6E2645ED-41C2-1378-055B-CAD20AC8ABC1}"/>
              </a:ext>
            </a:extLst>
          </p:cNvPr>
          <p:cNvPicPr>
            <a:picLocks noGrp="1" noChangeAspect="1"/>
          </p:cNvPicPr>
          <p:nvPr>
            <p:ph type="pic" sz="quarter" idx="14"/>
          </p:nvPr>
        </p:nvPicPr>
        <p:blipFill rotWithShape="1">
          <a:blip r:embed="rId2"/>
          <a:srcRect t="1177" b="1177"/>
          <a:stretch/>
        </p:blipFill>
        <p:spPr>
          <a:xfrm>
            <a:off x="461596" y="316830"/>
            <a:ext cx="11449051" cy="5832474"/>
          </a:xfrm>
        </p:spPr>
      </p:pic>
    </p:spTree>
    <p:extLst>
      <p:ext uri="{BB962C8B-B14F-4D97-AF65-F5344CB8AC3E}">
        <p14:creationId xmlns:p14="http://schemas.microsoft.com/office/powerpoint/2010/main" val="1982089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E4DE338-06AA-7611-3CBF-07A87ACEA3DE}"/>
              </a:ext>
            </a:extLst>
          </p:cNvPr>
          <p:cNvSpPr>
            <a:spLocks noGrp="1"/>
          </p:cNvSpPr>
          <p:nvPr>
            <p:ph type="dt" sz="half" idx="10"/>
          </p:nvPr>
        </p:nvSpPr>
        <p:spPr/>
        <p:txBody>
          <a:bodyPr/>
          <a:lstStyle/>
          <a:p>
            <a:fld id="{CCC48442-589B-4BFC-9184-496EEB8D88F7}" type="datetime1">
              <a:rPr lang="nl-NL" noProof="0" smtClean="0"/>
              <a:t>26-9-2022</a:t>
            </a:fld>
            <a:endParaRPr lang="nl-NL" noProof="0"/>
          </a:p>
        </p:txBody>
      </p:sp>
      <p:sp>
        <p:nvSpPr>
          <p:cNvPr id="3" name="Tijdelijke aanduiding voor voettekst 2">
            <a:extLst>
              <a:ext uri="{FF2B5EF4-FFF2-40B4-BE49-F238E27FC236}">
                <a16:creationId xmlns:a16="http://schemas.microsoft.com/office/drawing/2014/main" id="{7912121E-9CD6-D678-3BD0-15377ACEBEDB}"/>
              </a:ext>
            </a:extLst>
          </p:cNvPr>
          <p:cNvSpPr>
            <a:spLocks noGrp="1"/>
          </p:cNvSpPr>
          <p:nvPr>
            <p:ph type="ftr" sz="quarter" idx="11"/>
          </p:nvPr>
        </p:nvSpPr>
        <p:spPr/>
        <p:txBody>
          <a:bodyPr/>
          <a:lstStyle/>
          <a:p>
            <a:r>
              <a:rPr lang="nl-NL" noProof="0"/>
              <a:t>Onderwerp van de presentatie</a:t>
            </a:r>
          </a:p>
        </p:txBody>
      </p:sp>
      <p:sp>
        <p:nvSpPr>
          <p:cNvPr id="4" name="Tijdelijke aanduiding voor dianummer 3">
            <a:extLst>
              <a:ext uri="{FF2B5EF4-FFF2-40B4-BE49-F238E27FC236}">
                <a16:creationId xmlns:a16="http://schemas.microsoft.com/office/drawing/2014/main" id="{EFFCDAF0-9DCE-C094-EAC7-D51906A45B7A}"/>
              </a:ext>
            </a:extLst>
          </p:cNvPr>
          <p:cNvSpPr>
            <a:spLocks noGrp="1"/>
          </p:cNvSpPr>
          <p:nvPr>
            <p:ph type="sldNum" sz="quarter" idx="12"/>
          </p:nvPr>
        </p:nvSpPr>
        <p:spPr/>
        <p:txBody>
          <a:bodyPr/>
          <a:lstStyle/>
          <a:p>
            <a:fld id="{45B76B8B-DE07-48A4-9913-B57A52F2F853}" type="slidenum">
              <a:rPr lang="nl-NL" noProof="0" smtClean="0"/>
              <a:pPr/>
              <a:t>15</a:t>
            </a:fld>
            <a:endParaRPr lang="nl-NL" noProof="0"/>
          </a:p>
        </p:txBody>
      </p:sp>
      <p:sp>
        <p:nvSpPr>
          <p:cNvPr id="6" name="Tijdelijke aanduiding voor afbeelding 5">
            <a:extLst>
              <a:ext uri="{FF2B5EF4-FFF2-40B4-BE49-F238E27FC236}">
                <a16:creationId xmlns:a16="http://schemas.microsoft.com/office/drawing/2014/main" id="{3D2A5F14-E763-7636-C5DB-A651777A58D2}"/>
              </a:ext>
            </a:extLst>
          </p:cNvPr>
          <p:cNvSpPr>
            <a:spLocks noGrp="1"/>
          </p:cNvSpPr>
          <p:nvPr>
            <p:ph type="pic" sz="quarter" idx="14"/>
          </p:nvPr>
        </p:nvSpPr>
        <p:spPr/>
      </p:sp>
      <p:pic>
        <p:nvPicPr>
          <p:cNvPr id="9" name="Afbeelding 8">
            <a:extLst>
              <a:ext uri="{FF2B5EF4-FFF2-40B4-BE49-F238E27FC236}">
                <a16:creationId xmlns:a16="http://schemas.microsoft.com/office/drawing/2014/main" id="{50123696-DF98-0E16-4C06-D75E55ACCE0A}"/>
              </a:ext>
            </a:extLst>
          </p:cNvPr>
          <p:cNvPicPr>
            <a:picLocks noChangeAspect="1"/>
          </p:cNvPicPr>
          <p:nvPr/>
        </p:nvPicPr>
        <p:blipFill>
          <a:blip r:embed="rId2"/>
          <a:stretch>
            <a:fillRect/>
          </a:stretch>
        </p:blipFill>
        <p:spPr>
          <a:xfrm>
            <a:off x="371473" y="286600"/>
            <a:ext cx="11580382" cy="6389408"/>
          </a:xfrm>
          <a:prstGeom prst="rect">
            <a:avLst/>
          </a:prstGeom>
        </p:spPr>
      </p:pic>
    </p:spTree>
    <p:extLst>
      <p:ext uri="{BB962C8B-B14F-4D97-AF65-F5344CB8AC3E}">
        <p14:creationId xmlns:p14="http://schemas.microsoft.com/office/powerpoint/2010/main" val="4171580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E4DE338-06AA-7611-3CBF-07A87ACEA3DE}"/>
              </a:ext>
            </a:extLst>
          </p:cNvPr>
          <p:cNvSpPr>
            <a:spLocks noGrp="1"/>
          </p:cNvSpPr>
          <p:nvPr>
            <p:ph type="dt" sz="half" idx="10"/>
          </p:nvPr>
        </p:nvSpPr>
        <p:spPr/>
        <p:txBody>
          <a:bodyPr/>
          <a:lstStyle/>
          <a:p>
            <a:fld id="{CCC48442-589B-4BFC-9184-496EEB8D88F7}" type="datetime1">
              <a:rPr lang="nl-NL" noProof="0" smtClean="0"/>
              <a:t>26-9-2022</a:t>
            </a:fld>
            <a:endParaRPr lang="nl-NL" noProof="0"/>
          </a:p>
        </p:txBody>
      </p:sp>
      <p:sp>
        <p:nvSpPr>
          <p:cNvPr id="4" name="Tijdelijke aanduiding voor dianummer 3">
            <a:extLst>
              <a:ext uri="{FF2B5EF4-FFF2-40B4-BE49-F238E27FC236}">
                <a16:creationId xmlns:a16="http://schemas.microsoft.com/office/drawing/2014/main" id="{EFFCDAF0-9DCE-C094-EAC7-D51906A45B7A}"/>
              </a:ext>
            </a:extLst>
          </p:cNvPr>
          <p:cNvSpPr>
            <a:spLocks noGrp="1"/>
          </p:cNvSpPr>
          <p:nvPr>
            <p:ph type="sldNum" sz="quarter" idx="12"/>
          </p:nvPr>
        </p:nvSpPr>
        <p:spPr/>
        <p:txBody>
          <a:bodyPr/>
          <a:lstStyle/>
          <a:p>
            <a:fld id="{45B76B8B-DE07-48A4-9913-B57A52F2F853}" type="slidenum">
              <a:rPr lang="nl-NL" noProof="0" smtClean="0"/>
              <a:pPr/>
              <a:t>16</a:t>
            </a:fld>
            <a:endParaRPr lang="nl-NL" noProof="0"/>
          </a:p>
        </p:txBody>
      </p:sp>
      <p:pic>
        <p:nvPicPr>
          <p:cNvPr id="7" name="Tijdelijke aanduiding voor afbeelding 6">
            <a:extLst>
              <a:ext uri="{FF2B5EF4-FFF2-40B4-BE49-F238E27FC236}">
                <a16:creationId xmlns:a16="http://schemas.microsoft.com/office/drawing/2014/main" id="{19384DC2-4CDB-749A-AFCC-D24A5A04AA64}"/>
              </a:ext>
            </a:extLst>
          </p:cNvPr>
          <p:cNvPicPr>
            <a:picLocks noGrp="1" noChangeAspect="1"/>
          </p:cNvPicPr>
          <p:nvPr>
            <p:ph type="pic" sz="quarter" idx="14"/>
          </p:nvPr>
        </p:nvPicPr>
        <p:blipFill rotWithShape="1">
          <a:blip r:embed="rId3"/>
          <a:srcRect l="2503" r="2503"/>
          <a:stretch/>
        </p:blipFill>
        <p:spPr>
          <a:xfrm>
            <a:off x="259793" y="303833"/>
            <a:ext cx="11748510" cy="5745985"/>
          </a:xfrm>
        </p:spPr>
      </p:pic>
    </p:spTree>
    <p:extLst>
      <p:ext uri="{BB962C8B-B14F-4D97-AF65-F5344CB8AC3E}">
        <p14:creationId xmlns:p14="http://schemas.microsoft.com/office/powerpoint/2010/main" val="2852063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97496-5210-0024-E5F4-3414E1177F1A}"/>
              </a:ext>
            </a:extLst>
          </p:cNvPr>
          <p:cNvSpPr>
            <a:spLocks noGrp="1"/>
          </p:cNvSpPr>
          <p:nvPr>
            <p:ph type="title"/>
          </p:nvPr>
        </p:nvSpPr>
        <p:spPr/>
        <p:txBody>
          <a:bodyPr/>
          <a:lstStyle/>
          <a:p>
            <a:endParaRPr lang="nl-NL" dirty="0"/>
          </a:p>
        </p:txBody>
      </p:sp>
      <p:pic>
        <p:nvPicPr>
          <p:cNvPr id="2050" name="Picture 2" descr="Social Impact Model | Social Media Modellen">
            <a:extLst>
              <a:ext uri="{FF2B5EF4-FFF2-40B4-BE49-F238E27FC236}">
                <a16:creationId xmlns:a16="http://schemas.microsoft.com/office/drawing/2014/main" id="{CC8330EF-F71D-A459-2E3F-B671E2DCE6C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0423"/>
          <a:stretch/>
        </p:blipFill>
        <p:spPr bwMode="auto">
          <a:xfrm>
            <a:off x="1158847" y="2177316"/>
            <a:ext cx="9618666" cy="250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595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E0DDBC8-0D99-2746-EABF-D17C1FC60546}"/>
              </a:ext>
            </a:extLst>
          </p:cNvPr>
          <p:cNvSpPr>
            <a:spLocks noGrp="1"/>
          </p:cNvSpPr>
          <p:nvPr>
            <p:ph type="body" sz="quarter" idx="13"/>
          </p:nvPr>
        </p:nvSpPr>
        <p:spPr>
          <a:xfrm>
            <a:off x="280835" y="706848"/>
            <a:ext cx="5645150" cy="4419599"/>
          </a:xfrm>
        </p:spPr>
        <p:txBody>
          <a:bodyPr/>
          <a:lstStyle/>
          <a:p>
            <a:pPr marL="0" indent="0" algn="l">
              <a:buNone/>
            </a:pPr>
            <a:r>
              <a:rPr lang="nl-NL" sz="1600" b="1" dirty="0"/>
              <a:t>De definitie van impact</a:t>
            </a:r>
          </a:p>
          <a:p>
            <a:pPr marL="0" indent="0" algn="l">
              <a:buNone/>
            </a:pPr>
            <a:r>
              <a:rPr lang="nl-NL" sz="1600" dirty="0"/>
              <a:t>De Van Dale omschrijft impact als uitwerking, invloed of effect. </a:t>
            </a:r>
          </a:p>
          <a:p>
            <a:pPr marL="0" indent="0" algn="l">
              <a:buNone/>
            </a:pPr>
            <a:endParaRPr lang="nl-NL" sz="1600" dirty="0"/>
          </a:p>
          <a:p>
            <a:pPr marL="0" indent="0" algn="l">
              <a:buNone/>
            </a:pPr>
            <a:r>
              <a:rPr lang="nl-NL" sz="1600" dirty="0"/>
              <a:t>Impact kan zowel </a:t>
            </a:r>
            <a:r>
              <a:rPr lang="nl-NL" sz="1600" u="sng" dirty="0"/>
              <a:t>positief</a:t>
            </a:r>
            <a:r>
              <a:rPr lang="nl-NL" sz="1600" dirty="0"/>
              <a:t> als </a:t>
            </a:r>
            <a:r>
              <a:rPr lang="nl-NL" sz="1600" u="sng" dirty="0"/>
              <a:t>negatief</a:t>
            </a:r>
            <a:r>
              <a:rPr lang="nl-NL" sz="1600" dirty="0"/>
              <a:t> zijn. </a:t>
            </a:r>
          </a:p>
          <a:p>
            <a:pPr marL="0" indent="0" algn="l">
              <a:buNone/>
            </a:pPr>
            <a:endParaRPr lang="nl-NL" sz="1600" dirty="0"/>
          </a:p>
          <a:p>
            <a:pPr marL="0" indent="0" algn="l">
              <a:buNone/>
            </a:pPr>
            <a:endParaRPr lang="nl-NL" sz="1600" dirty="0"/>
          </a:p>
          <a:p>
            <a:pPr marL="0" indent="0" algn="l">
              <a:buNone/>
            </a:pPr>
            <a:r>
              <a:rPr lang="nl-NL" sz="1600" dirty="0"/>
              <a:t>Vaak richten wij ons positieve impact, hierbij is het belangrijk dat het om duurzame impact gaan. Een systematische verandering. </a:t>
            </a:r>
          </a:p>
          <a:p>
            <a:pPr marL="0" indent="0" algn="l">
              <a:buNone/>
            </a:pPr>
            <a:endParaRPr lang="nl-NL" sz="1600" dirty="0"/>
          </a:p>
          <a:p>
            <a:pPr marL="0" indent="0" algn="l">
              <a:buNone/>
            </a:pPr>
            <a:r>
              <a:rPr lang="nl-NL" sz="1600" b="1" dirty="0"/>
              <a:t>Dit laatste vraagt om goed onderzoek en systeemdenken.</a:t>
            </a:r>
          </a:p>
        </p:txBody>
      </p:sp>
      <p:sp>
        <p:nvSpPr>
          <p:cNvPr id="5" name="Tijdelijke aanduiding voor tekst 4">
            <a:extLst>
              <a:ext uri="{FF2B5EF4-FFF2-40B4-BE49-F238E27FC236}">
                <a16:creationId xmlns:a16="http://schemas.microsoft.com/office/drawing/2014/main" id="{CF9242A9-5669-4AF4-AFCE-65A3C4C5CD20}"/>
              </a:ext>
            </a:extLst>
          </p:cNvPr>
          <p:cNvSpPr>
            <a:spLocks noGrp="1"/>
          </p:cNvSpPr>
          <p:nvPr>
            <p:ph type="body" sz="quarter" idx="15"/>
          </p:nvPr>
        </p:nvSpPr>
        <p:spPr/>
        <p:txBody>
          <a:bodyPr/>
          <a:lstStyle/>
          <a:p>
            <a:endParaRPr lang="nl-NL"/>
          </a:p>
        </p:txBody>
      </p:sp>
      <p:pic>
        <p:nvPicPr>
          <p:cNvPr id="5124" name="Picture 4" descr="De veelzijdige definitie van geldschepping - Follow the Money - Platform  voor onderzoeksjournalistiek">
            <a:extLst>
              <a:ext uri="{FF2B5EF4-FFF2-40B4-BE49-F238E27FC236}">
                <a16:creationId xmlns:a16="http://schemas.microsoft.com/office/drawing/2014/main" id="{99471F38-1561-38E4-EBDC-70F5A1005901}"/>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3104" t="-42493" r="-5049" b="-42493"/>
          <a:stretch/>
        </p:blipFill>
        <p:spPr bwMode="auto">
          <a:xfrm>
            <a:off x="6096000" y="-211015"/>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32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76336-08D8-D09A-9733-2CC15C381700}"/>
              </a:ext>
            </a:extLst>
          </p:cNvPr>
          <p:cNvSpPr>
            <a:spLocks noGrp="1"/>
          </p:cNvSpPr>
          <p:nvPr>
            <p:ph type="title"/>
          </p:nvPr>
        </p:nvSpPr>
        <p:spPr/>
        <p:txBody>
          <a:bodyPr/>
          <a:lstStyle/>
          <a:p>
            <a:r>
              <a:rPr lang="nl-NL" dirty="0"/>
              <a:t>Impact effort matrix</a:t>
            </a:r>
          </a:p>
        </p:txBody>
      </p:sp>
      <p:sp>
        <p:nvSpPr>
          <p:cNvPr id="3" name="Tijdelijke aanduiding voor tekst 2">
            <a:extLst>
              <a:ext uri="{FF2B5EF4-FFF2-40B4-BE49-F238E27FC236}">
                <a16:creationId xmlns:a16="http://schemas.microsoft.com/office/drawing/2014/main" id="{9B3318C0-B969-5A92-D021-26D952FFD1AF}"/>
              </a:ext>
            </a:extLst>
          </p:cNvPr>
          <p:cNvSpPr>
            <a:spLocks noGrp="1"/>
          </p:cNvSpPr>
          <p:nvPr>
            <p:ph type="body" sz="quarter" idx="13"/>
          </p:nvPr>
        </p:nvSpPr>
        <p:spPr/>
        <p:txBody>
          <a:bodyPr/>
          <a:lstStyle/>
          <a:p>
            <a:pPr marL="0" indent="0">
              <a:buNone/>
            </a:pPr>
            <a:r>
              <a:rPr lang="nl-NL" sz="1600" dirty="0"/>
              <a:t>Doel van de matrix is om de verhouding tussen inspanning en resultaat te bepalen.</a:t>
            </a:r>
          </a:p>
        </p:txBody>
      </p:sp>
      <p:sp>
        <p:nvSpPr>
          <p:cNvPr id="5" name="Tijdelijke aanduiding voor tekst 4">
            <a:extLst>
              <a:ext uri="{FF2B5EF4-FFF2-40B4-BE49-F238E27FC236}">
                <a16:creationId xmlns:a16="http://schemas.microsoft.com/office/drawing/2014/main" id="{DD624187-07D2-1D97-89FC-1E0B03E8F088}"/>
              </a:ext>
            </a:extLst>
          </p:cNvPr>
          <p:cNvSpPr>
            <a:spLocks noGrp="1"/>
          </p:cNvSpPr>
          <p:nvPr>
            <p:ph type="body" sz="quarter" idx="16"/>
          </p:nvPr>
        </p:nvSpPr>
        <p:spPr/>
        <p:txBody>
          <a:bodyPr/>
          <a:lstStyle/>
          <a:p>
            <a:r>
              <a:rPr lang="nl-NL" dirty="0"/>
              <a:t>Impact effort-Matrix</a:t>
            </a:r>
          </a:p>
        </p:txBody>
      </p:sp>
      <p:pic>
        <p:nvPicPr>
          <p:cNvPr id="4098" name="Picture 2" descr="Editable Impact Effort Matrix Templates - Edraw">
            <a:extLst>
              <a:ext uri="{FF2B5EF4-FFF2-40B4-BE49-F238E27FC236}">
                <a16:creationId xmlns:a16="http://schemas.microsoft.com/office/drawing/2014/main" id="{CD7A61A7-21F0-545E-F225-A537C114646A}"/>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 t="-126" r="-218" b="172"/>
          <a:stretch/>
        </p:blipFill>
        <p:spPr bwMode="auto">
          <a:xfrm>
            <a:off x="6875349" y="1543591"/>
            <a:ext cx="4245203" cy="4040267"/>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FE22C95B-A75D-428D-9C49-DBBE4C7D964E}"/>
              </a:ext>
            </a:extLst>
          </p:cNvPr>
          <p:cNvSpPr/>
          <p:nvPr/>
        </p:nvSpPr>
        <p:spPr>
          <a:xfrm>
            <a:off x="7258928" y="2096086"/>
            <a:ext cx="1603717" cy="1332914"/>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4452538D-02DD-079B-D91C-051EF7C2C013}"/>
              </a:ext>
            </a:extLst>
          </p:cNvPr>
          <p:cNvSpPr/>
          <p:nvPr/>
        </p:nvSpPr>
        <p:spPr>
          <a:xfrm>
            <a:off x="9189740" y="2096086"/>
            <a:ext cx="1603717" cy="1332914"/>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2620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164F2A9-3B19-3CA5-6B88-E2EFF87A5926}"/>
              </a:ext>
            </a:extLst>
          </p:cNvPr>
          <p:cNvSpPr>
            <a:spLocks noGrp="1"/>
          </p:cNvSpPr>
          <p:nvPr>
            <p:ph type="title"/>
          </p:nvPr>
        </p:nvSpPr>
        <p:spPr/>
        <p:txBody>
          <a:bodyPr/>
          <a:lstStyle/>
          <a:p>
            <a:r>
              <a:rPr lang="nl-NL" dirty="0"/>
              <a:t>Opvallende berichten en tips</a:t>
            </a:r>
          </a:p>
        </p:txBody>
      </p:sp>
      <p:pic>
        <p:nvPicPr>
          <p:cNvPr id="5" name="Tijdelijke aanduiding voor afbeelding 4">
            <a:hlinkClick r:id="rId3"/>
            <a:extLst>
              <a:ext uri="{FF2B5EF4-FFF2-40B4-BE49-F238E27FC236}">
                <a16:creationId xmlns:a16="http://schemas.microsoft.com/office/drawing/2014/main" id="{FF3D66FF-8926-E49A-5A97-868727CBFF21}"/>
              </a:ext>
            </a:extLst>
          </p:cNvPr>
          <p:cNvPicPr>
            <a:picLocks noGrp="1" noChangeAspect="1"/>
          </p:cNvPicPr>
          <p:nvPr>
            <p:ph idx="1"/>
          </p:nvPr>
        </p:nvPicPr>
        <p:blipFill rotWithShape="1">
          <a:blip r:embed="rId4"/>
          <a:srcRect l="7065" t="12559" r="57385" b="34274"/>
          <a:stretch/>
        </p:blipFill>
        <p:spPr>
          <a:xfrm>
            <a:off x="723464" y="1457266"/>
            <a:ext cx="4702027" cy="2943762"/>
          </a:xfrm>
        </p:spPr>
      </p:pic>
      <p:pic>
        <p:nvPicPr>
          <p:cNvPr id="1026" name="Picture 2" descr="boos - Pak De Macht - BNNVARA">
            <a:hlinkClick r:id="rId5"/>
            <a:extLst>
              <a:ext uri="{FF2B5EF4-FFF2-40B4-BE49-F238E27FC236}">
                <a16:creationId xmlns:a16="http://schemas.microsoft.com/office/drawing/2014/main" id="{E7A0AA85-DF5F-2250-92F2-0C2737F1D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6511" y="2083777"/>
            <a:ext cx="32004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feCraft - De Motivatiebarometer">
            <a:extLst>
              <a:ext uri="{FF2B5EF4-FFF2-40B4-BE49-F238E27FC236}">
                <a16:creationId xmlns:a16="http://schemas.microsoft.com/office/drawing/2014/main" id="{8D95802C-4601-07F6-5363-5AA21BDAE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306" y="923373"/>
            <a:ext cx="1547205" cy="116040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90E392BF-C814-4A40-C8BF-CD20566CB104}"/>
              </a:ext>
            </a:extLst>
          </p:cNvPr>
          <p:cNvSpPr txBox="1"/>
          <p:nvPr/>
        </p:nvSpPr>
        <p:spPr>
          <a:xfrm>
            <a:off x="7108723" y="5284177"/>
            <a:ext cx="2966343" cy="369332"/>
          </a:xfrm>
          <a:prstGeom prst="rect">
            <a:avLst/>
          </a:prstGeom>
          <a:noFill/>
        </p:spPr>
        <p:txBody>
          <a:bodyPr wrap="square">
            <a:spAutoFit/>
          </a:bodyPr>
          <a:lstStyle/>
          <a:p>
            <a:r>
              <a:rPr lang="nl-NL" sz="1800" dirty="0"/>
              <a:t>Politieke lobby &amp; stelen</a:t>
            </a:r>
            <a:endParaRPr lang="nl-NL" dirty="0"/>
          </a:p>
        </p:txBody>
      </p:sp>
    </p:spTree>
    <p:extLst>
      <p:ext uri="{BB962C8B-B14F-4D97-AF65-F5344CB8AC3E}">
        <p14:creationId xmlns:p14="http://schemas.microsoft.com/office/powerpoint/2010/main" val="952495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16855-A8A5-7084-A4F1-61BF6CDBC179}"/>
              </a:ext>
            </a:extLst>
          </p:cNvPr>
          <p:cNvSpPr>
            <a:spLocks noGrp="1"/>
          </p:cNvSpPr>
          <p:nvPr>
            <p:ph type="title"/>
          </p:nvPr>
        </p:nvSpPr>
        <p:spPr/>
        <p:txBody>
          <a:bodyPr/>
          <a:lstStyle/>
          <a:p>
            <a:r>
              <a:rPr lang="nl-NL" dirty="0"/>
              <a:t>Low effort, high impact</a:t>
            </a:r>
          </a:p>
        </p:txBody>
      </p:sp>
      <p:sp>
        <p:nvSpPr>
          <p:cNvPr id="3" name="Tijdelijke aanduiding voor tekst 2">
            <a:extLst>
              <a:ext uri="{FF2B5EF4-FFF2-40B4-BE49-F238E27FC236}">
                <a16:creationId xmlns:a16="http://schemas.microsoft.com/office/drawing/2014/main" id="{0E5E8D0F-4640-3FDF-86DA-C678AE8632DF}"/>
              </a:ext>
            </a:extLst>
          </p:cNvPr>
          <p:cNvSpPr>
            <a:spLocks noGrp="1"/>
          </p:cNvSpPr>
          <p:nvPr>
            <p:ph type="body" sz="quarter" idx="13"/>
          </p:nvPr>
        </p:nvSpPr>
        <p:spPr/>
        <p:txBody>
          <a:bodyPr/>
          <a:lstStyle/>
          <a:p>
            <a:pPr marL="0" indent="0">
              <a:buNone/>
            </a:pPr>
            <a:r>
              <a:rPr lang="nl-NL" dirty="0"/>
              <a:t>Verbeterideeën die weinig moeite kosten en veel opleveren.</a:t>
            </a:r>
          </a:p>
          <a:p>
            <a:pPr marL="0" indent="0">
              <a:buNone/>
            </a:pPr>
            <a:endParaRPr lang="nl-NL" dirty="0"/>
          </a:p>
          <a:p>
            <a:pPr marL="0" indent="0">
              <a:buNone/>
            </a:pPr>
            <a:r>
              <a:rPr lang="nl-NL" i="1" dirty="0"/>
              <a:t>Ideeën waar je snel mee aan de slag gaat, snel resultaat wat mensen/actoren motiveert om verder aan de slag te gaan.</a:t>
            </a:r>
          </a:p>
        </p:txBody>
      </p:sp>
      <p:pic>
        <p:nvPicPr>
          <p:cNvPr id="7" name="Tijdelijke aanduiding voor afbeelding 6">
            <a:extLst>
              <a:ext uri="{FF2B5EF4-FFF2-40B4-BE49-F238E27FC236}">
                <a16:creationId xmlns:a16="http://schemas.microsoft.com/office/drawing/2014/main" id="{815BAC13-4A30-FCD9-D6A7-49641183A577}"/>
              </a:ext>
            </a:extLst>
          </p:cNvPr>
          <p:cNvPicPr>
            <a:picLocks noGrp="1" noChangeAspect="1"/>
          </p:cNvPicPr>
          <p:nvPr>
            <p:ph type="pic" sz="quarter" idx="14"/>
          </p:nvPr>
        </p:nvPicPr>
        <p:blipFill rotWithShape="1">
          <a:blip r:embed="rId2"/>
          <a:srcRect l="71186" t="71073" r="23722" b="19093"/>
          <a:stretch/>
        </p:blipFill>
        <p:spPr>
          <a:xfrm>
            <a:off x="6993305" y="1709738"/>
            <a:ext cx="4009292" cy="3241368"/>
          </a:xfrm>
        </p:spPr>
      </p:pic>
      <p:sp>
        <p:nvSpPr>
          <p:cNvPr id="5" name="Tijdelijke aanduiding voor tekst 4">
            <a:extLst>
              <a:ext uri="{FF2B5EF4-FFF2-40B4-BE49-F238E27FC236}">
                <a16:creationId xmlns:a16="http://schemas.microsoft.com/office/drawing/2014/main" id="{8252ED61-90F3-5D5B-6533-95770E8B3AD2}"/>
              </a:ext>
            </a:extLst>
          </p:cNvPr>
          <p:cNvSpPr>
            <a:spLocks noGrp="1"/>
          </p:cNvSpPr>
          <p:nvPr>
            <p:ph type="body" sz="quarter" idx="16"/>
          </p:nvPr>
        </p:nvSpPr>
        <p:spPr/>
        <p:txBody>
          <a:bodyPr/>
          <a:lstStyle/>
          <a:p>
            <a:endParaRPr lang="nl-NL"/>
          </a:p>
        </p:txBody>
      </p:sp>
    </p:spTree>
    <p:extLst>
      <p:ext uri="{BB962C8B-B14F-4D97-AF65-F5344CB8AC3E}">
        <p14:creationId xmlns:p14="http://schemas.microsoft.com/office/powerpoint/2010/main" val="289676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16855-A8A5-7084-A4F1-61BF6CDBC179}"/>
              </a:ext>
            </a:extLst>
          </p:cNvPr>
          <p:cNvSpPr>
            <a:spLocks noGrp="1"/>
          </p:cNvSpPr>
          <p:nvPr>
            <p:ph type="title"/>
          </p:nvPr>
        </p:nvSpPr>
        <p:spPr/>
        <p:txBody>
          <a:bodyPr/>
          <a:lstStyle/>
          <a:p>
            <a:r>
              <a:rPr lang="nl-NL" dirty="0"/>
              <a:t>High effort, high impact</a:t>
            </a:r>
          </a:p>
        </p:txBody>
      </p:sp>
      <p:sp>
        <p:nvSpPr>
          <p:cNvPr id="3" name="Tijdelijke aanduiding voor tekst 2">
            <a:extLst>
              <a:ext uri="{FF2B5EF4-FFF2-40B4-BE49-F238E27FC236}">
                <a16:creationId xmlns:a16="http://schemas.microsoft.com/office/drawing/2014/main" id="{0E5E8D0F-4640-3FDF-86DA-C678AE8632DF}"/>
              </a:ext>
            </a:extLst>
          </p:cNvPr>
          <p:cNvSpPr>
            <a:spLocks noGrp="1"/>
          </p:cNvSpPr>
          <p:nvPr>
            <p:ph type="body" sz="quarter" idx="13"/>
          </p:nvPr>
        </p:nvSpPr>
        <p:spPr/>
        <p:txBody>
          <a:bodyPr/>
          <a:lstStyle/>
          <a:p>
            <a:pPr marL="0" indent="0">
              <a:buNone/>
            </a:pPr>
            <a:r>
              <a:rPr lang="nl-NL" dirty="0"/>
              <a:t>Verbeterideeën die de moeite waard zijn om uit te voeren omdat ze veel opleveren. Maar het kost moeite om dit daadwerkelijk uit te voeren. </a:t>
            </a:r>
          </a:p>
          <a:p>
            <a:pPr marL="0" indent="0">
              <a:buNone/>
            </a:pPr>
            <a:endParaRPr lang="nl-NL" dirty="0"/>
          </a:p>
          <a:p>
            <a:pPr marL="0" indent="0">
              <a:buNone/>
            </a:pPr>
            <a:r>
              <a:rPr lang="nl-NL" i="1" dirty="0"/>
              <a:t>Ideeën waar een plan voor gemaakt moet worden om deze te implementeren, het gaat hier om duurzame oplossingen</a:t>
            </a:r>
          </a:p>
        </p:txBody>
      </p:sp>
      <p:sp>
        <p:nvSpPr>
          <p:cNvPr id="5" name="Tijdelijke aanduiding voor tekst 4">
            <a:extLst>
              <a:ext uri="{FF2B5EF4-FFF2-40B4-BE49-F238E27FC236}">
                <a16:creationId xmlns:a16="http://schemas.microsoft.com/office/drawing/2014/main" id="{8252ED61-90F3-5D5B-6533-95770E8B3AD2}"/>
              </a:ext>
            </a:extLst>
          </p:cNvPr>
          <p:cNvSpPr>
            <a:spLocks noGrp="1"/>
          </p:cNvSpPr>
          <p:nvPr>
            <p:ph type="body" sz="quarter" idx="16"/>
          </p:nvPr>
        </p:nvSpPr>
        <p:spPr/>
        <p:txBody>
          <a:bodyPr/>
          <a:lstStyle/>
          <a:p>
            <a:endParaRPr lang="nl-NL"/>
          </a:p>
        </p:txBody>
      </p:sp>
      <p:pic>
        <p:nvPicPr>
          <p:cNvPr id="9" name="Tijdelijke aanduiding voor afbeelding 8">
            <a:extLst>
              <a:ext uri="{FF2B5EF4-FFF2-40B4-BE49-F238E27FC236}">
                <a16:creationId xmlns:a16="http://schemas.microsoft.com/office/drawing/2014/main" id="{4AA57F37-9A2F-BF09-996A-16C7A8191C2E}"/>
              </a:ext>
            </a:extLst>
          </p:cNvPr>
          <p:cNvPicPr>
            <a:picLocks noGrp="1" noChangeAspect="1"/>
          </p:cNvPicPr>
          <p:nvPr>
            <p:ph type="pic" sz="quarter" idx="14"/>
          </p:nvPr>
        </p:nvPicPr>
        <p:blipFill rotWithShape="1">
          <a:blip r:embed="rId2"/>
          <a:srcRect l="70734" t="76731" r="23330" b="11131"/>
          <a:stretch/>
        </p:blipFill>
        <p:spPr>
          <a:xfrm>
            <a:off x="7105127" y="1709738"/>
            <a:ext cx="3785647" cy="3240000"/>
          </a:xfrm>
        </p:spPr>
      </p:pic>
    </p:spTree>
    <p:extLst>
      <p:ext uri="{BB962C8B-B14F-4D97-AF65-F5344CB8AC3E}">
        <p14:creationId xmlns:p14="http://schemas.microsoft.com/office/powerpoint/2010/main" val="7962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16855-A8A5-7084-A4F1-61BF6CDBC179}"/>
              </a:ext>
            </a:extLst>
          </p:cNvPr>
          <p:cNvSpPr>
            <a:spLocks noGrp="1"/>
          </p:cNvSpPr>
          <p:nvPr>
            <p:ph type="title"/>
          </p:nvPr>
        </p:nvSpPr>
        <p:spPr/>
        <p:txBody>
          <a:bodyPr/>
          <a:lstStyle/>
          <a:p>
            <a:r>
              <a:rPr lang="nl-NL" dirty="0"/>
              <a:t>High effort, low impact</a:t>
            </a:r>
          </a:p>
        </p:txBody>
      </p:sp>
      <p:sp>
        <p:nvSpPr>
          <p:cNvPr id="3" name="Tijdelijke aanduiding voor tekst 2">
            <a:extLst>
              <a:ext uri="{FF2B5EF4-FFF2-40B4-BE49-F238E27FC236}">
                <a16:creationId xmlns:a16="http://schemas.microsoft.com/office/drawing/2014/main" id="{0E5E8D0F-4640-3FDF-86DA-C678AE8632DF}"/>
              </a:ext>
            </a:extLst>
          </p:cNvPr>
          <p:cNvSpPr>
            <a:spLocks noGrp="1"/>
          </p:cNvSpPr>
          <p:nvPr>
            <p:ph type="body" sz="quarter" idx="13"/>
          </p:nvPr>
        </p:nvSpPr>
        <p:spPr/>
        <p:txBody>
          <a:bodyPr/>
          <a:lstStyle/>
          <a:p>
            <a:pPr marL="0" indent="0">
              <a:buNone/>
            </a:pPr>
            <a:r>
              <a:rPr lang="nl-NL" dirty="0"/>
              <a:t>Verbeterideeën die weinig moeite kosten en veel opleveren.</a:t>
            </a:r>
          </a:p>
          <a:p>
            <a:pPr marL="0" indent="0">
              <a:buNone/>
            </a:pPr>
            <a:endParaRPr lang="nl-NL" dirty="0"/>
          </a:p>
          <a:p>
            <a:pPr marL="0" indent="0">
              <a:buNone/>
            </a:pPr>
            <a:r>
              <a:rPr lang="nl-NL" i="1" dirty="0"/>
              <a:t>Ideeën waar je niet me aan de slag gaat.</a:t>
            </a:r>
          </a:p>
        </p:txBody>
      </p:sp>
      <p:sp>
        <p:nvSpPr>
          <p:cNvPr id="5" name="Tijdelijke aanduiding voor tekst 4">
            <a:extLst>
              <a:ext uri="{FF2B5EF4-FFF2-40B4-BE49-F238E27FC236}">
                <a16:creationId xmlns:a16="http://schemas.microsoft.com/office/drawing/2014/main" id="{8252ED61-90F3-5D5B-6533-95770E8B3AD2}"/>
              </a:ext>
            </a:extLst>
          </p:cNvPr>
          <p:cNvSpPr>
            <a:spLocks noGrp="1"/>
          </p:cNvSpPr>
          <p:nvPr>
            <p:ph type="body" sz="quarter" idx="16"/>
          </p:nvPr>
        </p:nvSpPr>
        <p:spPr/>
        <p:txBody>
          <a:bodyPr/>
          <a:lstStyle/>
          <a:p>
            <a:endParaRPr lang="nl-NL"/>
          </a:p>
        </p:txBody>
      </p:sp>
      <p:pic>
        <p:nvPicPr>
          <p:cNvPr id="9" name="Tijdelijke aanduiding voor afbeelding 8">
            <a:extLst>
              <a:ext uri="{FF2B5EF4-FFF2-40B4-BE49-F238E27FC236}">
                <a16:creationId xmlns:a16="http://schemas.microsoft.com/office/drawing/2014/main" id="{31AD9B28-1FC6-C9E4-78FA-AA7BE2C89C92}"/>
              </a:ext>
            </a:extLst>
          </p:cNvPr>
          <p:cNvPicPr>
            <a:picLocks noGrp="1" noChangeAspect="1"/>
          </p:cNvPicPr>
          <p:nvPr>
            <p:ph type="pic" sz="quarter" idx="14"/>
          </p:nvPr>
        </p:nvPicPr>
        <p:blipFill rotWithShape="1">
          <a:blip r:embed="rId2"/>
          <a:srcRect l="70443" t="68775" r="22960" b="17798"/>
          <a:stretch/>
        </p:blipFill>
        <p:spPr>
          <a:xfrm>
            <a:off x="7096372" y="1709738"/>
            <a:ext cx="3803158" cy="3240000"/>
          </a:xfrm>
        </p:spPr>
      </p:pic>
    </p:spTree>
    <p:extLst>
      <p:ext uri="{BB962C8B-B14F-4D97-AF65-F5344CB8AC3E}">
        <p14:creationId xmlns:p14="http://schemas.microsoft.com/office/powerpoint/2010/main" val="23531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16855-A8A5-7084-A4F1-61BF6CDBC179}"/>
              </a:ext>
            </a:extLst>
          </p:cNvPr>
          <p:cNvSpPr>
            <a:spLocks noGrp="1"/>
          </p:cNvSpPr>
          <p:nvPr>
            <p:ph type="title"/>
          </p:nvPr>
        </p:nvSpPr>
        <p:spPr/>
        <p:txBody>
          <a:bodyPr/>
          <a:lstStyle/>
          <a:p>
            <a:r>
              <a:rPr lang="nl-NL" dirty="0"/>
              <a:t>Low effort, low impact</a:t>
            </a:r>
          </a:p>
        </p:txBody>
      </p:sp>
      <p:sp>
        <p:nvSpPr>
          <p:cNvPr id="3" name="Tijdelijke aanduiding voor tekst 2">
            <a:extLst>
              <a:ext uri="{FF2B5EF4-FFF2-40B4-BE49-F238E27FC236}">
                <a16:creationId xmlns:a16="http://schemas.microsoft.com/office/drawing/2014/main" id="{0E5E8D0F-4640-3FDF-86DA-C678AE8632DF}"/>
              </a:ext>
            </a:extLst>
          </p:cNvPr>
          <p:cNvSpPr>
            <a:spLocks noGrp="1"/>
          </p:cNvSpPr>
          <p:nvPr>
            <p:ph type="body" sz="quarter" idx="13"/>
          </p:nvPr>
        </p:nvSpPr>
        <p:spPr/>
        <p:txBody>
          <a:bodyPr/>
          <a:lstStyle/>
          <a:p>
            <a:pPr marL="0" indent="0">
              <a:buNone/>
            </a:pPr>
            <a:r>
              <a:rPr lang="nl-NL" dirty="0"/>
              <a:t>Verbeterideeën die weinig moeite kosten, maar die leveren ook niet zoveel op. </a:t>
            </a:r>
          </a:p>
          <a:p>
            <a:pPr marL="0" indent="0">
              <a:buNone/>
            </a:pPr>
            <a:endParaRPr lang="nl-NL" dirty="0"/>
          </a:p>
          <a:p>
            <a:pPr marL="0" indent="0">
              <a:buNone/>
            </a:pPr>
            <a:r>
              <a:rPr lang="nl-NL" i="1" dirty="0"/>
              <a:t>Met deze ideeën ga je alleen aan de slag als je tijd over hebt.</a:t>
            </a:r>
          </a:p>
        </p:txBody>
      </p:sp>
      <p:sp>
        <p:nvSpPr>
          <p:cNvPr id="5" name="Tijdelijke aanduiding voor tekst 4">
            <a:extLst>
              <a:ext uri="{FF2B5EF4-FFF2-40B4-BE49-F238E27FC236}">
                <a16:creationId xmlns:a16="http://schemas.microsoft.com/office/drawing/2014/main" id="{8252ED61-90F3-5D5B-6533-95770E8B3AD2}"/>
              </a:ext>
            </a:extLst>
          </p:cNvPr>
          <p:cNvSpPr>
            <a:spLocks noGrp="1"/>
          </p:cNvSpPr>
          <p:nvPr>
            <p:ph type="body" sz="quarter" idx="16"/>
          </p:nvPr>
        </p:nvSpPr>
        <p:spPr/>
        <p:txBody>
          <a:bodyPr/>
          <a:lstStyle/>
          <a:p>
            <a:endParaRPr lang="nl-NL"/>
          </a:p>
        </p:txBody>
      </p:sp>
      <p:pic>
        <p:nvPicPr>
          <p:cNvPr id="9" name="Tijdelijke aanduiding voor afbeelding 8">
            <a:extLst>
              <a:ext uri="{FF2B5EF4-FFF2-40B4-BE49-F238E27FC236}">
                <a16:creationId xmlns:a16="http://schemas.microsoft.com/office/drawing/2014/main" id="{3F086110-B18F-9BFC-FFA2-5ECF19849821}"/>
              </a:ext>
            </a:extLst>
          </p:cNvPr>
          <p:cNvPicPr>
            <a:picLocks noGrp="1" noChangeAspect="1"/>
          </p:cNvPicPr>
          <p:nvPr>
            <p:ph type="pic" sz="quarter" idx="14"/>
          </p:nvPr>
        </p:nvPicPr>
        <p:blipFill rotWithShape="1">
          <a:blip r:embed="rId2"/>
          <a:srcRect l="76941" t="67622" r="17085" b="20074"/>
          <a:stretch/>
        </p:blipFill>
        <p:spPr>
          <a:xfrm>
            <a:off x="7118844" y="1709738"/>
            <a:ext cx="3758214" cy="3240000"/>
          </a:xfrm>
        </p:spPr>
      </p:pic>
    </p:spTree>
    <p:extLst>
      <p:ext uri="{BB962C8B-B14F-4D97-AF65-F5344CB8AC3E}">
        <p14:creationId xmlns:p14="http://schemas.microsoft.com/office/powerpoint/2010/main" val="24017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17D8E7E0-5D70-3E3F-5BEA-DDE7A0CD0004}"/>
              </a:ext>
            </a:extLst>
          </p:cNvPr>
          <p:cNvSpPr>
            <a:spLocks noGrp="1"/>
          </p:cNvSpPr>
          <p:nvPr>
            <p:ph type="body" sz="quarter" idx="13"/>
          </p:nvPr>
        </p:nvSpPr>
        <p:spPr/>
        <p:txBody>
          <a:bodyPr/>
          <a:lstStyle/>
          <a:p>
            <a:pPr marL="0" indent="0">
              <a:buNone/>
            </a:pPr>
            <a:r>
              <a:rPr lang="nl-NL" dirty="0"/>
              <a:t>Beschrijf wat gedrag dat jij zou willen veranderen. </a:t>
            </a:r>
          </a:p>
          <a:p>
            <a:pPr marL="0" indent="0">
              <a:buNone/>
            </a:pPr>
            <a:endParaRPr lang="nl-NL" dirty="0"/>
          </a:p>
          <a:p>
            <a:pPr marL="0" indent="0">
              <a:buNone/>
            </a:pPr>
            <a:endParaRPr lang="nl-NL" dirty="0"/>
          </a:p>
          <a:p>
            <a:pPr marL="0" indent="0">
              <a:buNone/>
            </a:pPr>
            <a:r>
              <a:rPr lang="nl-NL" dirty="0"/>
              <a:t>Teken een impact effort matrix en vul deze in met als doel dat je je eigen gedrag wilt veranderen. </a:t>
            </a:r>
          </a:p>
          <a:p>
            <a:pPr marL="0" indent="0">
              <a:buNone/>
            </a:pPr>
            <a:endParaRPr lang="nl-NL" dirty="0"/>
          </a:p>
        </p:txBody>
      </p:sp>
      <p:sp>
        <p:nvSpPr>
          <p:cNvPr id="6" name="Titel 5">
            <a:extLst>
              <a:ext uri="{FF2B5EF4-FFF2-40B4-BE49-F238E27FC236}">
                <a16:creationId xmlns:a16="http://schemas.microsoft.com/office/drawing/2014/main" id="{6F2D86E7-021E-ECC0-778E-DBD8904996F9}"/>
              </a:ext>
            </a:extLst>
          </p:cNvPr>
          <p:cNvSpPr>
            <a:spLocks noGrp="1"/>
          </p:cNvSpPr>
          <p:nvPr>
            <p:ph type="title"/>
          </p:nvPr>
        </p:nvSpPr>
        <p:spPr/>
        <p:txBody>
          <a:bodyPr/>
          <a:lstStyle/>
          <a:p>
            <a:r>
              <a:rPr lang="nl-NL" dirty="0"/>
              <a:t>Opdracht impact effort matrix</a:t>
            </a:r>
          </a:p>
        </p:txBody>
      </p:sp>
      <p:pic>
        <p:nvPicPr>
          <p:cNvPr id="10" name="Picture 2" descr="Editable Impact Effort Matrix Templates - Edraw">
            <a:extLst>
              <a:ext uri="{FF2B5EF4-FFF2-40B4-BE49-F238E27FC236}">
                <a16:creationId xmlns:a16="http://schemas.microsoft.com/office/drawing/2014/main" id="{C50D6999-960E-2FB3-35F8-D0BD29199780}"/>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1557" b="542"/>
          <a:stretch/>
        </p:blipFill>
        <p:spPr bwMode="auto">
          <a:xfrm>
            <a:off x="212722" y="1137684"/>
            <a:ext cx="5656263" cy="528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1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7ACB1-FB25-8E11-5030-A61B0B8B6664}"/>
              </a:ext>
            </a:extLst>
          </p:cNvPr>
          <p:cNvSpPr>
            <a:spLocks noGrp="1"/>
          </p:cNvSpPr>
          <p:nvPr>
            <p:ph type="title"/>
          </p:nvPr>
        </p:nvSpPr>
        <p:spPr/>
        <p:txBody>
          <a:bodyPr/>
          <a:lstStyle/>
          <a:p>
            <a:r>
              <a:rPr lang="nl-NL" dirty="0"/>
              <a:t>4. gedrag</a:t>
            </a:r>
          </a:p>
        </p:txBody>
      </p:sp>
      <p:pic>
        <p:nvPicPr>
          <p:cNvPr id="10" name="Tijdelijke aanduiding voor inhoud 9">
            <a:extLst>
              <a:ext uri="{FF2B5EF4-FFF2-40B4-BE49-F238E27FC236}">
                <a16:creationId xmlns:a16="http://schemas.microsoft.com/office/drawing/2014/main" id="{2546DB16-27C8-7E4C-FE28-556400D9C70E}"/>
              </a:ext>
            </a:extLst>
          </p:cNvPr>
          <p:cNvPicPr>
            <a:picLocks noGrp="1" noChangeAspect="1"/>
          </p:cNvPicPr>
          <p:nvPr>
            <p:ph idx="1"/>
          </p:nvPr>
        </p:nvPicPr>
        <p:blipFill rotWithShape="1">
          <a:blip r:embed="rId2"/>
          <a:srcRect l="10203" t="43896" r="70611" b="48021"/>
          <a:stretch/>
        </p:blipFill>
        <p:spPr>
          <a:xfrm>
            <a:off x="2529886" y="2357158"/>
            <a:ext cx="6755882" cy="1191445"/>
          </a:xfrm>
          <a:prstGeom prst="rect">
            <a:avLst/>
          </a:prstGeom>
        </p:spPr>
      </p:pic>
    </p:spTree>
    <p:extLst>
      <p:ext uri="{BB962C8B-B14F-4D97-AF65-F5344CB8AC3E}">
        <p14:creationId xmlns:p14="http://schemas.microsoft.com/office/powerpoint/2010/main" val="218230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43CF5-A905-E0AD-2D7C-4A455588F16B}"/>
              </a:ext>
            </a:extLst>
          </p:cNvPr>
          <p:cNvSpPr>
            <a:spLocks noGrp="1"/>
          </p:cNvSpPr>
          <p:nvPr>
            <p:ph type="title"/>
          </p:nvPr>
        </p:nvSpPr>
        <p:spPr/>
        <p:txBody>
          <a:bodyPr/>
          <a:lstStyle/>
          <a:p>
            <a:r>
              <a:rPr lang="nl-NL" dirty="0"/>
              <a:t>Beantwoord de volgende vraag:</a:t>
            </a:r>
          </a:p>
        </p:txBody>
      </p:sp>
      <p:pic>
        <p:nvPicPr>
          <p:cNvPr id="7" name="Onlinemedia 6" title="Mesmerising Mass Sheep Herding">
            <a:hlinkClick r:id="" action="ppaction://media"/>
            <a:extLst>
              <a:ext uri="{FF2B5EF4-FFF2-40B4-BE49-F238E27FC236}">
                <a16:creationId xmlns:a16="http://schemas.microsoft.com/office/drawing/2014/main" id="{E271B4E6-5F98-3F31-2F29-FC4240D03DFC}"/>
              </a:ext>
            </a:extLst>
          </p:cNvPr>
          <p:cNvPicPr>
            <a:picLocks noGrp="1" noRot="1" noChangeAspect="1"/>
          </p:cNvPicPr>
          <p:nvPr>
            <p:ph idx="1"/>
            <a:videoFile r:link="rId1"/>
          </p:nvPr>
        </p:nvPicPr>
        <p:blipFill>
          <a:blip r:embed="rId4"/>
          <a:stretch>
            <a:fillRect/>
          </a:stretch>
        </p:blipFill>
        <p:spPr>
          <a:xfrm>
            <a:off x="6394450" y="2403475"/>
            <a:ext cx="5645150" cy="3189288"/>
          </a:xfrm>
          <a:prstGeom prst="rect">
            <a:avLst/>
          </a:prstGeom>
        </p:spPr>
      </p:pic>
      <p:sp>
        <p:nvSpPr>
          <p:cNvPr id="5" name="Tijdelijke aanduiding voor tekst 4">
            <a:extLst>
              <a:ext uri="{FF2B5EF4-FFF2-40B4-BE49-F238E27FC236}">
                <a16:creationId xmlns:a16="http://schemas.microsoft.com/office/drawing/2014/main" id="{DDB44C0A-6BF6-3C1E-B7F1-B36479B22383}"/>
              </a:ext>
            </a:extLst>
          </p:cNvPr>
          <p:cNvSpPr>
            <a:spLocks noGrp="1"/>
          </p:cNvSpPr>
          <p:nvPr>
            <p:ph type="body" sz="quarter" idx="14"/>
          </p:nvPr>
        </p:nvSpPr>
        <p:spPr/>
        <p:txBody>
          <a:bodyPr/>
          <a:lstStyle/>
          <a:p>
            <a:endParaRPr lang="nl-NL"/>
          </a:p>
        </p:txBody>
      </p:sp>
      <p:sp>
        <p:nvSpPr>
          <p:cNvPr id="6" name="Tijdelijke aanduiding voor inhoud 2">
            <a:extLst>
              <a:ext uri="{FF2B5EF4-FFF2-40B4-BE49-F238E27FC236}">
                <a16:creationId xmlns:a16="http://schemas.microsoft.com/office/drawing/2014/main" id="{EDBFD372-1A95-9A63-F34D-753CCDBC8AB4}"/>
              </a:ext>
            </a:extLst>
          </p:cNvPr>
          <p:cNvSpPr txBox="1">
            <a:spLocks/>
          </p:cNvSpPr>
          <p:nvPr/>
        </p:nvSpPr>
        <p:spPr>
          <a:xfrm>
            <a:off x="603251" y="1787710"/>
            <a:ext cx="5645149" cy="4419599"/>
          </a:xfrm>
          <a:prstGeom prst="rect">
            <a:avLst/>
          </a:prstGeom>
        </p:spPr>
        <p:txBody>
          <a:bodyPr vert="horz" lIns="0" tIns="0" rIns="0" bIns="0" numCol="1" spcCol="180000" rtlCol="0">
            <a:noAutofit/>
          </a:bodyPr>
          <a:lstStyle>
            <a:lvl1pPr marL="648000" indent="-648000" algn="l" defTabSz="914400" rtl="0" eaLnBrk="1" latinLnBrk="0" hangingPunct="1">
              <a:lnSpc>
                <a:spcPct val="100000"/>
              </a:lnSpc>
              <a:spcBef>
                <a:spcPts val="2800"/>
              </a:spcBef>
              <a:buFont typeface="+mj-lt"/>
              <a:buAutoNum type="arabicPeriod"/>
              <a:defRPr sz="3000" b="1" kern="1200">
                <a:solidFill>
                  <a:schemeClr val="tx1"/>
                </a:solidFill>
                <a:latin typeface="+mn-lt"/>
                <a:ea typeface="+mn-ea"/>
                <a:cs typeface="+mn-cs"/>
              </a:defRPr>
            </a:lvl1pPr>
            <a:lvl2pPr marL="648000" indent="0" algn="l" defTabSz="914400" rtl="0" eaLnBrk="1" latinLnBrk="0" hangingPunct="1">
              <a:lnSpc>
                <a:spcPct val="100000"/>
              </a:lnSpc>
              <a:spcBef>
                <a:spcPts val="200"/>
              </a:spcBef>
              <a:buFont typeface="+mj-lt"/>
              <a:buNone/>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1600" dirty="0"/>
              <a:t>Waardoor gaan de schapen in een bepaalde richting?</a:t>
            </a:r>
          </a:p>
          <a:p>
            <a:pPr>
              <a:buFont typeface="+mj-lt"/>
              <a:buAutoNum type="alphaUcPeriod"/>
            </a:pPr>
            <a:r>
              <a:rPr lang="nl-NL" sz="1600" b="0" dirty="0"/>
              <a:t>Ze volgen de leider</a:t>
            </a:r>
          </a:p>
          <a:p>
            <a:pPr>
              <a:buFont typeface="+mj-lt"/>
              <a:buAutoNum type="alphaUcPeriod"/>
            </a:pPr>
            <a:r>
              <a:rPr lang="nl-NL" sz="1600" b="0" dirty="0"/>
              <a:t>Honden sturen ze in een bepaalde richting</a:t>
            </a:r>
          </a:p>
          <a:p>
            <a:pPr>
              <a:buFont typeface="+mj-lt"/>
              <a:buAutoNum type="alphaUcPeriod"/>
            </a:pPr>
            <a:r>
              <a:rPr lang="nl-NL" sz="1600" b="0" dirty="0"/>
              <a:t>Ze weten waar ze naartoe moeten</a:t>
            </a:r>
          </a:p>
        </p:txBody>
      </p:sp>
    </p:spTree>
    <p:extLst>
      <p:ext uri="{BB962C8B-B14F-4D97-AF65-F5344CB8AC3E}">
        <p14:creationId xmlns:p14="http://schemas.microsoft.com/office/powerpoint/2010/main" val="386487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43CF5-A905-E0AD-2D7C-4A455588F16B}"/>
              </a:ext>
            </a:extLst>
          </p:cNvPr>
          <p:cNvSpPr>
            <a:spLocks noGrp="1"/>
          </p:cNvSpPr>
          <p:nvPr>
            <p:ph type="title"/>
          </p:nvPr>
        </p:nvSpPr>
        <p:spPr/>
        <p:txBody>
          <a:bodyPr/>
          <a:lstStyle/>
          <a:p>
            <a:r>
              <a:rPr lang="nl-NL" dirty="0"/>
              <a:t>Beantwoord de volgende vraag:</a:t>
            </a:r>
          </a:p>
        </p:txBody>
      </p:sp>
      <p:sp>
        <p:nvSpPr>
          <p:cNvPr id="5" name="Tijdelijke aanduiding voor tekst 4">
            <a:extLst>
              <a:ext uri="{FF2B5EF4-FFF2-40B4-BE49-F238E27FC236}">
                <a16:creationId xmlns:a16="http://schemas.microsoft.com/office/drawing/2014/main" id="{DDB44C0A-6BF6-3C1E-B7F1-B36479B22383}"/>
              </a:ext>
            </a:extLst>
          </p:cNvPr>
          <p:cNvSpPr>
            <a:spLocks noGrp="1"/>
          </p:cNvSpPr>
          <p:nvPr>
            <p:ph type="body" sz="quarter" idx="14"/>
          </p:nvPr>
        </p:nvSpPr>
        <p:spPr/>
        <p:txBody>
          <a:bodyPr/>
          <a:lstStyle/>
          <a:p>
            <a:endParaRPr lang="nl-NL"/>
          </a:p>
        </p:txBody>
      </p:sp>
      <p:sp>
        <p:nvSpPr>
          <p:cNvPr id="6" name="Tijdelijke aanduiding voor inhoud 2">
            <a:extLst>
              <a:ext uri="{FF2B5EF4-FFF2-40B4-BE49-F238E27FC236}">
                <a16:creationId xmlns:a16="http://schemas.microsoft.com/office/drawing/2014/main" id="{EDBFD372-1A95-9A63-F34D-753CCDBC8AB4}"/>
              </a:ext>
            </a:extLst>
          </p:cNvPr>
          <p:cNvSpPr txBox="1">
            <a:spLocks/>
          </p:cNvSpPr>
          <p:nvPr/>
        </p:nvSpPr>
        <p:spPr>
          <a:xfrm>
            <a:off x="603251" y="1787710"/>
            <a:ext cx="5645149" cy="4419599"/>
          </a:xfrm>
          <a:prstGeom prst="rect">
            <a:avLst/>
          </a:prstGeom>
        </p:spPr>
        <p:txBody>
          <a:bodyPr vert="horz" lIns="0" tIns="0" rIns="0" bIns="0" numCol="1" spcCol="180000" rtlCol="0">
            <a:noAutofit/>
          </a:bodyPr>
          <a:lstStyle>
            <a:lvl1pPr marL="648000" indent="-648000" algn="l" defTabSz="914400" rtl="0" eaLnBrk="1" latinLnBrk="0" hangingPunct="1">
              <a:lnSpc>
                <a:spcPct val="100000"/>
              </a:lnSpc>
              <a:spcBef>
                <a:spcPts val="2800"/>
              </a:spcBef>
              <a:buFont typeface="+mj-lt"/>
              <a:buAutoNum type="arabicPeriod"/>
              <a:defRPr sz="3000" b="1" kern="1200">
                <a:solidFill>
                  <a:schemeClr val="tx1"/>
                </a:solidFill>
                <a:latin typeface="+mn-lt"/>
                <a:ea typeface="+mn-ea"/>
                <a:cs typeface="+mn-cs"/>
              </a:defRPr>
            </a:lvl1pPr>
            <a:lvl2pPr marL="648000" indent="0" algn="l" defTabSz="914400" rtl="0" eaLnBrk="1" latinLnBrk="0" hangingPunct="1">
              <a:lnSpc>
                <a:spcPct val="100000"/>
              </a:lnSpc>
              <a:spcBef>
                <a:spcPts val="200"/>
              </a:spcBef>
              <a:buFont typeface="+mj-lt"/>
              <a:buNone/>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1600" dirty="0"/>
              <a:t>Volgen mensen in groepen bepaalde regels?</a:t>
            </a:r>
          </a:p>
          <a:p>
            <a:pPr>
              <a:buFont typeface="+mj-lt"/>
              <a:buAutoNum type="alphaUcPeriod"/>
            </a:pPr>
            <a:r>
              <a:rPr lang="nl-NL" sz="1600" b="0" dirty="0"/>
              <a:t>Ja, mensen zijn sociale dieren</a:t>
            </a:r>
          </a:p>
          <a:p>
            <a:pPr>
              <a:buFont typeface="+mj-lt"/>
              <a:buAutoNum type="alphaUcPeriod"/>
            </a:pPr>
            <a:r>
              <a:rPr lang="nl-NL" sz="1600" b="0" dirty="0"/>
              <a:t>Nee, mensen zijn solitaire dieren</a:t>
            </a:r>
          </a:p>
        </p:txBody>
      </p:sp>
      <p:pic>
        <p:nvPicPr>
          <p:cNvPr id="8" name="Onlinemedia 7" title="Social Conformity - Brain Games">
            <a:hlinkClick r:id="" action="ppaction://media"/>
            <a:extLst>
              <a:ext uri="{FF2B5EF4-FFF2-40B4-BE49-F238E27FC236}">
                <a16:creationId xmlns:a16="http://schemas.microsoft.com/office/drawing/2014/main" id="{0E2F86AF-BBDD-1B5E-185F-80291B8336F5}"/>
              </a:ext>
            </a:extLst>
          </p:cNvPr>
          <p:cNvPicPr>
            <a:picLocks noGrp="1" noRot="1" noChangeAspect="1"/>
          </p:cNvPicPr>
          <p:nvPr>
            <p:ph idx="1"/>
            <a:videoFile r:link="rId1"/>
          </p:nvPr>
        </p:nvPicPr>
        <p:blipFill>
          <a:blip r:embed="rId4"/>
          <a:stretch>
            <a:fillRect/>
          </a:stretch>
        </p:blipFill>
        <p:spPr>
          <a:xfrm>
            <a:off x="6248400" y="1787710"/>
            <a:ext cx="5645150" cy="3189287"/>
          </a:xfrm>
          <a:prstGeom prst="rect">
            <a:avLst/>
          </a:prstGeom>
        </p:spPr>
      </p:pic>
    </p:spTree>
    <p:extLst>
      <p:ext uri="{BB962C8B-B14F-4D97-AF65-F5344CB8AC3E}">
        <p14:creationId xmlns:p14="http://schemas.microsoft.com/office/powerpoint/2010/main" val="148160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AB60CFE-1BD6-AEFA-B158-18304ADAC2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5732" y="1045911"/>
            <a:ext cx="6760535" cy="476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94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43CF5-A905-E0AD-2D7C-4A455588F16B}"/>
              </a:ext>
            </a:extLst>
          </p:cNvPr>
          <p:cNvSpPr>
            <a:spLocks noGrp="1"/>
          </p:cNvSpPr>
          <p:nvPr>
            <p:ph type="title"/>
          </p:nvPr>
        </p:nvSpPr>
        <p:spPr/>
        <p:txBody>
          <a:bodyPr/>
          <a:lstStyle/>
          <a:p>
            <a:r>
              <a:rPr lang="nl-NL" dirty="0"/>
              <a:t>Beantwoord de volgende vraag:</a:t>
            </a:r>
          </a:p>
        </p:txBody>
      </p:sp>
      <p:sp>
        <p:nvSpPr>
          <p:cNvPr id="5" name="Tijdelijke aanduiding voor tekst 4">
            <a:extLst>
              <a:ext uri="{FF2B5EF4-FFF2-40B4-BE49-F238E27FC236}">
                <a16:creationId xmlns:a16="http://schemas.microsoft.com/office/drawing/2014/main" id="{DDB44C0A-6BF6-3C1E-B7F1-B36479B22383}"/>
              </a:ext>
            </a:extLst>
          </p:cNvPr>
          <p:cNvSpPr>
            <a:spLocks noGrp="1"/>
          </p:cNvSpPr>
          <p:nvPr>
            <p:ph type="body" sz="quarter" idx="14"/>
          </p:nvPr>
        </p:nvSpPr>
        <p:spPr/>
        <p:txBody>
          <a:bodyPr/>
          <a:lstStyle/>
          <a:p>
            <a:endParaRPr lang="nl-NL"/>
          </a:p>
        </p:txBody>
      </p:sp>
      <p:sp>
        <p:nvSpPr>
          <p:cNvPr id="6" name="Tijdelijke aanduiding voor inhoud 2">
            <a:extLst>
              <a:ext uri="{FF2B5EF4-FFF2-40B4-BE49-F238E27FC236}">
                <a16:creationId xmlns:a16="http://schemas.microsoft.com/office/drawing/2014/main" id="{EDBFD372-1A95-9A63-F34D-753CCDBC8AB4}"/>
              </a:ext>
            </a:extLst>
          </p:cNvPr>
          <p:cNvSpPr txBox="1">
            <a:spLocks/>
          </p:cNvSpPr>
          <p:nvPr/>
        </p:nvSpPr>
        <p:spPr>
          <a:xfrm>
            <a:off x="603251" y="1787710"/>
            <a:ext cx="6465764" cy="4419599"/>
          </a:xfrm>
          <a:prstGeom prst="rect">
            <a:avLst/>
          </a:prstGeom>
        </p:spPr>
        <p:txBody>
          <a:bodyPr vert="horz" lIns="0" tIns="0" rIns="0" bIns="0" numCol="1" spcCol="180000" rtlCol="0">
            <a:noAutofit/>
          </a:bodyPr>
          <a:lstStyle>
            <a:lvl1pPr marL="648000" indent="-648000" algn="l" defTabSz="914400" rtl="0" eaLnBrk="1" latinLnBrk="0" hangingPunct="1">
              <a:lnSpc>
                <a:spcPct val="100000"/>
              </a:lnSpc>
              <a:spcBef>
                <a:spcPts val="2800"/>
              </a:spcBef>
              <a:buFont typeface="+mj-lt"/>
              <a:buAutoNum type="arabicPeriod"/>
              <a:defRPr sz="3000" b="1" kern="1200">
                <a:solidFill>
                  <a:schemeClr val="tx1"/>
                </a:solidFill>
                <a:latin typeface="+mn-lt"/>
                <a:ea typeface="+mn-ea"/>
                <a:cs typeface="+mn-cs"/>
              </a:defRPr>
            </a:lvl1pPr>
            <a:lvl2pPr marL="648000" indent="0" algn="l" defTabSz="914400" rtl="0" eaLnBrk="1" latinLnBrk="0" hangingPunct="1">
              <a:lnSpc>
                <a:spcPct val="100000"/>
              </a:lnSpc>
              <a:spcBef>
                <a:spcPts val="200"/>
              </a:spcBef>
              <a:buFont typeface="+mj-lt"/>
              <a:buNone/>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1600" dirty="0"/>
              <a:t>Ook sociale dieren hebben behoefte aan persoonlijke ruimte. Hoe groot die is, hangt af van het soort contact.</a:t>
            </a:r>
          </a:p>
          <a:p>
            <a:pPr marL="0" indent="0">
              <a:buNone/>
            </a:pPr>
            <a:br>
              <a:rPr lang="nl-NL" sz="1600" dirty="0"/>
            </a:br>
            <a:r>
              <a:rPr lang="nl-NL" sz="1600" b="0" dirty="0"/>
              <a:t>Vrienden: 			</a:t>
            </a:r>
            <a:r>
              <a:rPr lang="nl-NL" sz="1600" b="0" i="1" dirty="0"/>
              <a:t>0,2 – 45 – 1 – 2,5 – 5 meter</a:t>
            </a:r>
            <a:br>
              <a:rPr lang="nl-NL" sz="1600" b="0" dirty="0"/>
            </a:br>
            <a:r>
              <a:rPr lang="nl-NL" sz="1600" b="0" dirty="0"/>
              <a:t>Oppervlakkige vrienden/bekende: 	</a:t>
            </a:r>
            <a:r>
              <a:rPr lang="nl-NL" sz="1600" b="0" i="1" dirty="0"/>
              <a:t>0,2 – 45 – 1 – 2,5 – 5 meter </a:t>
            </a:r>
            <a:br>
              <a:rPr lang="nl-NL" sz="1600" b="0" dirty="0"/>
            </a:br>
            <a:r>
              <a:rPr lang="nl-NL" sz="1600" b="0" dirty="0"/>
              <a:t>Zakelijk contact of onbekende: 	</a:t>
            </a:r>
            <a:r>
              <a:rPr lang="nl-NL" sz="1600" b="0" i="1" dirty="0"/>
              <a:t>0,2 – 45 – 1 – 2,5 – 5 meter</a:t>
            </a:r>
          </a:p>
          <a:p>
            <a:pPr marL="0" indent="0">
              <a:buNone/>
            </a:pPr>
            <a:endParaRPr lang="nl-NL" sz="1600" dirty="0"/>
          </a:p>
        </p:txBody>
      </p:sp>
      <p:pic>
        <p:nvPicPr>
          <p:cNvPr id="9220" name="Picture 4">
            <a:extLst>
              <a:ext uri="{FF2B5EF4-FFF2-40B4-BE49-F238E27FC236}">
                <a16:creationId xmlns:a16="http://schemas.microsoft.com/office/drawing/2014/main" id="{9731EF15-9F8F-F8AD-E377-2F44B4C23B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45866" y="1871330"/>
            <a:ext cx="4788047" cy="371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30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391D471-0D4A-44B5-B067-78CC500A85BB}"/>
              </a:ext>
            </a:extLst>
          </p:cNvPr>
          <p:cNvSpPr>
            <a:spLocks noGrp="1"/>
          </p:cNvSpPr>
          <p:nvPr>
            <p:ph type="title"/>
          </p:nvPr>
        </p:nvSpPr>
        <p:spPr/>
        <p:txBody>
          <a:bodyPr/>
          <a:lstStyle/>
          <a:p>
            <a:r>
              <a:rPr lang="nl-NL" dirty="0"/>
              <a:t>Vandaag</a:t>
            </a:r>
          </a:p>
        </p:txBody>
      </p:sp>
      <p:sp>
        <p:nvSpPr>
          <p:cNvPr id="7" name="Tijdelijke aanduiding voor inhoud 6">
            <a:extLst>
              <a:ext uri="{FF2B5EF4-FFF2-40B4-BE49-F238E27FC236}">
                <a16:creationId xmlns:a16="http://schemas.microsoft.com/office/drawing/2014/main" id="{0E5CB83B-4C45-4CEC-8902-166BADEC3923}"/>
              </a:ext>
            </a:extLst>
          </p:cNvPr>
          <p:cNvSpPr>
            <a:spLocks noGrp="1"/>
          </p:cNvSpPr>
          <p:nvPr>
            <p:ph idx="1"/>
          </p:nvPr>
        </p:nvSpPr>
        <p:spPr/>
        <p:txBody>
          <a:bodyPr/>
          <a:lstStyle/>
          <a:p>
            <a:r>
              <a:rPr lang="nl-NL" dirty="0"/>
              <a:t>Periode overzicht</a:t>
            </a:r>
          </a:p>
          <a:p>
            <a:r>
              <a:rPr lang="nl-NL" dirty="0"/>
              <a:t>Terug naar de basis</a:t>
            </a:r>
          </a:p>
          <a:p>
            <a:r>
              <a:rPr lang="nl-NL" dirty="0"/>
              <a:t>Impact</a:t>
            </a:r>
          </a:p>
          <a:p>
            <a:pPr lvl="1"/>
            <a:r>
              <a:rPr lang="nl-NL" dirty="0"/>
              <a:t>Impact effort  matrix</a:t>
            </a:r>
          </a:p>
          <a:p>
            <a:r>
              <a:rPr lang="nl-NL" dirty="0"/>
              <a:t>Gedrag</a:t>
            </a:r>
          </a:p>
          <a:p>
            <a:pPr lvl="1"/>
            <a:r>
              <a:rPr lang="nl-NL" dirty="0"/>
              <a:t>Vorming van gedrag</a:t>
            </a:r>
            <a:br>
              <a:rPr lang="nl-NL" dirty="0"/>
            </a:br>
            <a:r>
              <a:rPr lang="nl-NL" dirty="0"/>
              <a:t>Normen en waarden</a:t>
            </a:r>
          </a:p>
        </p:txBody>
      </p:sp>
      <p:pic>
        <p:nvPicPr>
          <p:cNvPr id="10" name="Tijdelijke aanduiding voor afbeelding 9">
            <a:extLst>
              <a:ext uri="{FF2B5EF4-FFF2-40B4-BE49-F238E27FC236}">
                <a16:creationId xmlns:a16="http://schemas.microsoft.com/office/drawing/2014/main" id="{B860ACE6-A7BF-4E4E-82B6-746E27F9A1C5}"/>
              </a:ext>
            </a:extLst>
          </p:cNvPr>
          <p:cNvPicPr>
            <a:picLocks noGrp="1" noChangeAspect="1"/>
          </p:cNvPicPr>
          <p:nvPr>
            <p:ph type="pic" sz="quarter" idx="13"/>
          </p:nvPr>
        </p:nvPicPr>
        <p:blipFill>
          <a:blip r:embed="rId3"/>
          <a:srcRect l="6134" r="6134"/>
          <a:stretch>
            <a:fillRect/>
          </a:stretch>
        </p:blipFill>
        <p:spPr>
          <a:prstGeom prst="rect">
            <a:avLst/>
          </a:prstGeom>
        </p:spPr>
      </p:pic>
      <p:sp>
        <p:nvSpPr>
          <p:cNvPr id="9" name="Tijdelijke aanduiding voor tekst 8">
            <a:extLst>
              <a:ext uri="{FF2B5EF4-FFF2-40B4-BE49-F238E27FC236}">
                <a16:creationId xmlns:a16="http://schemas.microsoft.com/office/drawing/2014/main" id="{F82485FB-0CCB-499C-B27C-009C8A9B8138}"/>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409578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43CF5-A905-E0AD-2D7C-4A455588F16B}"/>
              </a:ext>
            </a:extLst>
          </p:cNvPr>
          <p:cNvSpPr>
            <a:spLocks noGrp="1"/>
          </p:cNvSpPr>
          <p:nvPr>
            <p:ph type="title"/>
          </p:nvPr>
        </p:nvSpPr>
        <p:spPr/>
        <p:txBody>
          <a:bodyPr/>
          <a:lstStyle/>
          <a:p>
            <a:r>
              <a:rPr lang="nl-NL" dirty="0"/>
              <a:t>Beantwoord de volgende vraag:</a:t>
            </a:r>
          </a:p>
        </p:txBody>
      </p:sp>
      <p:sp>
        <p:nvSpPr>
          <p:cNvPr id="5" name="Tijdelijke aanduiding voor tekst 4">
            <a:extLst>
              <a:ext uri="{FF2B5EF4-FFF2-40B4-BE49-F238E27FC236}">
                <a16:creationId xmlns:a16="http://schemas.microsoft.com/office/drawing/2014/main" id="{DDB44C0A-6BF6-3C1E-B7F1-B36479B22383}"/>
              </a:ext>
            </a:extLst>
          </p:cNvPr>
          <p:cNvSpPr>
            <a:spLocks noGrp="1"/>
          </p:cNvSpPr>
          <p:nvPr>
            <p:ph type="body" sz="quarter" idx="14"/>
          </p:nvPr>
        </p:nvSpPr>
        <p:spPr/>
        <p:txBody>
          <a:bodyPr/>
          <a:lstStyle/>
          <a:p>
            <a:endParaRPr lang="nl-NL"/>
          </a:p>
        </p:txBody>
      </p:sp>
      <p:sp>
        <p:nvSpPr>
          <p:cNvPr id="6" name="Tijdelijke aanduiding voor inhoud 2">
            <a:extLst>
              <a:ext uri="{FF2B5EF4-FFF2-40B4-BE49-F238E27FC236}">
                <a16:creationId xmlns:a16="http://schemas.microsoft.com/office/drawing/2014/main" id="{EDBFD372-1A95-9A63-F34D-753CCDBC8AB4}"/>
              </a:ext>
            </a:extLst>
          </p:cNvPr>
          <p:cNvSpPr txBox="1">
            <a:spLocks/>
          </p:cNvSpPr>
          <p:nvPr/>
        </p:nvSpPr>
        <p:spPr>
          <a:xfrm>
            <a:off x="603251" y="1787710"/>
            <a:ext cx="4707303" cy="4419599"/>
          </a:xfrm>
          <a:prstGeom prst="rect">
            <a:avLst/>
          </a:prstGeom>
        </p:spPr>
        <p:txBody>
          <a:bodyPr vert="horz" lIns="0" tIns="0" rIns="0" bIns="0" numCol="1" spcCol="180000" rtlCol="0">
            <a:noAutofit/>
          </a:bodyPr>
          <a:lstStyle>
            <a:lvl1pPr marL="648000" indent="-648000" algn="l" defTabSz="914400" rtl="0" eaLnBrk="1" latinLnBrk="0" hangingPunct="1">
              <a:lnSpc>
                <a:spcPct val="100000"/>
              </a:lnSpc>
              <a:spcBef>
                <a:spcPts val="2800"/>
              </a:spcBef>
              <a:buFont typeface="+mj-lt"/>
              <a:buAutoNum type="arabicPeriod"/>
              <a:defRPr sz="3000" b="1" kern="1200">
                <a:solidFill>
                  <a:schemeClr val="tx1"/>
                </a:solidFill>
                <a:latin typeface="+mn-lt"/>
                <a:ea typeface="+mn-ea"/>
                <a:cs typeface="+mn-cs"/>
              </a:defRPr>
            </a:lvl1pPr>
            <a:lvl2pPr marL="648000" indent="0" algn="l" defTabSz="914400" rtl="0" eaLnBrk="1" latinLnBrk="0" hangingPunct="1">
              <a:lnSpc>
                <a:spcPct val="100000"/>
              </a:lnSpc>
              <a:spcBef>
                <a:spcPts val="200"/>
              </a:spcBef>
              <a:buFont typeface="+mj-lt"/>
              <a:buNone/>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sz="1600" dirty="0"/>
              <a:t>Bij grote evenementen of op drukke plaatsen is het belangrijk om het gedrag van mensen te kunnen voorspellen en eventueel te kunnen sturen.</a:t>
            </a:r>
            <a:br>
              <a:rPr lang="nl-NL" sz="1600" dirty="0"/>
            </a:br>
            <a:r>
              <a:rPr lang="nl-NL" sz="1600" dirty="0"/>
              <a:t>Wetenschappers maken daar modellen voor.</a:t>
            </a:r>
          </a:p>
          <a:p>
            <a:pPr marL="0" indent="0">
              <a:buNone/>
            </a:pPr>
            <a:r>
              <a:rPr lang="nl-NL" sz="1600" b="0" dirty="0"/>
              <a:t>Aan het einde van een festival wil je snel naar de uitgang. Hoe gedragen de meeste mensen zich?</a:t>
            </a:r>
          </a:p>
          <a:p>
            <a:pPr>
              <a:buFont typeface="+mj-lt"/>
              <a:buAutoNum type="alphaUcPeriod"/>
            </a:pPr>
            <a:r>
              <a:rPr lang="nl-NL" sz="1600" b="0" dirty="0"/>
              <a:t>De meeste mensen voegen zich in de stroom die ook die kant op gaat en bewegen mee</a:t>
            </a:r>
          </a:p>
          <a:p>
            <a:pPr>
              <a:buFont typeface="+mj-lt"/>
              <a:buAutoNum type="alphaUcPeriod"/>
            </a:pPr>
            <a:r>
              <a:rPr lang="nl-NL" sz="1600" b="0" dirty="0"/>
              <a:t>De meeste mensen zoeken steeds weer een snellere route</a:t>
            </a:r>
            <a:br>
              <a:rPr lang="nl-NL" sz="1600" dirty="0"/>
            </a:br>
            <a:endParaRPr lang="nl-NL" sz="1600" dirty="0"/>
          </a:p>
        </p:txBody>
      </p:sp>
      <p:pic>
        <p:nvPicPr>
          <p:cNvPr id="4" name="Onlinemedia 3" title="Roland Geraerts - Crowd control">
            <a:hlinkClick r:id="" action="ppaction://media"/>
            <a:extLst>
              <a:ext uri="{FF2B5EF4-FFF2-40B4-BE49-F238E27FC236}">
                <a16:creationId xmlns:a16="http://schemas.microsoft.com/office/drawing/2014/main" id="{D286116B-DA98-5227-A978-44EF73E3F5D0}"/>
              </a:ext>
            </a:extLst>
          </p:cNvPr>
          <p:cNvPicPr>
            <a:picLocks noGrp="1" noRot="1" noChangeAspect="1"/>
          </p:cNvPicPr>
          <p:nvPr>
            <p:ph idx="1"/>
            <a:videoFile r:link="rId1"/>
          </p:nvPr>
        </p:nvPicPr>
        <p:blipFill>
          <a:blip r:embed="rId4"/>
          <a:stretch>
            <a:fillRect/>
          </a:stretch>
        </p:blipFill>
        <p:spPr>
          <a:xfrm>
            <a:off x="6081713" y="1835150"/>
            <a:ext cx="5645150" cy="3189288"/>
          </a:xfrm>
          <a:prstGeom prst="rect">
            <a:avLst/>
          </a:prstGeom>
        </p:spPr>
      </p:pic>
    </p:spTree>
    <p:extLst>
      <p:ext uri="{BB962C8B-B14F-4D97-AF65-F5344CB8AC3E}">
        <p14:creationId xmlns:p14="http://schemas.microsoft.com/office/powerpoint/2010/main" val="2754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FEABA40C-581D-795C-0EC7-06DDE196B06D}"/>
              </a:ext>
            </a:extLst>
          </p:cNvPr>
          <p:cNvSpPr>
            <a:spLocks noGrp="1"/>
          </p:cNvSpPr>
          <p:nvPr>
            <p:ph type="body" sz="quarter" idx="13"/>
          </p:nvPr>
        </p:nvSpPr>
        <p:spPr>
          <a:xfrm>
            <a:off x="371475" y="2479431"/>
            <a:ext cx="5645150" cy="3649906"/>
          </a:xfrm>
        </p:spPr>
        <p:txBody>
          <a:bodyPr/>
          <a:lstStyle/>
          <a:p>
            <a:pPr marL="0" indent="0">
              <a:buNone/>
            </a:pPr>
            <a:r>
              <a:rPr lang="nl-NL" dirty="0"/>
              <a:t>Gedrag is zichtbaar en daardoor te observeren en te onderzoeken. Alleen zijn het vaak onzichtbare factoren die zorgen dat er een zichtbaar gedrag tot uiting komt.</a:t>
            </a:r>
          </a:p>
          <a:p>
            <a:pPr marL="0" indent="0">
              <a:buNone/>
            </a:pPr>
            <a:endParaRPr lang="nl-NL" dirty="0"/>
          </a:p>
          <a:p>
            <a:pPr marL="0" indent="0">
              <a:buNone/>
            </a:pPr>
            <a:r>
              <a:rPr lang="nl-NL" dirty="0"/>
              <a:t>Dat kunnen factoren zijn als: </a:t>
            </a:r>
            <a:r>
              <a:rPr lang="nl-NL" i="1" dirty="0"/>
              <a:t>attitude, overtuiging, capaciteiten, competenties, normen, waarden, drijfveren, et cetera. </a:t>
            </a:r>
          </a:p>
          <a:p>
            <a:pPr marL="0" indent="0">
              <a:buNone/>
            </a:pPr>
            <a:r>
              <a:rPr lang="nl-NL" dirty="0"/>
              <a:t> </a:t>
            </a:r>
          </a:p>
        </p:txBody>
      </p:sp>
      <p:pic>
        <p:nvPicPr>
          <p:cNvPr id="6" name="Tijdelijke aanduiding voor inhoud 8">
            <a:extLst>
              <a:ext uri="{FF2B5EF4-FFF2-40B4-BE49-F238E27FC236}">
                <a16:creationId xmlns:a16="http://schemas.microsoft.com/office/drawing/2014/main" id="{05B99323-CEC5-8F9C-5717-90060E89B479}"/>
              </a:ext>
            </a:extLst>
          </p:cNvPr>
          <p:cNvPicPr>
            <a:picLocks noGrp="1" noChangeAspect="1"/>
          </p:cNvPicPr>
          <p:nvPr>
            <p:ph type="pic" sz="quarter" idx="14"/>
          </p:nvPr>
        </p:nvPicPr>
        <p:blipFill rotWithShape="1">
          <a:blip r:embed="rId3"/>
          <a:srcRect l="33659" t="36988" r="46967" b="31556"/>
          <a:stretch/>
        </p:blipFill>
        <p:spPr>
          <a:xfrm>
            <a:off x="6251331" y="1657550"/>
            <a:ext cx="5569194" cy="3784888"/>
          </a:xfrm>
        </p:spPr>
      </p:pic>
      <p:sp>
        <p:nvSpPr>
          <p:cNvPr id="9" name="Tijdelijke aanduiding voor tekst 8">
            <a:extLst>
              <a:ext uri="{FF2B5EF4-FFF2-40B4-BE49-F238E27FC236}">
                <a16:creationId xmlns:a16="http://schemas.microsoft.com/office/drawing/2014/main" id="{26B05411-470C-0490-4CF6-7B6F3A36141B}"/>
              </a:ext>
            </a:extLst>
          </p:cNvPr>
          <p:cNvSpPr>
            <a:spLocks noGrp="1"/>
          </p:cNvSpPr>
          <p:nvPr>
            <p:ph type="body" sz="quarter" idx="16"/>
          </p:nvPr>
        </p:nvSpPr>
        <p:spPr/>
        <p:txBody>
          <a:bodyPr/>
          <a:lstStyle/>
          <a:p>
            <a:endParaRPr lang="nl-NL"/>
          </a:p>
        </p:txBody>
      </p:sp>
      <p:pic>
        <p:nvPicPr>
          <p:cNvPr id="10" name="Tijdelijke aanduiding voor inhoud 9">
            <a:extLst>
              <a:ext uri="{FF2B5EF4-FFF2-40B4-BE49-F238E27FC236}">
                <a16:creationId xmlns:a16="http://schemas.microsoft.com/office/drawing/2014/main" id="{07025B0F-AA8A-3F4E-762B-380D77DE3DC6}"/>
              </a:ext>
            </a:extLst>
          </p:cNvPr>
          <p:cNvPicPr>
            <a:picLocks noChangeAspect="1"/>
          </p:cNvPicPr>
          <p:nvPr/>
        </p:nvPicPr>
        <p:blipFill rotWithShape="1">
          <a:blip r:embed="rId4"/>
          <a:srcRect l="9845" t="43972" r="70815" b="47829"/>
          <a:stretch/>
        </p:blipFill>
        <p:spPr>
          <a:xfrm>
            <a:off x="371475" y="415070"/>
            <a:ext cx="7971936" cy="1414671"/>
          </a:xfrm>
          <a:prstGeom prst="rect">
            <a:avLst/>
          </a:prstGeom>
          <a:solidFill>
            <a:schemeClr val="accent3">
              <a:lumMod val="20000"/>
              <a:lumOff val="80000"/>
            </a:schemeClr>
          </a:solidFill>
        </p:spPr>
      </p:pic>
    </p:spTree>
    <p:extLst>
      <p:ext uri="{BB962C8B-B14F-4D97-AF65-F5344CB8AC3E}">
        <p14:creationId xmlns:p14="http://schemas.microsoft.com/office/powerpoint/2010/main" val="16808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106197A2-432F-22C8-879F-46999A6C328C}"/>
              </a:ext>
            </a:extLst>
          </p:cNvPr>
          <p:cNvSpPr>
            <a:spLocks noGrp="1"/>
          </p:cNvSpPr>
          <p:nvPr>
            <p:ph type="body" sz="quarter" idx="16"/>
          </p:nvPr>
        </p:nvSpPr>
        <p:spPr/>
        <p:txBody>
          <a:bodyPr/>
          <a:lstStyle/>
          <a:p>
            <a:r>
              <a:rPr lang="nl-NL" dirty="0"/>
              <a:t>Een aantal kernwaarden</a:t>
            </a:r>
          </a:p>
        </p:txBody>
      </p:sp>
      <p:sp>
        <p:nvSpPr>
          <p:cNvPr id="7" name="Tijdelijke aanduiding voor tekst 6">
            <a:extLst>
              <a:ext uri="{FF2B5EF4-FFF2-40B4-BE49-F238E27FC236}">
                <a16:creationId xmlns:a16="http://schemas.microsoft.com/office/drawing/2014/main" id="{16C13047-39D8-FC5C-5367-F37B87435DB6}"/>
              </a:ext>
            </a:extLst>
          </p:cNvPr>
          <p:cNvSpPr>
            <a:spLocks noGrp="1"/>
          </p:cNvSpPr>
          <p:nvPr>
            <p:ph type="body" sz="quarter" idx="13"/>
          </p:nvPr>
        </p:nvSpPr>
        <p:spPr>
          <a:xfrm>
            <a:off x="6134345" y="1700213"/>
            <a:ext cx="4823846" cy="4429125"/>
          </a:xfrm>
        </p:spPr>
        <p:txBody>
          <a:bodyPr/>
          <a:lstStyle/>
          <a:p>
            <a:pPr marL="0" indent="0">
              <a:buNone/>
            </a:pPr>
            <a:r>
              <a:rPr lang="nl-NL" dirty="0"/>
              <a:t>In een groep gedragen de meeste mensen zich ongeveer hetzelfde.</a:t>
            </a:r>
          </a:p>
          <a:p>
            <a:pPr marL="0" indent="0">
              <a:buNone/>
            </a:pPr>
            <a:r>
              <a:rPr lang="nl-NL" dirty="0"/>
              <a:t>Ze hebben allemaal dezelfde </a:t>
            </a:r>
            <a:r>
              <a:rPr lang="nl-NL" b="1" dirty="0"/>
              <a:t>normen</a:t>
            </a:r>
            <a:r>
              <a:rPr lang="nl-NL" dirty="0"/>
              <a:t> en </a:t>
            </a:r>
            <a:r>
              <a:rPr lang="nl-NL" b="1" dirty="0"/>
              <a:t>waarden</a:t>
            </a:r>
            <a:r>
              <a:rPr lang="nl-NL" dirty="0"/>
              <a:t>.</a:t>
            </a:r>
          </a:p>
          <a:p>
            <a:pPr marL="0" indent="0">
              <a:buNone/>
            </a:pPr>
            <a:endParaRPr lang="nl-NL" dirty="0"/>
          </a:p>
          <a:p>
            <a:pPr marL="0" indent="0">
              <a:buNone/>
            </a:pPr>
            <a:r>
              <a:rPr lang="nl-NL" dirty="0"/>
              <a:t>Welke kernwaarden passen bij jou? kies er 5.</a:t>
            </a:r>
          </a:p>
          <a:p>
            <a:pPr marL="0" indent="0">
              <a:buNone/>
            </a:pPr>
            <a:endParaRPr lang="nl-NL" dirty="0"/>
          </a:p>
          <a:p>
            <a:pPr marL="0" indent="0">
              <a:buNone/>
            </a:pPr>
            <a:r>
              <a:rPr lang="nl-NL" dirty="0"/>
              <a:t>Vergelijk deze binnen jullie IBS groep</a:t>
            </a:r>
          </a:p>
          <a:p>
            <a:r>
              <a:rPr lang="nl-NL" dirty="0"/>
              <a:t>Welke kernwaarden kunnen elkaar </a:t>
            </a:r>
            <a:r>
              <a:rPr lang="nl-NL" dirty="0" err="1"/>
              <a:t>postitief</a:t>
            </a:r>
            <a:r>
              <a:rPr lang="nl-NL" dirty="0"/>
              <a:t> beïnvloeden?</a:t>
            </a:r>
          </a:p>
          <a:p>
            <a:endParaRPr lang="nl-NL" dirty="0"/>
          </a:p>
          <a:p>
            <a:r>
              <a:rPr lang="nl-NL" dirty="0"/>
              <a:t>Welke kernwaarden kunnen juist negatief zijn tegenover elkaar?</a:t>
            </a:r>
          </a:p>
          <a:p>
            <a:pPr marL="0" indent="0">
              <a:buNone/>
            </a:pPr>
            <a:endParaRPr lang="nl-NL" b="1" dirty="0"/>
          </a:p>
          <a:p>
            <a:pPr marL="0" indent="0">
              <a:buNone/>
            </a:pPr>
            <a:endParaRPr lang="nl-NL" b="1" dirty="0"/>
          </a:p>
        </p:txBody>
      </p:sp>
      <p:sp>
        <p:nvSpPr>
          <p:cNvPr id="6" name="Titel 5">
            <a:extLst>
              <a:ext uri="{FF2B5EF4-FFF2-40B4-BE49-F238E27FC236}">
                <a16:creationId xmlns:a16="http://schemas.microsoft.com/office/drawing/2014/main" id="{22718FF1-00D4-FB17-1897-0E7CBB3387E9}"/>
              </a:ext>
            </a:extLst>
          </p:cNvPr>
          <p:cNvSpPr>
            <a:spLocks noGrp="1"/>
          </p:cNvSpPr>
          <p:nvPr>
            <p:ph type="title"/>
          </p:nvPr>
        </p:nvSpPr>
        <p:spPr/>
        <p:txBody>
          <a:bodyPr/>
          <a:lstStyle/>
          <a:p>
            <a:r>
              <a:rPr lang="nl-NL" dirty="0"/>
              <a:t>Normen en waarden</a:t>
            </a:r>
          </a:p>
        </p:txBody>
      </p:sp>
      <p:pic>
        <p:nvPicPr>
          <p:cNvPr id="11268" name="Picture 4" descr="Wat zijn jouw kernwaarden en hoe vind je kernwaarden?">
            <a:extLst>
              <a:ext uri="{FF2B5EF4-FFF2-40B4-BE49-F238E27FC236}">
                <a16:creationId xmlns:a16="http://schemas.microsoft.com/office/drawing/2014/main" id="{A3C2E55C-7AA0-1F9C-B08D-F0F9331364D3}"/>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698" r="16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4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2A9B3-2A21-40CC-84EA-6B78B2FD1444}"/>
              </a:ext>
            </a:extLst>
          </p:cNvPr>
          <p:cNvSpPr>
            <a:spLocks noGrp="1"/>
          </p:cNvSpPr>
          <p:nvPr>
            <p:ph type="title"/>
          </p:nvPr>
        </p:nvSpPr>
        <p:spPr/>
        <p:txBody>
          <a:bodyPr/>
          <a:lstStyle/>
          <a:p>
            <a:r>
              <a:rPr lang="nl-NL" dirty="0"/>
              <a:t>1. Periode overzicht</a:t>
            </a:r>
          </a:p>
        </p:txBody>
      </p:sp>
      <p:sp>
        <p:nvSpPr>
          <p:cNvPr id="3" name="Tijdelijke aanduiding voor tekst 2">
            <a:extLst>
              <a:ext uri="{FF2B5EF4-FFF2-40B4-BE49-F238E27FC236}">
                <a16:creationId xmlns:a16="http://schemas.microsoft.com/office/drawing/2014/main" id="{A483C98A-770E-45DA-904F-1CA2C1F1E15F}"/>
              </a:ext>
            </a:extLst>
          </p:cNvPr>
          <p:cNvSpPr>
            <a:spLocks noGrp="1"/>
          </p:cNvSpPr>
          <p:nvPr>
            <p:ph type="body" sz="quarter" idx="13"/>
          </p:nvPr>
        </p:nvSpPr>
        <p:spPr>
          <a:xfrm>
            <a:off x="390461" y="1219199"/>
            <a:ext cx="5064292" cy="4419599"/>
          </a:xfrm>
        </p:spPr>
        <p:txBody>
          <a:bodyPr/>
          <a:lstStyle/>
          <a:p>
            <a:pPr marL="0" indent="0">
              <a:buNone/>
            </a:pPr>
            <a:r>
              <a:rPr lang="nl-NL" sz="1600" dirty="0"/>
              <a:t>Deze periode gaan we ons bezighouden met gedragsverandering en een breder beeld krijgen van de economie. </a:t>
            </a:r>
          </a:p>
        </p:txBody>
      </p:sp>
      <p:graphicFrame>
        <p:nvGraphicFramePr>
          <p:cNvPr id="7" name="Tijdelijke aanduiding voor afbeelding 6">
            <a:extLst>
              <a:ext uri="{FF2B5EF4-FFF2-40B4-BE49-F238E27FC236}">
                <a16:creationId xmlns:a16="http://schemas.microsoft.com/office/drawing/2014/main" id="{876E751A-54C1-4D0B-961B-0B4263E99FF0}"/>
              </a:ext>
            </a:extLst>
          </p:cNvPr>
          <p:cNvGraphicFramePr>
            <a:graphicFrameLocks noGrp="1"/>
          </p:cNvGraphicFramePr>
          <p:nvPr>
            <p:ph type="pic" sz="quarter" idx="14"/>
          </p:nvPr>
        </p:nvGraphicFramePr>
        <p:xfrm>
          <a:off x="390461" y="1219199"/>
          <a:ext cx="11663887" cy="5396768"/>
        </p:xfrm>
        <a:graphic>
          <a:graphicData uri="http://schemas.openxmlformats.org/drawingml/2006/table">
            <a:tbl>
              <a:tblPr firstRow="1" bandRow="1">
                <a:tableStyleId>{073A0DAA-6AF3-43AB-8588-CEC1D06C72B9}</a:tableStyleId>
              </a:tblPr>
              <a:tblGrid>
                <a:gridCol w="2064375">
                  <a:extLst>
                    <a:ext uri="{9D8B030D-6E8A-4147-A177-3AD203B41FA5}">
                      <a16:colId xmlns:a16="http://schemas.microsoft.com/office/drawing/2014/main" val="2062163223"/>
                    </a:ext>
                  </a:extLst>
                </a:gridCol>
                <a:gridCol w="9599512">
                  <a:extLst>
                    <a:ext uri="{9D8B030D-6E8A-4147-A177-3AD203B41FA5}">
                      <a16:colId xmlns:a16="http://schemas.microsoft.com/office/drawing/2014/main" val="2009212913"/>
                    </a:ext>
                  </a:extLst>
                </a:gridCol>
              </a:tblGrid>
              <a:tr h="373832">
                <a:tc>
                  <a:txBody>
                    <a:bodyPr/>
                    <a:lstStyle/>
                    <a:p>
                      <a:r>
                        <a:rPr lang="nl-NL" dirty="0"/>
                        <a:t>Week</a:t>
                      </a:r>
                    </a:p>
                  </a:txBody>
                  <a:tcPr/>
                </a:tc>
                <a:tc>
                  <a:txBody>
                    <a:bodyPr/>
                    <a:lstStyle/>
                    <a:p>
                      <a:r>
                        <a:rPr lang="nl-NL" dirty="0"/>
                        <a:t>Onderwerp(en)</a:t>
                      </a:r>
                    </a:p>
                  </a:txBody>
                  <a:tcPr/>
                </a:tc>
                <a:extLst>
                  <a:ext uri="{0D108BD9-81ED-4DB2-BD59-A6C34878D82A}">
                    <a16:rowId xmlns:a16="http://schemas.microsoft.com/office/drawing/2014/main" val="1608848397"/>
                  </a:ext>
                </a:extLst>
              </a:tr>
              <a:tr h="373832">
                <a:tc>
                  <a:txBody>
                    <a:bodyPr/>
                    <a:lstStyle/>
                    <a:p>
                      <a:r>
                        <a:rPr lang="nl-NL" sz="1400" dirty="0"/>
                        <a:t>1.</a:t>
                      </a:r>
                    </a:p>
                  </a:txBody>
                  <a:tcPr/>
                </a:tc>
                <a:tc>
                  <a:txBody>
                    <a:bodyPr/>
                    <a:lstStyle/>
                    <a:p>
                      <a:r>
                        <a:rPr lang="nl-NL" sz="1400" dirty="0"/>
                        <a:t>Introductieweek</a:t>
                      </a:r>
                    </a:p>
                  </a:txBody>
                  <a:tcPr/>
                </a:tc>
                <a:extLst>
                  <a:ext uri="{0D108BD9-81ED-4DB2-BD59-A6C34878D82A}">
                    <a16:rowId xmlns:a16="http://schemas.microsoft.com/office/drawing/2014/main" val="2736395206"/>
                  </a:ext>
                </a:extLst>
              </a:tr>
              <a:tr h="436010">
                <a:tc>
                  <a:txBody>
                    <a:bodyPr/>
                    <a:lstStyle/>
                    <a:p>
                      <a:r>
                        <a:rPr lang="nl-NL" sz="1400" dirty="0"/>
                        <a:t>2. </a:t>
                      </a:r>
                    </a:p>
                  </a:txBody>
                  <a:tcPr/>
                </a:tc>
                <a:tc>
                  <a:txBody>
                    <a:bodyPr/>
                    <a:lstStyle/>
                    <a:p>
                      <a:pPr lvl="0"/>
                      <a:r>
                        <a:rPr lang="nl-NL" sz="1400" dirty="0"/>
                        <a:t>Impact </a:t>
                      </a:r>
                    </a:p>
                    <a:p>
                      <a:pPr lvl="0"/>
                      <a:r>
                        <a:rPr lang="nl-NL" sz="1400" dirty="0"/>
                        <a:t>Gedrag; </a:t>
                      </a:r>
                      <a:r>
                        <a:rPr lang="nl-NL" sz="1100" dirty="0"/>
                        <a:t>vorming van gedrag, normen en waarden</a:t>
                      </a:r>
                      <a:endParaRPr lang="nl-NL" sz="1400" dirty="0"/>
                    </a:p>
                  </a:txBody>
                  <a:tcPr/>
                </a:tc>
                <a:extLst>
                  <a:ext uri="{0D108BD9-81ED-4DB2-BD59-A6C34878D82A}">
                    <a16:rowId xmlns:a16="http://schemas.microsoft.com/office/drawing/2014/main" val="747237772"/>
                  </a:ext>
                </a:extLst>
              </a:tr>
              <a:tr h="496466">
                <a:tc>
                  <a:txBody>
                    <a:bodyPr/>
                    <a:lstStyle/>
                    <a:p>
                      <a:r>
                        <a:rPr lang="nl-NL"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Opdracht nudging; </a:t>
                      </a:r>
                      <a:r>
                        <a:rPr lang="nl-NL" sz="1100" dirty="0"/>
                        <a:t>Design a </a:t>
                      </a:r>
                      <a:r>
                        <a:rPr lang="nl-NL" sz="1100" dirty="0" err="1"/>
                        <a:t>better</a:t>
                      </a:r>
                      <a:r>
                        <a:rPr lang="nl-NL" sz="1100" dirty="0"/>
                        <a:t>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a:t>
                      </a:r>
                      <a:r>
                        <a:rPr lang="nl-NL" sz="1800" dirty="0"/>
                        <a:t>; </a:t>
                      </a:r>
                      <a:r>
                        <a:rPr lang="nl-NL" sz="1100" dirty="0"/>
                        <a:t>vorming van gedrag, Kwaliteiten vervorming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Tools </a:t>
                      </a:r>
                      <a:r>
                        <a:rPr lang="nl-NL" sz="1400" dirty="0" err="1"/>
                        <a:t>circonl</a:t>
                      </a:r>
                      <a:r>
                        <a:rPr lang="nl-NL" sz="1400" dirty="0"/>
                        <a:t> en (</a:t>
                      </a:r>
                      <a:r>
                        <a:rPr lang="nl-NL" sz="1400" dirty="0" err="1"/>
                        <a:t>gedrags</a:t>
                      </a:r>
                      <a:r>
                        <a:rPr lang="nl-NL" sz="1400" dirty="0"/>
                        <a:t>)economie  deel I</a:t>
                      </a:r>
                    </a:p>
                  </a:txBody>
                  <a:tcPr/>
                </a:tc>
                <a:extLst>
                  <a:ext uri="{0D108BD9-81ED-4DB2-BD59-A6C34878D82A}">
                    <a16:rowId xmlns:a16="http://schemas.microsoft.com/office/drawing/2014/main" val="3714754164"/>
                  </a:ext>
                </a:extLst>
              </a:tr>
              <a:tr h="496466">
                <a:tc>
                  <a:txBody>
                    <a:bodyPr/>
                    <a:lstStyle/>
                    <a:p>
                      <a:r>
                        <a:rPr lang="nl-NL"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050" dirty="0"/>
                        <a:t>vorming van gedrag, overtuigingen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Circulariteit meten (</a:t>
                      </a:r>
                      <a:r>
                        <a:rPr lang="nl-NL" sz="1400" dirty="0" err="1"/>
                        <a:t>gedrags</a:t>
                      </a:r>
                      <a:r>
                        <a:rPr lang="nl-NL" sz="1400" dirty="0"/>
                        <a:t>)economie  deel II</a:t>
                      </a:r>
                    </a:p>
                  </a:txBody>
                  <a:tcPr/>
                </a:tc>
                <a:extLst>
                  <a:ext uri="{0D108BD9-81ED-4DB2-BD59-A6C34878D82A}">
                    <a16:rowId xmlns:a16="http://schemas.microsoft.com/office/drawing/2014/main" val="2844386357"/>
                  </a:ext>
                </a:extLst>
              </a:tr>
              <a:tr h="373832">
                <a:tc>
                  <a:txBody>
                    <a:bodyPr/>
                    <a:lstStyle/>
                    <a:p>
                      <a:r>
                        <a:rPr lang="nl-NL"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vaardigheden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Meervoudige waardencreatie en (</a:t>
                      </a:r>
                      <a:r>
                        <a:rPr lang="nl-NL" sz="1400" dirty="0" err="1"/>
                        <a:t>gedrags</a:t>
                      </a:r>
                      <a:r>
                        <a:rPr lang="nl-NL" sz="1400" dirty="0"/>
                        <a:t>)economie  deel III</a:t>
                      </a:r>
                      <a:endParaRPr lang="nl-NL" sz="1400" i="1" dirty="0"/>
                    </a:p>
                  </a:txBody>
                  <a:tcPr/>
                </a:tc>
                <a:extLst>
                  <a:ext uri="{0D108BD9-81ED-4DB2-BD59-A6C34878D82A}">
                    <a16:rowId xmlns:a16="http://schemas.microsoft.com/office/drawing/2014/main" val="561134174"/>
                  </a:ext>
                </a:extLst>
              </a:tr>
              <a:tr h="373832">
                <a:tc>
                  <a:txBody>
                    <a:bodyPr/>
                    <a:lstStyle/>
                    <a:p>
                      <a:r>
                        <a:rPr lang="nl-NL" sz="14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zin en doel</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Waardebehoud en (</a:t>
                      </a:r>
                      <a:r>
                        <a:rPr lang="nl-NL" sz="1400" dirty="0" err="1"/>
                        <a:t>gedrags</a:t>
                      </a:r>
                      <a:r>
                        <a:rPr lang="nl-NL" sz="1400" dirty="0"/>
                        <a:t>)economie  deel IV</a:t>
                      </a:r>
                    </a:p>
                  </a:txBody>
                  <a:tcPr/>
                </a:tc>
                <a:extLst>
                  <a:ext uri="{0D108BD9-81ED-4DB2-BD59-A6C34878D82A}">
                    <a16:rowId xmlns:a16="http://schemas.microsoft.com/office/drawing/2014/main" val="1989653265"/>
                  </a:ext>
                </a:extLst>
              </a:tr>
              <a:tr h="373832">
                <a:tc>
                  <a:txBody>
                    <a:bodyPr/>
                    <a:lstStyle/>
                    <a:p>
                      <a:r>
                        <a:rPr lang="nl-NL" sz="14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identiteit</a:t>
                      </a:r>
                      <a:br>
                        <a:rPr lang="nl-NL" sz="1400" dirty="0"/>
                      </a:br>
                      <a:r>
                        <a:rPr lang="nl-NL" sz="1400" dirty="0"/>
                        <a:t>(</a:t>
                      </a:r>
                      <a:r>
                        <a:rPr lang="nl-NL" sz="1400" dirty="0" err="1"/>
                        <a:t>gedrags</a:t>
                      </a:r>
                      <a:r>
                        <a:rPr lang="nl-NL" sz="1400" dirty="0"/>
                        <a:t>)economie  deel V</a:t>
                      </a:r>
                    </a:p>
                  </a:txBody>
                  <a:tcPr/>
                </a:tc>
                <a:extLst>
                  <a:ext uri="{0D108BD9-81ED-4DB2-BD59-A6C34878D82A}">
                    <a16:rowId xmlns:a16="http://schemas.microsoft.com/office/drawing/2014/main" val="624482038"/>
                  </a:ext>
                </a:extLst>
              </a:tr>
              <a:tr h="373832">
                <a:tc>
                  <a:txBody>
                    <a:bodyPr/>
                    <a:lstStyle/>
                    <a:p>
                      <a:r>
                        <a:rPr lang="nl-NL" sz="1400" dirty="0"/>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Gedrag; </a:t>
                      </a:r>
                      <a:r>
                        <a:rPr lang="nl-NL" sz="1100" dirty="0"/>
                        <a:t>vorming van gedrag en gedragsverandering</a:t>
                      </a:r>
                      <a:br>
                        <a:rPr lang="nl-NL" sz="1400" dirty="0"/>
                      </a:br>
                      <a:r>
                        <a:rPr lang="nl-NL" sz="1400" dirty="0"/>
                        <a:t>(</a:t>
                      </a:r>
                      <a:r>
                        <a:rPr lang="nl-NL" sz="1400" dirty="0" err="1"/>
                        <a:t>gedrags</a:t>
                      </a:r>
                      <a:r>
                        <a:rPr lang="nl-NL" sz="1400" dirty="0"/>
                        <a:t>)economie  deel VI</a:t>
                      </a:r>
                      <a:endParaRPr lang="nl-NL" sz="1400" i="1" dirty="0"/>
                    </a:p>
                  </a:txBody>
                  <a:tcPr/>
                </a:tc>
                <a:extLst>
                  <a:ext uri="{0D108BD9-81ED-4DB2-BD59-A6C34878D82A}">
                    <a16:rowId xmlns:a16="http://schemas.microsoft.com/office/drawing/2014/main" val="2803703350"/>
                  </a:ext>
                </a:extLst>
              </a:tr>
              <a:tr h="373832">
                <a:tc>
                  <a:txBody>
                    <a:bodyPr/>
                    <a:lstStyle/>
                    <a:p>
                      <a:r>
                        <a:rPr lang="nl-NL" sz="1400" dirty="0"/>
                        <a:t>9.</a:t>
                      </a:r>
                    </a:p>
                  </a:txBody>
                  <a:tcPr/>
                </a:tc>
                <a:tc>
                  <a:txBody>
                    <a:bodyPr/>
                    <a:lstStyle/>
                    <a:p>
                      <a:r>
                        <a:rPr lang="nl-NL" sz="1400" dirty="0"/>
                        <a:t>Herhaling</a:t>
                      </a:r>
                    </a:p>
                  </a:txBody>
                  <a:tcPr/>
                </a:tc>
                <a:extLst>
                  <a:ext uri="{0D108BD9-81ED-4DB2-BD59-A6C34878D82A}">
                    <a16:rowId xmlns:a16="http://schemas.microsoft.com/office/drawing/2014/main" val="3987963046"/>
                  </a:ext>
                </a:extLst>
              </a:tr>
              <a:tr h="373832">
                <a:tc>
                  <a:txBody>
                    <a:bodyPr/>
                    <a:lstStyle/>
                    <a:p>
                      <a:r>
                        <a:rPr lang="nl-NL" sz="1400" dirty="0"/>
                        <a:t>10.</a:t>
                      </a:r>
                    </a:p>
                  </a:txBody>
                  <a:tcPr/>
                </a:tc>
                <a:tc>
                  <a:txBody>
                    <a:bodyPr/>
                    <a:lstStyle/>
                    <a:p>
                      <a:r>
                        <a:rPr lang="nl-NL" sz="1400" dirty="0"/>
                        <a:t>Kennistoets</a:t>
                      </a:r>
                    </a:p>
                  </a:txBody>
                  <a:tcPr/>
                </a:tc>
                <a:extLst>
                  <a:ext uri="{0D108BD9-81ED-4DB2-BD59-A6C34878D82A}">
                    <a16:rowId xmlns:a16="http://schemas.microsoft.com/office/drawing/2014/main" val="4225367690"/>
                  </a:ext>
                </a:extLst>
              </a:tr>
            </a:tbl>
          </a:graphicData>
        </a:graphic>
      </p:graphicFrame>
    </p:spTree>
    <p:extLst>
      <p:ext uri="{BB962C8B-B14F-4D97-AF65-F5344CB8AC3E}">
        <p14:creationId xmlns:p14="http://schemas.microsoft.com/office/powerpoint/2010/main" val="141721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752475" y="393700"/>
            <a:ext cx="9963150" cy="1325563"/>
          </a:xfrm>
        </p:spPr>
        <p:txBody>
          <a:bodyPr>
            <a:normAutofit/>
          </a:bodyPr>
          <a:lstStyle/>
          <a:p>
            <a:r>
              <a:rPr lang="nl-NL" sz="4000" dirty="0">
                <a:solidFill>
                  <a:srgbClr val="B8A1FF"/>
                </a:solidFill>
                <a:latin typeface="Arial" panose="020B0604020202020204" pitchFamily="34" charset="0"/>
                <a:cs typeface="Arial" panose="020B0604020202020204" pitchFamily="34" charset="0"/>
              </a:rPr>
              <a:t>Casus 4 – Circulaire economie</a:t>
            </a:r>
          </a:p>
        </p:txBody>
      </p:sp>
      <p:sp>
        <p:nvSpPr>
          <p:cNvPr id="4" name="Tekstvak 3">
            <a:extLst>
              <a:ext uri="{FF2B5EF4-FFF2-40B4-BE49-F238E27FC236}">
                <a16:creationId xmlns:a16="http://schemas.microsoft.com/office/drawing/2014/main" id="{95921C1E-6649-4E77-B4BE-62EAE37DD83F}"/>
              </a:ext>
            </a:extLst>
          </p:cNvPr>
          <p:cNvSpPr txBox="1"/>
          <p:nvPr/>
        </p:nvSpPr>
        <p:spPr>
          <a:xfrm>
            <a:off x="752475" y="1519427"/>
            <a:ext cx="10401300" cy="2062103"/>
          </a:xfrm>
          <a:prstGeom prst="rect">
            <a:avLst/>
          </a:prstGeom>
          <a:noFill/>
        </p:spPr>
        <p:txBody>
          <a:bodyPr wrap="square">
            <a:spAutoFit/>
          </a:bodyPr>
          <a:lstStyle/>
          <a:p>
            <a:r>
              <a:rPr lang="nl-NL" sz="1600" dirty="0"/>
              <a:t>De Spoorzone is een multifunctioneel gebied met hoge bezoekersaantallen. Een nadelig effect is dat het gebied kampt met overlast rondom zwerfafval van de vele verschillende gebruikers in het gebied. De gemeente is met het Brabants Afval Team (BAT) in gesprek voor fysieke oplossingen zoals het plaatsen van ondergrondse afvalcontainers maar is daarnaast ook opzoek naar mogelijkheden om het gedrag van de gebruikers en bezoekers in het gebied aan te passen.</a:t>
            </a:r>
          </a:p>
          <a:p>
            <a:endParaRPr lang="nl-NL" sz="1600" dirty="0"/>
          </a:p>
          <a:p>
            <a:r>
              <a:rPr lang="nl-NL" sz="1600" b="1" dirty="0"/>
              <a:t>Opdracht: kom met voorstellen hoe je het gedrag van de gebruikers en/of bezoekers positief kan veranderen om zwerfafval tegen te gaan.</a:t>
            </a:r>
          </a:p>
        </p:txBody>
      </p:sp>
    </p:spTree>
    <p:extLst>
      <p:ext uri="{BB962C8B-B14F-4D97-AF65-F5344CB8AC3E}">
        <p14:creationId xmlns:p14="http://schemas.microsoft.com/office/powerpoint/2010/main" val="1801157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Life After Death by Powerpoint (Corporate Comedy Video)">
            <a:hlinkClick r:id="" action="ppaction://media"/>
            <a:extLst>
              <a:ext uri="{FF2B5EF4-FFF2-40B4-BE49-F238E27FC236}">
                <a16:creationId xmlns:a16="http://schemas.microsoft.com/office/drawing/2014/main" id="{AB04F126-ED8A-FB82-EA49-640E90D99082}"/>
              </a:ext>
            </a:extLst>
          </p:cNvPr>
          <p:cNvPicPr>
            <a:picLocks noGrp="1" noRot="1" noChangeAspect="1"/>
          </p:cNvPicPr>
          <p:nvPr>
            <p:ph idx="1"/>
            <a:videoFile r:link="rId1"/>
          </p:nvPr>
        </p:nvPicPr>
        <p:blipFill>
          <a:blip r:embed="rId3"/>
          <a:stretch>
            <a:fillRect/>
          </a:stretch>
        </p:blipFill>
        <p:spPr>
          <a:xfrm>
            <a:off x="965200" y="142875"/>
            <a:ext cx="8763000" cy="6572250"/>
          </a:xfrm>
          <a:prstGeom prst="rect">
            <a:avLst/>
          </a:prstGeom>
        </p:spPr>
      </p:pic>
    </p:spTree>
    <p:extLst>
      <p:ext uri="{BB962C8B-B14F-4D97-AF65-F5344CB8AC3E}">
        <p14:creationId xmlns:p14="http://schemas.microsoft.com/office/powerpoint/2010/main" val="30113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368E0-03E7-4050-9C4A-E02BE5F98468}"/>
              </a:ext>
            </a:extLst>
          </p:cNvPr>
          <p:cNvSpPr>
            <a:spLocks noGrp="1"/>
          </p:cNvSpPr>
          <p:nvPr>
            <p:ph type="title"/>
          </p:nvPr>
        </p:nvSpPr>
        <p:spPr/>
        <p:txBody>
          <a:bodyPr/>
          <a:lstStyle/>
          <a:p>
            <a:r>
              <a:rPr lang="nl-NL" dirty="0"/>
              <a:t>2. Terug naar de basis</a:t>
            </a:r>
            <a:br>
              <a:rPr lang="nl-NL" dirty="0"/>
            </a:br>
            <a:endParaRPr lang="nl-NL" dirty="0"/>
          </a:p>
        </p:txBody>
      </p:sp>
      <p:sp>
        <p:nvSpPr>
          <p:cNvPr id="3" name="Tijdelijke aanduiding voor tekst 2">
            <a:extLst>
              <a:ext uri="{FF2B5EF4-FFF2-40B4-BE49-F238E27FC236}">
                <a16:creationId xmlns:a16="http://schemas.microsoft.com/office/drawing/2014/main" id="{079B405B-C042-4378-B495-DD913AB0B1E7}"/>
              </a:ext>
            </a:extLst>
          </p:cNvPr>
          <p:cNvSpPr>
            <a:spLocks noGrp="1"/>
          </p:cNvSpPr>
          <p:nvPr>
            <p:ph type="body" sz="quarter" idx="13"/>
          </p:nvPr>
        </p:nvSpPr>
        <p:spPr>
          <a:xfrm>
            <a:off x="382779" y="877064"/>
            <a:ext cx="5645150" cy="4419599"/>
          </a:xfrm>
        </p:spPr>
        <p:txBody>
          <a:bodyPr/>
          <a:lstStyle/>
          <a:p>
            <a:pPr marL="0" indent="0">
              <a:buNone/>
            </a:pPr>
            <a:r>
              <a:rPr lang="nl-NL" sz="1600" b="1" dirty="0"/>
              <a:t>Wat is circulaire economie</a:t>
            </a:r>
          </a:p>
          <a:p>
            <a:pPr marL="216000" lvl="1" indent="0">
              <a:buNone/>
            </a:pPr>
            <a:r>
              <a:rPr lang="nl-NL" sz="1600" dirty="0"/>
              <a:t>Een circulaire economie is een economisch systeem van gesloten kringlopen waarin grondstoffen, onderdelen en producten hun waarde zo min mogelijk verliezen, hernieuwbare energiebronnen worden gebruikt en systeemdenken centraal staat(</a:t>
            </a:r>
            <a:r>
              <a:rPr lang="nl-NL" sz="1600" dirty="0" err="1">
                <a:hlinkClick r:id="rId3">
                  <a:extLst>
                    <a:ext uri="{A12FA001-AC4F-418D-AE19-62706E023703}">
                      <ahyp:hlinkClr xmlns:ahyp="http://schemas.microsoft.com/office/drawing/2018/hyperlinkcolor" val="tx"/>
                    </a:ext>
                  </a:extLst>
                </a:hlinkClick>
              </a:rPr>
              <a:t>Kirchherr</a:t>
            </a:r>
            <a:r>
              <a:rPr lang="nl-NL" sz="1600" dirty="0">
                <a:hlinkClick r:id="rId3">
                  <a:extLst>
                    <a:ext uri="{A12FA001-AC4F-418D-AE19-62706E023703}">
                      <ahyp:hlinkClr xmlns:ahyp="http://schemas.microsoft.com/office/drawing/2018/hyperlinkcolor" val="tx"/>
                    </a:ext>
                  </a:extLst>
                </a:hlinkClick>
              </a:rPr>
              <a:t>, </a:t>
            </a:r>
            <a:r>
              <a:rPr lang="nl-NL" sz="1600" dirty="0" err="1">
                <a:hlinkClick r:id="rId3">
                  <a:extLst>
                    <a:ext uri="{A12FA001-AC4F-418D-AE19-62706E023703}">
                      <ahyp:hlinkClr xmlns:ahyp="http://schemas.microsoft.com/office/drawing/2018/hyperlinkcolor" val="tx"/>
                    </a:ext>
                  </a:extLst>
                </a:hlinkClick>
              </a:rPr>
              <a:t>Reike</a:t>
            </a:r>
            <a:r>
              <a:rPr lang="nl-NL" sz="1600" dirty="0">
                <a:hlinkClick r:id="rId3">
                  <a:extLst>
                    <a:ext uri="{A12FA001-AC4F-418D-AE19-62706E023703}">
                      <ahyp:hlinkClr xmlns:ahyp="http://schemas.microsoft.com/office/drawing/2018/hyperlinkcolor" val="tx"/>
                    </a:ext>
                  </a:extLst>
                </a:hlinkClick>
              </a:rPr>
              <a:t> &amp; </a:t>
            </a:r>
            <a:r>
              <a:rPr lang="nl-NL" sz="1600" dirty="0" err="1">
                <a:hlinkClick r:id="rId3">
                  <a:extLst>
                    <a:ext uri="{A12FA001-AC4F-418D-AE19-62706E023703}">
                      <ahyp:hlinkClr xmlns:ahyp="http://schemas.microsoft.com/office/drawing/2018/hyperlinkcolor" val="tx"/>
                    </a:ext>
                  </a:extLst>
                </a:hlinkClick>
              </a:rPr>
              <a:t>Hekkert</a:t>
            </a:r>
            <a:r>
              <a:rPr lang="nl-NL" sz="1600" dirty="0">
                <a:hlinkClick r:id="rId3">
                  <a:extLst>
                    <a:ext uri="{A12FA001-AC4F-418D-AE19-62706E023703}">
                      <ahyp:hlinkClr xmlns:ahyp="http://schemas.microsoft.com/office/drawing/2018/hyperlinkcolor" val="tx"/>
                    </a:ext>
                  </a:extLst>
                </a:hlinkClick>
              </a:rPr>
              <a:t>, 2017</a:t>
            </a:r>
            <a:r>
              <a:rPr lang="nl-NL" sz="1600" dirty="0"/>
              <a:t>). </a:t>
            </a:r>
          </a:p>
          <a:p>
            <a:pPr lvl="2"/>
            <a:r>
              <a:rPr lang="nl-NL" sz="1600" dirty="0"/>
              <a:t>Grondstofgebruik</a:t>
            </a:r>
          </a:p>
          <a:p>
            <a:pPr lvl="2"/>
            <a:r>
              <a:rPr lang="nl-NL" sz="1600" dirty="0"/>
              <a:t>Hernieuwbare energie </a:t>
            </a:r>
          </a:p>
          <a:p>
            <a:pPr lvl="2"/>
            <a:r>
              <a:rPr lang="nl-NL" sz="1600" dirty="0"/>
              <a:t>Systeemdenken</a:t>
            </a:r>
          </a:p>
          <a:p>
            <a:pPr marL="0" indent="0">
              <a:buNone/>
            </a:pPr>
            <a:endParaRPr lang="nl-NL" sz="1600" dirty="0"/>
          </a:p>
          <a:p>
            <a:pPr marL="0" indent="0">
              <a:buNone/>
            </a:pPr>
            <a:r>
              <a:rPr lang="nl-NL" sz="1600" b="1" dirty="0"/>
              <a:t>Waarom de circulaire economie</a:t>
            </a:r>
          </a:p>
          <a:p>
            <a:pPr lvl="2"/>
            <a:r>
              <a:rPr lang="da-DK" sz="1600" dirty="0"/>
              <a:t>Postieve ecologische impact</a:t>
            </a:r>
          </a:p>
          <a:p>
            <a:pPr lvl="2"/>
            <a:r>
              <a:rPr lang="da-DK" sz="1600" dirty="0"/>
              <a:t>Positeve economische impact</a:t>
            </a:r>
          </a:p>
          <a:p>
            <a:pPr lvl="2"/>
            <a:r>
              <a:rPr lang="da-DK" sz="1600" dirty="0"/>
              <a:t>Positieve impact op het sociale systeem</a:t>
            </a:r>
            <a:endParaRPr lang="nl-NL" sz="1600" dirty="0"/>
          </a:p>
        </p:txBody>
      </p:sp>
      <p:sp>
        <p:nvSpPr>
          <p:cNvPr id="5" name="Tijdelijke aanduiding voor tekst 4">
            <a:extLst>
              <a:ext uri="{FF2B5EF4-FFF2-40B4-BE49-F238E27FC236}">
                <a16:creationId xmlns:a16="http://schemas.microsoft.com/office/drawing/2014/main" id="{CA1A06A2-5B4A-4A1F-B6DD-210EA2E0E52D}"/>
              </a:ext>
            </a:extLst>
          </p:cNvPr>
          <p:cNvSpPr>
            <a:spLocks noGrp="1"/>
          </p:cNvSpPr>
          <p:nvPr>
            <p:ph type="body" sz="quarter" idx="16"/>
          </p:nvPr>
        </p:nvSpPr>
        <p:spPr/>
        <p:txBody>
          <a:bodyPr/>
          <a:lstStyle/>
          <a:p>
            <a:r>
              <a:rPr lang="nl-NL" dirty="0"/>
              <a:t>Waar zijn we mee bezig, wat is van belang. </a:t>
            </a:r>
          </a:p>
        </p:txBody>
      </p:sp>
      <p:pic>
        <p:nvPicPr>
          <p:cNvPr id="8" name="Tijdelijke aanduiding voor afbeelding 7">
            <a:extLst>
              <a:ext uri="{FF2B5EF4-FFF2-40B4-BE49-F238E27FC236}">
                <a16:creationId xmlns:a16="http://schemas.microsoft.com/office/drawing/2014/main" id="{5E3CB78F-1935-4D05-B718-E0406B53E359}"/>
              </a:ext>
            </a:extLst>
          </p:cNvPr>
          <p:cNvPicPr>
            <a:picLocks noGrp="1" noChangeAspect="1"/>
          </p:cNvPicPr>
          <p:nvPr>
            <p:ph type="pic" sz="quarter" idx="14"/>
          </p:nvPr>
        </p:nvPicPr>
        <p:blipFill rotWithShape="1">
          <a:blip r:embed="rId4"/>
          <a:srcRect l="18802" t="24906" r="65463" b="5241"/>
          <a:stretch/>
        </p:blipFill>
        <p:spPr>
          <a:xfrm>
            <a:off x="6998073" y="296863"/>
            <a:ext cx="3999755" cy="5326688"/>
          </a:xfrm>
          <a:prstGeom prst="rect">
            <a:avLst/>
          </a:prstGeom>
        </p:spPr>
      </p:pic>
    </p:spTree>
    <p:extLst>
      <p:ext uri="{BB962C8B-B14F-4D97-AF65-F5344CB8AC3E}">
        <p14:creationId xmlns:p14="http://schemas.microsoft.com/office/powerpoint/2010/main" val="26948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368E0-03E7-4050-9C4A-E02BE5F98468}"/>
              </a:ext>
            </a:extLst>
          </p:cNvPr>
          <p:cNvSpPr>
            <a:spLocks noGrp="1"/>
          </p:cNvSpPr>
          <p:nvPr>
            <p:ph type="title"/>
          </p:nvPr>
        </p:nvSpPr>
        <p:spPr/>
        <p:txBody>
          <a:bodyPr/>
          <a:lstStyle/>
          <a:p>
            <a:r>
              <a:rPr lang="nl-NL" dirty="0"/>
              <a:t> </a:t>
            </a:r>
            <a:br>
              <a:rPr lang="nl-NL" dirty="0"/>
            </a:br>
            <a:endParaRPr lang="nl-NL" dirty="0"/>
          </a:p>
        </p:txBody>
      </p:sp>
      <p:sp>
        <p:nvSpPr>
          <p:cNvPr id="3" name="Tijdelijke aanduiding voor tekst 2">
            <a:extLst>
              <a:ext uri="{FF2B5EF4-FFF2-40B4-BE49-F238E27FC236}">
                <a16:creationId xmlns:a16="http://schemas.microsoft.com/office/drawing/2014/main" id="{079B405B-C042-4378-B495-DD913AB0B1E7}"/>
              </a:ext>
            </a:extLst>
          </p:cNvPr>
          <p:cNvSpPr>
            <a:spLocks noGrp="1"/>
          </p:cNvSpPr>
          <p:nvPr>
            <p:ph type="body" sz="quarter" idx="13"/>
          </p:nvPr>
        </p:nvSpPr>
        <p:spPr>
          <a:xfrm>
            <a:off x="371475" y="1256333"/>
            <a:ext cx="5645150" cy="4419599"/>
          </a:xfrm>
        </p:spPr>
        <p:txBody>
          <a:bodyPr/>
          <a:lstStyle/>
          <a:p>
            <a:pPr marL="0" indent="0">
              <a:buNone/>
            </a:pPr>
            <a:r>
              <a:rPr lang="nl-NL" sz="1600" dirty="0" err="1"/>
              <a:t>Sustainable</a:t>
            </a:r>
            <a:r>
              <a:rPr lang="nl-NL" sz="1600" dirty="0"/>
              <a:t> development goals (</a:t>
            </a:r>
            <a:r>
              <a:rPr lang="nl-NL" sz="1600" dirty="0">
                <a:hlinkClick r:id="rId3">
                  <a:extLst>
                    <a:ext uri="{A12FA001-AC4F-418D-AE19-62706E023703}">
                      <ahyp:hlinkClr xmlns:ahyp="http://schemas.microsoft.com/office/drawing/2018/hyperlinkcolor" val="tx"/>
                    </a:ext>
                  </a:extLst>
                </a:hlinkClick>
              </a:rPr>
              <a:t>SDG</a:t>
            </a:r>
            <a:r>
              <a:rPr lang="nl-NL" sz="1600" dirty="0"/>
              <a:t>) </a:t>
            </a:r>
          </a:p>
          <a:p>
            <a:pPr marL="0" lvl="1" indent="0">
              <a:buNone/>
            </a:pPr>
            <a:r>
              <a:rPr lang="nl-NL" sz="1600" dirty="0"/>
              <a:t>Circulariteit draagt bij aan een duurzame wereld, maar niet ieder duurzaamheidsinitiatief draagt bij aan circulariteit. </a:t>
            </a:r>
          </a:p>
          <a:p>
            <a:pPr marL="0" lvl="1" indent="0">
              <a:buNone/>
            </a:pPr>
            <a:endParaRPr lang="nl-NL" sz="1600" dirty="0"/>
          </a:p>
          <a:p>
            <a:pPr marL="0" lvl="2" indent="0">
              <a:buNone/>
            </a:pPr>
            <a:r>
              <a:rPr lang="nl-NL" sz="1600" dirty="0"/>
              <a:t>Mooie samenleving (People) </a:t>
            </a:r>
          </a:p>
          <a:p>
            <a:pPr marL="0" lvl="2" indent="0">
              <a:buNone/>
            </a:pPr>
            <a:r>
              <a:rPr lang="nl-NL" sz="1600" dirty="0"/>
              <a:t>Schone aarde (</a:t>
            </a:r>
            <a:r>
              <a:rPr lang="nl-NL" sz="1600" dirty="0" err="1"/>
              <a:t>Planet</a:t>
            </a:r>
            <a:r>
              <a:rPr lang="nl-NL" sz="1600" dirty="0"/>
              <a:t>)</a:t>
            </a:r>
          </a:p>
          <a:p>
            <a:pPr marL="0" lvl="2" indent="0">
              <a:buNone/>
            </a:pPr>
            <a:r>
              <a:rPr lang="nl-NL" sz="1600" dirty="0"/>
              <a:t>Duurzame welvaart (</a:t>
            </a:r>
            <a:r>
              <a:rPr lang="nl-NL" sz="1600" dirty="0" err="1"/>
              <a:t>Prosperity</a:t>
            </a:r>
            <a:r>
              <a:rPr lang="nl-NL" sz="1600" dirty="0"/>
              <a:t>)</a:t>
            </a:r>
          </a:p>
          <a:p>
            <a:pPr marL="0" lvl="2" indent="0">
              <a:buNone/>
            </a:pPr>
            <a:endParaRPr lang="nl-NL" sz="1600" dirty="0"/>
          </a:p>
          <a:p>
            <a:pPr marL="0" lvl="2" indent="0">
              <a:buNone/>
            </a:pPr>
            <a:endParaRPr lang="nl-NL" sz="1600" dirty="0"/>
          </a:p>
          <a:p>
            <a:pPr marL="0" lvl="2" indent="0">
              <a:buNone/>
            </a:pPr>
            <a:r>
              <a:rPr lang="nl-NL" sz="1600" dirty="0"/>
              <a:t>SDG 6 (schoon water), SDG 7 (betaalbare en schone energie), SDG 8 (werk en economische groei), SDG 12 (verantwoorde consumptie en productie) en SDG 15 (leven op het land). </a:t>
            </a:r>
          </a:p>
          <a:p>
            <a:pPr marL="0" lvl="2" indent="0">
              <a:buNone/>
            </a:pPr>
            <a:endParaRPr lang="nl-NL" sz="1600" dirty="0"/>
          </a:p>
          <a:p>
            <a:pPr marL="0" lvl="2" indent="0">
              <a:buNone/>
            </a:pPr>
            <a:r>
              <a:rPr lang="nl-NL" sz="1600" dirty="0"/>
              <a:t>Aspecten van de circulaire economie, zoals recycling van huishoudelijk afval, e-waste en afvalwater, bieden een ‘</a:t>
            </a:r>
            <a:r>
              <a:rPr lang="nl-NL" sz="1600" dirty="0" err="1"/>
              <a:t>toolbox</a:t>
            </a:r>
            <a:r>
              <a:rPr lang="nl-NL" sz="1600" dirty="0"/>
              <a:t>’ om aan de </a:t>
            </a:r>
            <a:r>
              <a:rPr lang="nl-NL" sz="1600" dirty="0" err="1"/>
              <a:t>SDGs</a:t>
            </a:r>
            <a:r>
              <a:rPr lang="nl-NL" sz="1600" dirty="0"/>
              <a:t> te kunnen voldoen</a:t>
            </a:r>
            <a:r>
              <a:rPr lang="de-DE" sz="1600" dirty="0"/>
              <a:t>(</a:t>
            </a:r>
            <a:r>
              <a:rPr lang="de-DE" sz="1600" dirty="0">
                <a:hlinkClick r:id="rId4">
                  <a:extLst>
                    <a:ext uri="{A12FA001-AC4F-418D-AE19-62706E023703}">
                      <ahyp:hlinkClr xmlns:ahyp="http://schemas.microsoft.com/office/drawing/2018/hyperlinkcolor" val="tx"/>
                    </a:ext>
                  </a:extLst>
                </a:hlinkClick>
              </a:rPr>
              <a:t>Schroeder, </a:t>
            </a:r>
            <a:r>
              <a:rPr lang="de-DE" sz="1600" dirty="0" err="1">
                <a:hlinkClick r:id="rId4">
                  <a:extLst>
                    <a:ext uri="{A12FA001-AC4F-418D-AE19-62706E023703}">
                      <ahyp:hlinkClr xmlns:ahyp="http://schemas.microsoft.com/office/drawing/2018/hyperlinkcolor" val="tx"/>
                    </a:ext>
                  </a:extLst>
                </a:hlinkClick>
              </a:rPr>
              <a:t>Anggraeni</a:t>
            </a:r>
            <a:r>
              <a:rPr lang="de-DE" sz="1600" dirty="0">
                <a:hlinkClick r:id="rId4">
                  <a:extLst>
                    <a:ext uri="{A12FA001-AC4F-418D-AE19-62706E023703}">
                      <ahyp:hlinkClr xmlns:ahyp="http://schemas.microsoft.com/office/drawing/2018/hyperlinkcolor" val="tx"/>
                    </a:ext>
                  </a:extLst>
                </a:hlinkClick>
              </a:rPr>
              <a:t>, and Weber, 2018</a:t>
            </a:r>
            <a:r>
              <a:rPr lang="de-DE" sz="1600" dirty="0"/>
              <a:t>).</a:t>
            </a:r>
            <a:endParaRPr lang="nl-NL" sz="1600" dirty="0"/>
          </a:p>
          <a:p>
            <a:pPr lvl="1"/>
            <a:endParaRPr lang="nl-NL" sz="1200" i="1" dirty="0"/>
          </a:p>
        </p:txBody>
      </p:sp>
      <p:sp>
        <p:nvSpPr>
          <p:cNvPr id="5" name="Tijdelijke aanduiding voor tekst 4">
            <a:extLst>
              <a:ext uri="{FF2B5EF4-FFF2-40B4-BE49-F238E27FC236}">
                <a16:creationId xmlns:a16="http://schemas.microsoft.com/office/drawing/2014/main" id="{CA1A06A2-5B4A-4A1F-B6DD-210EA2E0E52D}"/>
              </a:ext>
            </a:extLst>
          </p:cNvPr>
          <p:cNvSpPr>
            <a:spLocks noGrp="1"/>
          </p:cNvSpPr>
          <p:nvPr>
            <p:ph type="body" sz="quarter" idx="16"/>
          </p:nvPr>
        </p:nvSpPr>
        <p:spPr>
          <a:xfrm>
            <a:off x="6267741" y="4337483"/>
            <a:ext cx="5645148" cy="406401"/>
          </a:xfrm>
        </p:spPr>
        <p:txBody>
          <a:bodyPr/>
          <a:lstStyle/>
          <a:p>
            <a:r>
              <a:rPr lang="nl-NL" sz="1400" dirty="0"/>
              <a:t>De </a:t>
            </a:r>
            <a:r>
              <a:rPr lang="nl-NL" sz="1400" dirty="0" err="1"/>
              <a:t>SDG’s</a:t>
            </a:r>
            <a:r>
              <a:rPr lang="nl-NL" sz="1400" dirty="0"/>
              <a:t> (</a:t>
            </a:r>
            <a:r>
              <a:rPr lang="nl-NL" sz="1400" dirty="0" err="1"/>
              <a:t>Sustainable</a:t>
            </a:r>
            <a:r>
              <a:rPr lang="nl-NL" sz="1400" dirty="0"/>
              <a:t> Development Goals of Duurzame Ontwikkelingsdoelen) zijn zeventien doelen om van de wereld een betere plek te maken in 2030.</a:t>
            </a:r>
          </a:p>
        </p:txBody>
      </p:sp>
      <p:pic>
        <p:nvPicPr>
          <p:cNvPr id="1026" name="Picture 2" descr="Zo dragen wij bij aan de Sustainable Development Goals | Omrin - Samen  halen we alles eruit">
            <a:hlinkClick r:id="rId5"/>
            <a:extLst>
              <a:ext uri="{FF2B5EF4-FFF2-40B4-BE49-F238E27FC236}">
                <a16:creationId xmlns:a16="http://schemas.microsoft.com/office/drawing/2014/main" id="{E837FC5A-E84C-4DF5-B792-D4A704A08AAB}"/>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953" t="-59811" r="-7500" b="-52184"/>
          <a:stretch/>
        </p:blipFill>
        <p:spPr bwMode="auto">
          <a:xfrm>
            <a:off x="6016625" y="1256333"/>
            <a:ext cx="5656454" cy="2954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fficial EN eSports Discord Server - Archive - Tanki Online Forum">
            <a:extLst>
              <a:ext uri="{FF2B5EF4-FFF2-40B4-BE49-F238E27FC236}">
                <a16:creationId xmlns:a16="http://schemas.microsoft.com/office/drawing/2014/main" id="{A78B4DCD-A34E-42CA-8A7D-4EB5EBEB1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3424" y="1356858"/>
            <a:ext cx="1411519" cy="70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28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2">
            <a:extLst>
              <a:ext uri="{FF2B5EF4-FFF2-40B4-BE49-F238E27FC236}">
                <a16:creationId xmlns:a16="http://schemas.microsoft.com/office/drawing/2014/main" id="{60FC61CC-BD97-4658-96E5-965CFBC1E944}"/>
              </a:ext>
            </a:extLst>
          </p:cNvPr>
          <p:cNvSpPr>
            <a:spLocks noGrp="1"/>
          </p:cNvSpPr>
          <p:nvPr>
            <p:ph idx="1"/>
          </p:nvPr>
        </p:nvSpPr>
        <p:spPr>
          <a:xfrm>
            <a:off x="371475" y="1395106"/>
            <a:ext cx="5645149" cy="4419599"/>
          </a:xfrm>
        </p:spPr>
        <p:txBody>
          <a:bodyPr/>
          <a:lstStyle/>
          <a:p>
            <a:pPr marL="0" indent="0">
              <a:buNone/>
            </a:pPr>
            <a:r>
              <a:rPr lang="nl-NL" sz="1600" dirty="0"/>
              <a:t>Primaire doel van de circulaire economie: </a:t>
            </a:r>
            <a:r>
              <a:rPr lang="nl-NL" sz="1600" b="0" dirty="0"/>
              <a:t>100% Circulair betekent géén input meer van ruwe grondstoffen/materialen en geen afval.</a:t>
            </a:r>
          </a:p>
          <a:p>
            <a:pPr marL="0" indent="0">
              <a:buNone/>
            </a:pPr>
            <a:r>
              <a:rPr lang="nl-NL" sz="1600" dirty="0"/>
              <a:t>Belemmeringen: </a:t>
            </a:r>
            <a:r>
              <a:rPr lang="nl-NL" sz="1600" b="0" dirty="0"/>
              <a:t>Meetbaarheid/criteria van de circulaire economie &amp; marktbenadering.</a:t>
            </a:r>
          </a:p>
          <a:p>
            <a:pPr marL="0" indent="0">
              <a:buNone/>
            </a:pPr>
            <a:r>
              <a:rPr lang="nl-NL" sz="1600" b="0" dirty="0"/>
              <a:t>Meetbaarheid/criteria – Hoe weet je of iets 100% circulair</a:t>
            </a:r>
          </a:p>
          <a:p>
            <a:pPr marL="0" indent="0">
              <a:buNone/>
            </a:pPr>
            <a:r>
              <a:rPr lang="nl-NL" sz="1600" b="0" dirty="0"/>
              <a:t>Marktbenadering – “meeste ondernemers en overheden zijn risico vermijdend” </a:t>
            </a:r>
            <a:br>
              <a:rPr lang="nl-NL" sz="1600" b="0" dirty="0"/>
            </a:br>
            <a:r>
              <a:rPr lang="nl-NL" sz="1600" b="0" dirty="0"/>
              <a:t>Keurmerken of zelf aantonen dat een product circulair is?</a:t>
            </a:r>
            <a:endParaRPr lang="nl-NL" sz="1600" dirty="0"/>
          </a:p>
        </p:txBody>
      </p:sp>
      <p:pic>
        <p:nvPicPr>
          <p:cNvPr id="2050" name="Picture 2" descr="Zwolle Circulaire Stad 2030 – MeetingMoreMinds">
            <a:hlinkClick r:id="rId2"/>
            <a:extLst>
              <a:ext uri="{FF2B5EF4-FFF2-40B4-BE49-F238E27FC236}">
                <a16:creationId xmlns:a16="http://schemas.microsoft.com/office/drawing/2014/main" id="{7B3BA858-1FE3-4291-AFAB-A013AD5A8512}"/>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5937" r="6551"/>
          <a:stretch/>
        </p:blipFill>
        <p:spPr bwMode="auto">
          <a:xfrm>
            <a:off x="6175377" y="10"/>
            <a:ext cx="6016622" cy="6857990"/>
          </a:xfrm>
          <a:prstGeom prst="rect">
            <a:avLst/>
          </a:prstGeom>
          <a:solidFill>
            <a:srgbClr val="FFFFFF"/>
          </a:solidFill>
        </p:spPr>
      </p:pic>
      <p:sp>
        <p:nvSpPr>
          <p:cNvPr id="73" name="Text Placeholder 4">
            <a:extLst>
              <a:ext uri="{FF2B5EF4-FFF2-40B4-BE49-F238E27FC236}">
                <a16:creationId xmlns:a16="http://schemas.microsoft.com/office/drawing/2014/main" id="{03EEBE63-F7EE-479B-AD2E-C03903FFF9AD}"/>
              </a:ext>
            </a:extLst>
          </p:cNvPr>
          <p:cNvSpPr>
            <a:spLocks noGrp="1"/>
          </p:cNvSpPr>
          <p:nvPr>
            <p:ph type="body" sz="quarter" idx="14"/>
          </p:nvPr>
        </p:nvSpPr>
        <p:spPr>
          <a:xfrm>
            <a:off x="10999221" y="6308761"/>
            <a:ext cx="810000" cy="168361"/>
          </a:xfrm>
        </p:spPr>
        <p:txBody>
          <a:bodyPr/>
          <a:lstStyle/>
          <a:p>
            <a:endParaRPr lang="en-US"/>
          </a:p>
        </p:txBody>
      </p:sp>
      <p:pic>
        <p:nvPicPr>
          <p:cNvPr id="9" name="Picture 6" descr="Official EN eSports Discord Server - Archive - Tanki Online Forum">
            <a:extLst>
              <a:ext uri="{FF2B5EF4-FFF2-40B4-BE49-F238E27FC236}">
                <a16:creationId xmlns:a16="http://schemas.microsoft.com/office/drawing/2014/main" id="{5EC0BD4D-1D2F-44C6-860A-E4A763B41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24" y="296863"/>
            <a:ext cx="1411519" cy="70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ThemaYuverta</Template>
  <TotalTime>618</TotalTime>
  <Words>2552</Words>
  <Application>Microsoft Office PowerPoint</Application>
  <PresentationFormat>Breedbeeld</PresentationFormat>
  <Paragraphs>248</Paragraphs>
  <Slides>32</Slides>
  <Notes>17</Notes>
  <HiddenSlides>0</HiddenSlides>
  <MMClips>4</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32</vt:i4>
      </vt:variant>
    </vt:vector>
  </HeadingPairs>
  <TitlesOfParts>
    <vt:vector size="39" baseType="lpstr">
      <vt:lpstr>Arial</vt:lpstr>
      <vt:lpstr>Arial Black</vt:lpstr>
      <vt:lpstr>Calibri</vt:lpstr>
      <vt:lpstr>Hurme Geometric Sans 4</vt:lpstr>
      <vt:lpstr>PT Serif</vt:lpstr>
      <vt:lpstr>Source Sans Pro</vt:lpstr>
      <vt:lpstr>ThemaYuverta</vt:lpstr>
      <vt:lpstr>Circulaire economie  </vt:lpstr>
      <vt:lpstr>Opvallende berichten en tips</vt:lpstr>
      <vt:lpstr>Vandaag</vt:lpstr>
      <vt:lpstr>1. Periode overzicht</vt:lpstr>
      <vt:lpstr>Casus 4 – Circulaire economie</vt:lpstr>
      <vt:lpstr>PowerPoint-presentatie</vt:lpstr>
      <vt:lpstr>2. Terug naar de basis </vt:lpstr>
      <vt:lpstr>  </vt:lpstr>
      <vt:lpstr>PowerPoint-presentatie</vt:lpstr>
      <vt:lpstr>3. Impact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Impact effort matrix</vt:lpstr>
      <vt:lpstr>Low effort, high impact</vt:lpstr>
      <vt:lpstr>High effort, high impact</vt:lpstr>
      <vt:lpstr>High effort, low impact</vt:lpstr>
      <vt:lpstr>Low effort, low impact</vt:lpstr>
      <vt:lpstr>Opdracht impact effort matrix</vt:lpstr>
      <vt:lpstr>4. gedrag</vt:lpstr>
      <vt:lpstr>Beantwoord de volgende vraag:</vt:lpstr>
      <vt:lpstr>Beantwoord de volgende vraag:</vt:lpstr>
      <vt:lpstr>PowerPoint-presentatie</vt:lpstr>
      <vt:lpstr>Beantwoord de volgende vraag:</vt:lpstr>
      <vt:lpstr>Beantwoord de volgende vraag:</vt:lpstr>
      <vt:lpstr>PowerPoint-presentatie</vt:lpstr>
      <vt:lpstr>Normen en waarden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  </dc:title>
  <dc:creator>Gerjan de Ruiter</dc:creator>
  <cp:lastModifiedBy>Gerjan de Ruiter</cp:lastModifiedBy>
  <cp:revision>1</cp:revision>
  <dcterms:created xsi:type="dcterms:W3CDTF">2021-09-06T11:10:04Z</dcterms:created>
  <dcterms:modified xsi:type="dcterms:W3CDTF">2022-09-26T08:40:28Z</dcterms:modified>
</cp:coreProperties>
</file>