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0" r:id="rId3"/>
    <p:sldId id="348" r:id="rId4"/>
    <p:sldId id="349" r:id="rId5"/>
    <p:sldId id="261" r:id="rId6"/>
    <p:sldId id="277" r:id="rId7"/>
    <p:sldId id="351" r:id="rId8"/>
    <p:sldId id="354" r:id="rId9"/>
    <p:sldId id="353" r:id="rId10"/>
    <p:sldId id="352" r:id="rId11"/>
    <p:sldId id="339" r:id="rId12"/>
    <p:sldId id="359" r:id="rId13"/>
    <p:sldId id="360" r:id="rId14"/>
    <p:sldId id="361" r:id="rId15"/>
    <p:sldId id="356" r:id="rId16"/>
    <p:sldId id="286" r:id="rId17"/>
    <p:sldId id="357" r:id="rId18"/>
    <p:sldId id="358" r:id="rId19"/>
    <p:sldId id="36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A23DB8-996B-434B-90AA-91A86E43B708}" v="513" dt="2022-09-26T08:38:39.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8" autoAdjust="0"/>
    <p:restoredTop sz="50372" autoAdjust="0"/>
  </p:normalViewPr>
  <p:slideViewPr>
    <p:cSldViewPr snapToGrid="0">
      <p:cViewPr varScale="1">
        <p:scale>
          <a:sx n="81" d="100"/>
          <a:sy n="81" d="100"/>
        </p:scale>
        <p:origin x="108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BBA23DB8-996B-434B-90AA-91A86E43B708}"/>
    <pc:docChg chg="undo custSel addSld delSld modSld sldOrd">
      <pc:chgData name="Gerjan de Ruiter" userId="5d7c516b-9dcd-41a8-99d3-54425d29895b" providerId="ADAL" clId="{BBA23DB8-996B-434B-90AA-91A86E43B708}" dt="2022-09-26T08:42:17.825" v="3731" actId="47"/>
      <pc:docMkLst>
        <pc:docMk/>
      </pc:docMkLst>
      <pc:sldChg chg="modSp mod">
        <pc:chgData name="Gerjan de Ruiter" userId="5d7c516b-9dcd-41a8-99d3-54425d29895b" providerId="ADAL" clId="{BBA23DB8-996B-434B-90AA-91A86E43B708}" dt="2022-09-20T14:37:43.476" v="1" actId="20577"/>
        <pc:sldMkLst>
          <pc:docMk/>
          <pc:sldMk cId="3610632873" sldId="256"/>
        </pc:sldMkLst>
        <pc:spChg chg="mod">
          <ac:chgData name="Gerjan de Ruiter" userId="5d7c516b-9dcd-41a8-99d3-54425d29895b" providerId="ADAL" clId="{BBA23DB8-996B-434B-90AA-91A86E43B708}" dt="2022-09-20T14:37:43.476" v="1" actId="20577"/>
          <ac:spMkLst>
            <pc:docMk/>
            <pc:sldMk cId="3610632873" sldId="256"/>
            <ac:spMk id="8" creationId="{3AE87020-EFF0-41E9-A2D0-C0FA15B1EDA6}"/>
          </ac:spMkLst>
        </pc:spChg>
      </pc:sldChg>
      <pc:sldChg chg="del">
        <pc:chgData name="Gerjan de Ruiter" userId="5d7c516b-9dcd-41a8-99d3-54425d29895b" providerId="ADAL" clId="{BBA23DB8-996B-434B-90AA-91A86E43B708}" dt="2022-09-21T11:30:35.745" v="1421" actId="47"/>
        <pc:sldMkLst>
          <pc:docMk/>
          <pc:sldMk cId="3011118386" sldId="257"/>
        </pc:sldMkLst>
      </pc:sldChg>
      <pc:sldChg chg="del">
        <pc:chgData name="Gerjan de Ruiter" userId="5d7c516b-9dcd-41a8-99d3-54425d29895b" providerId="ADAL" clId="{BBA23DB8-996B-434B-90AA-91A86E43B708}" dt="2022-09-20T14:44:41.290" v="267" actId="47"/>
        <pc:sldMkLst>
          <pc:docMk/>
          <pc:sldMk cId="2012468903" sldId="258"/>
        </pc:sldMkLst>
      </pc:sldChg>
      <pc:sldChg chg="modSp add del mod ord">
        <pc:chgData name="Gerjan de Ruiter" userId="5d7c516b-9dcd-41a8-99d3-54425d29895b" providerId="ADAL" clId="{BBA23DB8-996B-434B-90AA-91A86E43B708}" dt="2022-09-26T08:38:40.578" v="3687" actId="47"/>
        <pc:sldMkLst>
          <pc:docMk/>
          <pc:sldMk cId="3784983294" sldId="259"/>
        </pc:sldMkLst>
        <pc:graphicFrameChg chg="mod modGraphic">
          <ac:chgData name="Gerjan de Ruiter" userId="5d7c516b-9dcd-41a8-99d3-54425d29895b" providerId="ADAL" clId="{BBA23DB8-996B-434B-90AA-91A86E43B708}" dt="2022-09-21T11:35:07.360" v="1438" actId="20577"/>
          <ac:graphicFrameMkLst>
            <pc:docMk/>
            <pc:sldMk cId="3784983294" sldId="259"/>
            <ac:graphicFrameMk id="7" creationId="{876E751A-54C1-4D0B-961B-0B4263E99FF0}"/>
          </ac:graphicFrameMkLst>
        </pc:graphicFrameChg>
      </pc:sldChg>
      <pc:sldChg chg="addSp delSp modSp mod">
        <pc:chgData name="Gerjan de Ruiter" userId="5d7c516b-9dcd-41a8-99d3-54425d29895b" providerId="ADAL" clId="{BBA23DB8-996B-434B-90AA-91A86E43B708}" dt="2022-09-20T14:39:30.923" v="9"/>
        <pc:sldMkLst>
          <pc:docMk/>
          <pc:sldMk cId="2844734103" sldId="260"/>
        </pc:sldMkLst>
        <pc:picChg chg="add mod modCrop">
          <ac:chgData name="Gerjan de Ruiter" userId="5d7c516b-9dcd-41a8-99d3-54425d29895b" providerId="ADAL" clId="{BBA23DB8-996B-434B-90AA-91A86E43B708}" dt="2022-09-20T14:39:30.923" v="9"/>
          <ac:picMkLst>
            <pc:docMk/>
            <pc:sldMk cId="2844734103" sldId="260"/>
            <ac:picMk id="3" creationId="{35C59E9A-A357-7662-6904-FFDF2FECE90A}"/>
          </ac:picMkLst>
        </pc:picChg>
        <pc:picChg chg="del">
          <ac:chgData name="Gerjan de Ruiter" userId="5d7c516b-9dcd-41a8-99d3-54425d29895b" providerId="ADAL" clId="{BBA23DB8-996B-434B-90AA-91A86E43B708}" dt="2022-09-20T14:37:52.674" v="2" actId="478"/>
          <ac:picMkLst>
            <pc:docMk/>
            <pc:sldMk cId="2844734103" sldId="260"/>
            <ac:picMk id="10" creationId="{7080E8B6-1AD6-4A60-B731-04C5731EF716}"/>
          </ac:picMkLst>
        </pc:picChg>
      </pc:sldChg>
      <pc:sldChg chg="addSp delSp modSp mod modClrScheme chgLayout modNotesTx">
        <pc:chgData name="Gerjan de Ruiter" userId="5d7c516b-9dcd-41a8-99d3-54425d29895b" providerId="ADAL" clId="{BBA23DB8-996B-434B-90AA-91A86E43B708}" dt="2022-09-20T14:46:23.874" v="300" actId="20577"/>
        <pc:sldMkLst>
          <pc:docMk/>
          <pc:sldMk cId="1811565362" sldId="261"/>
        </pc:sldMkLst>
        <pc:spChg chg="add del mod">
          <ac:chgData name="Gerjan de Ruiter" userId="5d7c516b-9dcd-41a8-99d3-54425d29895b" providerId="ADAL" clId="{BBA23DB8-996B-434B-90AA-91A86E43B708}" dt="2022-09-20T14:42:00.527" v="78"/>
          <ac:spMkLst>
            <pc:docMk/>
            <pc:sldMk cId="1811565362" sldId="261"/>
            <ac:spMk id="3" creationId="{F8224518-AD65-3F24-2D5C-89BF2B521C37}"/>
          </ac:spMkLst>
        </pc:spChg>
        <pc:spChg chg="mod ord">
          <ac:chgData name="Gerjan de Ruiter" userId="5d7c516b-9dcd-41a8-99d3-54425d29895b" providerId="ADAL" clId="{BBA23DB8-996B-434B-90AA-91A86E43B708}" dt="2022-09-20T14:46:23.874" v="300" actId="20577"/>
          <ac:spMkLst>
            <pc:docMk/>
            <pc:sldMk cId="1811565362" sldId="261"/>
            <ac:spMk id="6" creationId="{EE08209F-5900-4FA8-8686-A949224C30E6}"/>
          </ac:spMkLst>
        </pc:spChg>
        <pc:spChg chg="mod ord">
          <ac:chgData name="Gerjan de Ruiter" userId="5d7c516b-9dcd-41a8-99d3-54425d29895b" providerId="ADAL" clId="{BBA23DB8-996B-434B-90AA-91A86E43B708}" dt="2022-09-20T14:43:58.791" v="190" actId="20577"/>
          <ac:spMkLst>
            <pc:docMk/>
            <pc:sldMk cId="1811565362" sldId="261"/>
            <ac:spMk id="7" creationId="{26FCDCC9-2F64-4B17-BC15-B45517B91693}"/>
          </ac:spMkLst>
        </pc:spChg>
        <pc:spChg chg="del mod">
          <ac:chgData name="Gerjan de Ruiter" userId="5d7c516b-9dcd-41a8-99d3-54425d29895b" providerId="ADAL" clId="{BBA23DB8-996B-434B-90AA-91A86E43B708}" dt="2022-09-20T14:44:06.412" v="191" actId="478"/>
          <ac:spMkLst>
            <pc:docMk/>
            <pc:sldMk cId="1811565362" sldId="261"/>
            <ac:spMk id="9" creationId="{86A73148-4232-4C77-B6A7-0A5759E7324F}"/>
          </ac:spMkLst>
        </pc:spChg>
        <pc:spChg chg="add mod">
          <ac:chgData name="Gerjan de Ruiter" userId="5d7c516b-9dcd-41a8-99d3-54425d29895b" providerId="ADAL" clId="{BBA23DB8-996B-434B-90AA-91A86E43B708}" dt="2022-09-20T14:44:27.803" v="266" actId="20577"/>
          <ac:spMkLst>
            <pc:docMk/>
            <pc:sldMk cId="1811565362" sldId="261"/>
            <ac:spMk id="10" creationId="{87A42578-39B8-12FC-5891-7B52D01CFF1F}"/>
          </ac:spMkLst>
        </pc:spChg>
        <pc:spChg chg="add del mod">
          <ac:chgData name="Gerjan de Ruiter" userId="5d7c516b-9dcd-41a8-99d3-54425d29895b" providerId="ADAL" clId="{BBA23DB8-996B-434B-90AA-91A86E43B708}" dt="2022-09-20T14:42:16.858" v="80"/>
          <ac:spMkLst>
            <pc:docMk/>
            <pc:sldMk cId="1811565362" sldId="261"/>
            <ac:spMk id="14" creationId="{F88B4EDB-D7A8-5266-3731-5DF6EE050131}"/>
          </ac:spMkLst>
        </pc:spChg>
        <pc:picChg chg="add mod">
          <ac:chgData name="Gerjan de Ruiter" userId="5d7c516b-9dcd-41a8-99d3-54425d29895b" providerId="ADAL" clId="{BBA23DB8-996B-434B-90AA-91A86E43B708}" dt="2022-09-20T14:43:03.267" v="96" actId="1076"/>
          <ac:picMkLst>
            <pc:docMk/>
            <pc:sldMk cId="1811565362" sldId="261"/>
            <ac:picMk id="4" creationId="{94B9F6BF-3512-9088-1480-217C5D697074}"/>
          </ac:picMkLst>
        </pc:picChg>
        <pc:picChg chg="add mod modCrop">
          <ac:chgData name="Gerjan de Ruiter" userId="5d7c516b-9dcd-41a8-99d3-54425d29895b" providerId="ADAL" clId="{BBA23DB8-996B-434B-90AA-91A86E43B708}" dt="2022-09-20T14:42:44.236" v="89" actId="1076"/>
          <ac:picMkLst>
            <pc:docMk/>
            <pc:sldMk cId="1811565362" sldId="261"/>
            <ac:picMk id="5" creationId="{738D5E99-D974-E5CB-2CCA-440ABD53FE99}"/>
          </ac:picMkLst>
        </pc:picChg>
        <pc:picChg chg="del">
          <ac:chgData name="Gerjan de Ruiter" userId="5d7c516b-9dcd-41a8-99d3-54425d29895b" providerId="ADAL" clId="{BBA23DB8-996B-434B-90AA-91A86E43B708}" dt="2022-09-20T14:41:40.436" v="73" actId="478"/>
          <ac:picMkLst>
            <pc:docMk/>
            <pc:sldMk cId="1811565362" sldId="261"/>
            <ac:picMk id="12" creationId="{2884EB91-C881-472A-BF74-8B8506196B9E}"/>
          </ac:picMkLst>
        </pc:picChg>
      </pc:sldChg>
      <pc:sldChg chg="modSp add mod modNotesTx">
        <pc:chgData name="Gerjan de Ruiter" userId="5d7c516b-9dcd-41a8-99d3-54425d29895b" providerId="ADAL" clId="{BBA23DB8-996B-434B-90AA-91A86E43B708}" dt="2022-09-20T15:06:31.552" v="672"/>
        <pc:sldMkLst>
          <pc:docMk/>
          <pc:sldMk cId="1313387215" sldId="277"/>
        </pc:sldMkLst>
        <pc:spChg chg="mod">
          <ac:chgData name="Gerjan de Ruiter" userId="5d7c516b-9dcd-41a8-99d3-54425d29895b" providerId="ADAL" clId="{BBA23DB8-996B-434B-90AA-91A86E43B708}" dt="2022-09-20T15:06:11.709" v="669" actId="20577"/>
          <ac:spMkLst>
            <pc:docMk/>
            <pc:sldMk cId="1313387215" sldId="277"/>
            <ac:spMk id="2" creationId="{7F1368E0-03E7-4050-9C4A-E02BE5F98468}"/>
          </ac:spMkLst>
        </pc:spChg>
      </pc:sldChg>
      <pc:sldChg chg="add del">
        <pc:chgData name="Gerjan de Ruiter" userId="5d7c516b-9dcd-41a8-99d3-54425d29895b" providerId="ADAL" clId="{BBA23DB8-996B-434B-90AA-91A86E43B708}" dt="2022-09-21T11:23:53.140" v="777" actId="47"/>
        <pc:sldMkLst>
          <pc:docMk/>
          <pc:sldMk cId="3685286427" sldId="278"/>
        </pc:sldMkLst>
      </pc:sldChg>
      <pc:sldChg chg="add ord">
        <pc:chgData name="Gerjan de Ruiter" userId="5d7c516b-9dcd-41a8-99d3-54425d29895b" providerId="ADAL" clId="{BBA23DB8-996B-434B-90AA-91A86E43B708}" dt="2022-09-23T07:52:25.517" v="2575"/>
        <pc:sldMkLst>
          <pc:docMk/>
          <pc:sldMk cId="3274608267" sldId="286"/>
        </pc:sldMkLst>
      </pc:sldChg>
      <pc:sldChg chg="addSp delSp modSp add del mod ord">
        <pc:chgData name="Gerjan de Ruiter" userId="5d7c516b-9dcd-41a8-99d3-54425d29895b" providerId="ADAL" clId="{BBA23DB8-996B-434B-90AA-91A86E43B708}" dt="2022-09-23T07:35:28.060" v="2082" actId="47"/>
        <pc:sldMkLst>
          <pc:docMk/>
          <pc:sldMk cId="1680812733" sldId="302"/>
        </pc:sldMkLst>
        <pc:spChg chg="add mod">
          <ac:chgData name="Gerjan de Ruiter" userId="5d7c516b-9dcd-41a8-99d3-54425d29895b" providerId="ADAL" clId="{BBA23DB8-996B-434B-90AA-91A86E43B708}" dt="2022-09-23T07:34:56.995" v="2072" actId="21"/>
          <ac:spMkLst>
            <pc:docMk/>
            <pc:sldMk cId="1680812733" sldId="302"/>
            <ac:spMk id="3" creationId="{706F022A-E768-DB27-885E-BCFBD679CC68}"/>
          </ac:spMkLst>
        </pc:spChg>
        <pc:picChg chg="del">
          <ac:chgData name="Gerjan de Ruiter" userId="5d7c516b-9dcd-41a8-99d3-54425d29895b" providerId="ADAL" clId="{BBA23DB8-996B-434B-90AA-91A86E43B708}" dt="2022-09-23T07:34:56.995" v="2072" actId="21"/>
          <ac:picMkLst>
            <pc:docMk/>
            <pc:sldMk cId="1680812733" sldId="302"/>
            <ac:picMk id="6" creationId="{05B99323-CEC5-8F9C-5717-90060E89B479}"/>
          </ac:picMkLst>
        </pc:picChg>
      </pc:sldChg>
      <pc:sldChg chg="del">
        <pc:chgData name="Gerjan de Ruiter" userId="5d7c516b-9dcd-41a8-99d3-54425d29895b" providerId="ADAL" clId="{BBA23DB8-996B-434B-90AA-91A86E43B708}" dt="2022-09-20T14:45:12.905" v="272" actId="47"/>
        <pc:sldMkLst>
          <pc:docMk/>
          <pc:sldMk cId="1844374043" sldId="336"/>
        </pc:sldMkLst>
      </pc:sldChg>
      <pc:sldChg chg="del">
        <pc:chgData name="Gerjan de Ruiter" userId="5d7c516b-9dcd-41a8-99d3-54425d29895b" providerId="ADAL" clId="{BBA23DB8-996B-434B-90AA-91A86E43B708}" dt="2022-09-20T14:44:46.406" v="268" actId="47"/>
        <pc:sldMkLst>
          <pc:docMk/>
          <pc:sldMk cId="327723282" sldId="337"/>
        </pc:sldMkLst>
      </pc:sldChg>
      <pc:sldChg chg="del">
        <pc:chgData name="Gerjan de Ruiter" userId="5d7c516b-9dcd-41a8-99d3-54425d29895b" providerId="ADAL" clId="{BBA23DB8-996B-434B-90AA-91A86E43B708}" dt="2022-09-20T14:45:40.886" v="273" actId="47"/>
        <pc:sldMkLst>
          <pc:docMk/>
          <pc:sldMk cId="1614634612" sldId="338"/>
        </pc:sldMkLst>
      </pc:sldChg>
      <pc:sldChg chg="modSp mod ord">
        <pc:chgData name="Gerjan de Ruiter" userId="5d7c516b-9dcd-41a8-99d3-54425d29895b" providerId="ADAL" clId="{BBA23DB8-996B-434B-90AA-91A86E43B708}" dt="2022-09-20T14:48:10.734" v="345" actId="14100"/>
        <pc:sldMkLst>
          <pc:docMk/>
          <pc:sldMk cId="1579908372" sldId="339"/>
        </pc:sldMkLst>
        <pc:spChg chg="mod">
          <ac:chgData name="Gerjan de Ruiter" userId="5d7c516b-9dcd-41a8-99d3-54425d29895b" providerId="ADAL" clId="{BBA23DB8-996B-434B-90AA-91A86E43B708}" dt="2022-09-20T14:47:44.643" v="344" actId="1076"/>
          <ac:spMkLst>
            <pc:docMk/>
            <pc:sldMk cId="1579908372" sldId="339"/>
            <ac:spMk id="2" creationId="{7AE872BD-50FC-4968-A4A4-0D85B5EC5B37}"/>
          </ac:spMkLst>
        </pc:spChg>
        <pc:spChg chg="mod">
          <ac:chgData name="Gerjan de Ruiter" userId="5d7c516b-9dcd-41a8-99d3-54425d29895b" providerId="ADAL" clId="{BBA23DB8-996B-434B-90AA-91A86E43B708}" dt="2022-09-20T14:48:10.734" v="345" actId="14100"/>
          <ac:spMkLst>
            <pc:docMk/>
            <pc:sldMk cId="1579908372" sldId="339"/>
            <ac:spMk id="4" creationId="{97E99727-2917-46BD-B353-F254B79BCD8B}"/>
          </ac:spMkLst>
        </pc:spChg>
      </pc:sldChg>
      <pc:sldChg chg="del">
        <pc:chgData name="Gerjan de Ruiter" userId="5d7c516b-9dcd-41a8-99d3-54425d29895b" providerId="ADAL" clId="{BBA23DB8-996B-434B-90AA-91A86E43B708}" dt="2022-09-20T14:46:03.469" v="275" actId="47"/>
        <pc:sldMkLst>
          <pc:docMk/>
          <pc:sldMk cId="3406613856" sldId="340"/>
        </pc:sldMkLst>
      </pc:sldChg>
      <pc:sldChg chg="del modNotesTx">
        <pc:chgData name="Gerjan de Ruiter" userId="5d7c516b-9dcd-41a8-99d3-54425d29895b" providerId="ADAL" clId="{BBA23DB8-996B-434B-90AA-91A86E43B708}" dt="2022-09-21T11:34:33.681" v="1424" actId="47"/>
        <pc:sldMkLst>
          <pc:docMk/>
          <pc:sldMk cId="3748768002" sldId="341"/>
        </pc:sldMkLst>
      </pc:sldChg>
      <pc:sldChg chg="modSp del mod ord modAnim">
        <pc:chgData name="Gerjan de Ruiter" userId="5d7c516b-9dcd-41a8-99d3-54425d29895b" providerId="ADAL" clId="{BBA23DB8-996B-434B-90AA-91A86E43B708}" dt="2022-09-26T08:41:40.304" v="3723" actId="47"/>
        <pc:sldMkLst>
          <pc:docMk/>
          <pc:sldMk cId="264321528" sldId="342"/>
        </pc:sldMkLst>
        <pc:spChg chg="mod">
          <ac:chgData name="Gerjan de Ruiter" userId="5d7c516b-9dcd-41a8-99d3-54425d29895b" providerId="ADAL" clId="{BBA23DB8-996B-434B-90AA-91A86E43B708}" dt="2022-09-20T14:52:01.728" v="462" actId="1076"/>
          <ac:spMkLst>
            <pc:docMk/>
            <pc:sldMk cId="264321528" sldId="342"/>
            <ac:spMk id="73" creationId="{5EB6537B-AA9F-4FFB-9E56-208B0153B3A3}"/>
          </ac:spMkLst>
        </pc:spChg>
        <pc:picChg chg="mod">
          <ac:chgData name="Gerjan de Ruiter" userId="5d7c516b-9dcd-41a8-99d3-54425d29895b" providerId="ADAL" clId="{BBA23DB8-996B-434B-90AA-91A86E43B708}" dt="2022-09-20T14:50:09.953" v="349" actId="1076"/>
          <ac:picMkLst>
            <pc:docMk/>
            <pc:sldMk cId="264321528" sldId="342"/>
            <ac:picMk id="5122" creationId="{F12AF244-A65A-4EE6-BF9A-864EDAD42372}"/>
          </ac:picMkLst>
        </pc:picChg>
      </pc:sldChg>
      <pc:sldChg chg="del">
        <pc:chgData name="Gerjan de Ruiter" userId="5d7c516b-9dcd-41a8-99d3-54425d29895b" providerId="ADAL" clId="{BBA23DB8-996B-434B-90AA-91A86E43B708}" dt="2022-09-21T11:34:44.474" v="1425" actId="47"/>
        <pc:sldMkLst>
          <pc:docMk/>
          <pc:sldMk cId="2352469394" sldId="343"/>
        </pc:sldMkLst>
      </pc:sldChg>
      <pc:sldChg chg="del">
        <pc:chgData name="Gerjan de Ruiter" userId="5d7c516b-9dcd-41a8-99d3-54425d29895b" providerId="ADAL" clId="{BBA23DB8-996B-434B-90AA-91A86E43B708}" dt="2022-09-21T11:34:28.695" v="1423" actId="47"/>
        <pc:sldMkLst>
          <pc:docMk/>
          <pc:sldMk cId="2906483399" sldId="344"/>
        </pc:sldMkLst>
      </pc:sldChg>
      <pc:sldChg chg="addSp delSp modSp del mod delAnim">
        <pc:chgData name="Gerjan de Ruiter" userId="5d7c516b-9dcd-41a8-99d3-54425d29895b" providerId="ADAL" clId="{BBA23DB8-996B-434B-90AA-91A86E43B708}" dt="2022-09-20T14:45:03.222" v="271" actId="47"/>
        <pc:sldMkLst>
          <pc:docMk/>
          <pc:sldMk cId="1970771659" sldId="345"/>
        </pc:sldMkLst>
        <pc:spChg chg="add mod">
          <ac:chgData name="Gerjan de Ruiter" userId="5d7c516b-9dcd-41a8-99d3-54425d29895b" providerId="ADAL" clId="{BBA23DB8-996B-434B-90AA-91A86E43B708}" dt="2022-09-20T14:45:01.448" v="270" actId="478"/>
          <ac:spMkLst>
            <pc:docMk/>
            <pc:sldMk cId="1970771659" sldId="345"/>
            <ac:spMk id="3" creationId="{EEA37F56-7FDD-B088-231C-68DBD94D0B45}"/>
          </ac:spMkLst>
        </pc:spChg>
        <pc:picChg chg="del">
          <ac:chgData name="Gerjan de Ruiter" userId="5d7c516b-9dcd-41a8-99d3-54425d29895b" providerId="ADAL" clId="{BBA23DB8-996B-434B-90AA-91A86E43B708}" dt="2022-09-20T14:45:01.448" v="270" actId="478"/>
          <ac:picMkLst>
            <pc:docMk/>
            <pc:sldMk cId="1970771659" sldId="345"/>
            <ac:picMk id="4" creationId="{F026D7AD-0070-4B89-B326-5587EC437D39}"/>
          </ac:picMkLst>
        </pc:picChg>
      </pc:sldChg>
      <pc:sldChg chg="del">
        <pc:chgData name="Gerjan de Ruiter" userId="5d7c516b-9dcd-41a8-99d3-54425d29895b" providerId="ADAL" clId="{BBA23DB8-996B-434B-90AA-91A86E43B708}" dt="2022-09-20T14:44:52.386" v="269" actId="47"/>
        <pc:sldMkLst>
          <pc:docMk/>
          <pc:sldMk cId="781677159" sldId="346"/>
        </pc:sldMkLst>
      </pc:sldChg>
      <pc:sldChg chg="del">
        <pc:chgData name="Gerjan de Ruiter" userId="5d7c516b-9dcd-41a8-99d3-54425d29895b" providerId="ADAL" clId="{BBA23DB8-996B-434B-90AA-91A86E43B708}" dt="2022-09-20T14:46:02.389" v="274" actId="47"/>
        <pc:sldMkLst>
          <pc:docMk/>
          <pc:sldMk cId="2377738201" sldId="347"/>
        </pc:sldMkLst>
      </pc:sldChg>
      <pc:sldChg chg="modSp add mod">
        <pc:chgData name="Gerjan de Ruiter" userId="5d7c516b-9dcd-41a8-99d3-54425d29895b" providerId="ADAL" clId="{BBA23DB8-996B-434B-90AA-91A86E43B708}" dt="2022-09-26T08:32:57.735" v="3685" actId="20577"/>
        <pc:sldMkLst>
          <pc:docMk/>
          <pc:sldMk cId="4095784694" sldId="348"/>
        </pc:sldMkLst>
        <pc:spChg chg="mod">
          <ac:chgData name="Gerjan de Ruiter" userId="5d7c516b-9dcd-41a8-99d3-54425d29895b" providerId="ADAL" clId="{BBA23DB8-996B-434B-90AA-91A86E43B708}" dt="2022-09-26T08:32:57.735" v="3685" actId="20577"/>
          <ac:spMkLst>
            <pc:docMk/>
            <pc:sldMk cId="4095784694" sldId="348"/>
            <ac:spMk id="7" creationId="{0E5CB83B-4C45-4CEC-8902-166BADEC3923}"/>
          </ac:spMkLst>
        </pc:spChg>
      </pc:sldChg>
      <pc:sldChg chg="addSp delSp modSp new del mod modClrScheme chgLayout">
        <pc:chgData name="Gerjan de Ruiter" userId="5d7c516b-9dcd-41a8-99d3-54425d29895b" providerId="ADAL" clId="{BBA23DB8-996B-434B-90AA-91A86E43B708}" dt="2022-09-20T15:06:13.645" v="670" actId="47"/>
        <pc:sldMkLst>
          <pc:docMk/>
          <pc:sldMk cId="1264701068" sldId="349"/>
        </pc:sldMkLst>
        <pc:spChg chg="del mod ord">
          <ac:chgData name="Gerjan de Ruiter" userId="5d7c516b-9dcd-41a8-99d3-54425d29895b" providerId="ADAL" clId="{BBA23DB8-996B-434B-90AA-91A86E43B708}" dt="2022-09-20T14:47:21.424" v="336" actId="700"/>
          <ac:spMkLst>
            <pc:docMk/>
            <pc:sldMk cId="1264701068" sldId="349"/>
            <ac:spMk id="2" creationId="{1C0B1673-8C80-FF93-12E8-41072FAC095B}"/>
          </ac:spMkLst>
        </pc:spChg>
        <pc:spChg chg="del mod ord">
          <ac:chgData name="Gerjan de Ruiter" userId="5d7c516b-9dcd-41a8-99d3-54425d29895b" providerId="ADAL" clId="{BBA23DB8-996B-434B-90AA-91A86E43B708}" dt="2022-09-20T14:47:21.424" v="336" actId="700"/>
          <ac:spMkLst>
            <pc:docMk/>
            <pc:sldMk cId="1264701068" sldId="349"/>
            <ac:spMk id="3" creationId="{2B640BD5-D07A-9006-E9D4-97D7DE7CCA0A}"/>
          </ac:spMkLst>
        </pc:spChg>
        <pc:spChg chg="del mod ord">
          <ac:chgData name="Gerjan de Ruiter" userId="5d7c516b-9dcd-41a8-99d3-54425d29895b" providerId="ADAL" clId="{BBA23DB8-996B-434B-90AA-91A86E43B708}" dt="2022-09-20T14:47:21.424" v="336" actId="700"/>
          <ac:spMkLst>
            <pc:docMk/>
            <pc:sldMk cId="1264701068" sldId="349"/>
            <ac:spMk id="4" creationId="{D2EFF255-6DED-86A1-B369-D4662F5B110D}"/>
          </ac:spMkLst>
        </pc:spChg>
        <pc:spChg chg="mod ord">
          <ac:chgData name="Gerjan de Ruiter" userId="5d7c516b-9dcd-41a8-99d3-54425d29895b" providerId="ADAL" clId="{BBA23DB8-996B-434B-90AA-91A86E43B708}" dt="2022-09-20T14:47:21.424" v="336" actId="700"/>
          <ac:spMkLst>
            <pc:docMk/>
            <pc:sldMk cId="1264701068" sldId="349"/>
            <ac:spMk id="5" creationId="{10DC7B46-5DE5-BB94-49D4-C67B0CF4D217}"/>
          </ac:spMkLst>
        </pc:spChg>
        <pc:spChg chg="del">
          <ac:chgData name="Gerjan de Ruiter" userId="5d7c516b-9dcd-41a8-99d3-54425d29895b" providerId="ADAL" clId="{BBA23DB8-996B-434B-90AA-91A86E43B708}" dt="2022-09-20T14:47:21.424" v="336" actId="700"/>
          <ac:spMkLst>
            <pc:docMk/>
            <pc:sldMk cId="1264701068" sldId="349"/>
            <ac:spMk id="6" creationId="{203CE4A4-DC7C-8A7C-4822-6045F6E22540}"/>
          </ac:spMkLst>
        </pc:spChg>
        <pc:spChg chg="add mod ord">
          <ac:chgData name="Gerjan de Ruiter" userId="5d7c516b-9dcd-41a8-99d3-54425d29895b" providerId="ADAL" clId="{BBA23DB8-996B-434B-90AA-91A86E43B708}" dt="2022-09-20T14:47:21.424" v="336" actId="700"/>
          <ac:spMkLst>
            <pc:docMk/>
            <pc:sldMk cId="1264701068" sldId="349"/>
            <ac:spMk id="7" creationId="{D37257F1-CA95-E958-A085-A06F9BB2C753}"/>
          </ac:spMkLst>
        </pc:spChg>
        <pc:spChg chg="add mod ord">
          <ac:chgData name="Gerjan de Ruiter" userId="5d7c516b-9dcd-41a8-99d3-54425d29895b" providerId="ADAL" clId="{BBA23DB8-996B-434B-90AA-91A86E43B708}" dt="2022-09-20T14:47:21.424" v="336" actId="700"/>
          <ac:spMkLst>
            <pc:docMk/>
            <pc:sldMk cId="1264701068" sldId="349"/>
            <ac:spMk id="8" creationId="{A9630555-6B71-D073-06D8-92B0835F8511}"/>
          </ac:spMkLst>
        </pc:spChg>
        <pc:spChg chg="add mod ord">
          <ac:chgData name="Gerjan de Ruiter" userId="5d7c516b-9dcd-41a8-99d3-54425d29895b" providerId="ADAL" clId="{BBA23DB8-996B-434B-90AA-91A86E43B708}" dt="2022-09-20T14:47:21.424" v="336" actId="700"/>
          <ac:spMkLst>
            <pc:docMk/>
            <pc:sldMk cId="1264701068" sldId="349"/>
            <ac:spMk id="9" creationId="{E4AB9205-14C6-54B6-5CCC-8C5F5EDAB668}"/>
          </ac:spMkLst>
        </pc:spChg>
      </pc:sldChg>
      <pc:sldChg chg="modSp add mod">
        <pc:chgData name="Gerjan de Ruiter" userId="5d7c516b-9dcd-41a8-99d3-54425d29895b" providerId="ADAL" clId="{BBA23DB8-996B-434B-90AA-91A86E43B708}" dt="2022-09-26T08:39:55.779" v="3720" actId="403"/>
        <pc:sldMkLst>
          <pc:docMk/>
          <pc:sldMk cId="1417214421" sldId="349"/>
        </pc:sldMkLst>
        <pc:graphicFrameChg chg="mod modGraphic">
          <ac:chgData name="Gerjan de Ruiter" userId="5d7c516b-9dcd-41a8-99d3-54425d29895b" providerId="ADAL" clId="{BBA23DB8-996B-434B-90AA-91A86E43B708}" dt="2022-09-26T08:39:55.779" v="3720" actId="403"/>
          <ac:graphicFrameMkLst>
            <pc:docMk/>
            <pc:sldMk cId="1417214421" sldId="349"/>
            <ac:graphicFrameMk id="7" creationId="{876E751A-54C1-4D0B-961B-0B4263E99FF0}"/>
          </ac:graphicFrameMkLst>
        </pc:graphicFrameChg>
      </pc:sldChg>
      <pc:sldChg chg="addSp delSp modSp new del mod modClrScheme chgLayout">
        <pc:chgData name="Gerjan de Ruiter" userId="5d7c516b-9dcd-41a8-99d3-54425d29895b" providerId="ADAL" clId="{BBA23DB8-996B-434B-90AA-91A86E43B708}" dt="2022-09-26T08:41:36.864" v="3722" actId="47"/>
        <pc:sldMkLst>
          <pc:docMk/>
          <pc:sldMk cId="4090885197" sldId="350"/>
        </pc:sldMkLst>
        <pc:spChg chg="del mod ord">
          <ac:chgData name="Gerjan de Ruiter" userId="5d7c516b-9dcd-41a8-99d3-54425d29895b" providerId="ADAL" clId="{BBA23DB8-996B-434B-90AA-91A86E43B708}" dt="2022-09-20T14:47:25.065" v="337" actId="700"/>
          <ac:spMkLst>
            <pc:docMk/>
            <pc:sldMk cId="4090885197" sldId="350"/>
            <ac:spMk id="2" creationId="{1D52235E-45AB-AD22-7644-BCD4B7A68066}"/>
          </ac:spMkLst>
        </pc:spChg>
        <pc:spChg chg="del mod ord">
          <ac:chgData name="Gerjan de Ruiter" userId="5d7c516b-9dcd-41a8-99d3-54425d29895b" providerId="ADAL" clId="{BBA23DB8-996B-434B-90AA-91A86E43B708}" dt="2022-09-20T14:47:25.065" v="337" actId="700"/>
          <ac:spMkLst>
            <pc:docMk/>
            <pc:sldMk cId="4090885197" sldId="350"/>
            <ac:spMk id="3" creationId="{BD5842A7-B3DF-ECDB-3B35-13E19DE332D7}"/>
          </ac:spMkLst>
        </pc:spChg>
        <pc:spChg chg="del mod ord">
          <ac:chgData name="Gerjan de Ruiter" userId="5d7c516b-9dcd-41a8-99d3-54425d29895b" providerId="ADAL" clId="{BBA23DB8-996B-434B-90AA-91A86E43B708}" dt="2022-09-20T14:47:25.065" v="337" actId="700"/>
          <ac:spMkLst>
            <pc:docMk/>
            <pc:sldMk cId="4090885197" sldId="350"/>
            <ac:spMk id="4" creationId="{280A2E21-ABBF-739E-2765-B20310B384BB}"/>
          </ac:spMkLst>
        </pc:spChg>
        <pc:spChg chg="mod ord">
          <ac:chgData name="Gerjan de Ruiter" userId="5d7c516b-9dcd-41a8-99d3-54425d29895b" providerId="ADAL" clId="{BBA23DB8-996B-434B-90AA-91A86E43B708}" dt="2022-09-23T07:34:35.781" v="2068" actId="20577"/>
          <ac:spMkLst>
            <pc:docMk/>
            <pc:sldMk cId="4090885197" sldId="350"/>
            <ac:spMk id="5" creationId="{781845D6-F501-D49E-220A-37A2E99D4C3A}"/>
          </ac:spMkLst>
        </pc:spChg>
        <pc:spChg chg="del">
          <ac:chgData name="Gerjan de Ruiter" userId="5d7c516b-9dcd-41a8-99d3-54425d29895b" providerId="ADAL" clId="{BBA23DB8-996B-434B-90AA-91A86E43B708}" dt="2022-09-20T14:47:25.065" v="337" actId="700"/>
          <ac:spMkLst>
            <pc:docMk/>
            <pc:sldMk cId="4090885197" sldId="350"/>
            <ac:spMk id="6" creationId="{59BACBF9-86AB-29F7-8A04-D6A3D4BE37C2}"/>
          </ac:spMkLst>
        </pc:spChg>
        <pc:spChg chg="add mod ord">
          <ac:chgData name="Gerjan de Ruiter" userId="5d7c516b-9dcd-41a8-99d3-54425d29895b" providerId="ADAL" clId="{BBA23DB8-996B-434B-90AA-91A86E43B708}" dt="2022-09-20T15:01:16.085" v="543" actId="20577"/>
          <ac:spMkLst>
            <pc:docMk/>
            <pc:sldMk cId="4090885197" sldId="350"/>
            <ac:spMk id="7" creationId="{7C5E4B19-781F-FA22-85DE-E1309DC32DEC}"/>
          </ac:spMkLst>
        </pc:spChg>
        <pc:spChg chg="add del mod ord">
          <ac:chgData name="Gerjan de Ruiter" userId="5d7c516b-9dcd-41a8-99d3-54425d29895b" providerId="ADAL" clId="{BBA23DB8-996B-434B-90AA-91A86E43B708}" dt="2022-09-20T15:00:05.046" v="463" actId="22"/>
          <ac:spMkLst>
            <pc:docMk/>
            <pc:sldMk cId="4090885197" sldId="350"/>
            <ac:spMk id="8" creationId="{07D5BA1A-FA10-0091-9DF8-EEE852A9966E}"/>
          </ac:spMkLst>
        </pc:spChg>
        <pc:spChg chg="add mod ord">
          <ac:chgData name="Gerjan de Ruiter" userId="5d7c516b-9dcd-41a8-99d3-54425d29895b" providerId="ADAL" clId="{BBA23DB8-996B-434B-90AA-91A86E43B708}" dt="2022-09-20T14:47:25.065" v="337" actId="700"/>
          <ac:spMkLst>
            <pc:docMk/>
            <pc:sldMk cId="4090885197" sldId="350"/>
            <ac:spMk id="9" creationId="{E4C282E7-2D84-6C22-5D01-58B19614CD22}"/>
          </ac:spMkLst>
        </pc:spChg>
        <pc:picChg chg="add mod ord modCrop">
          <ac:chgData name="Gerjan de Ruiter" userId="5d7c516b-9dcd-41a8-99d3-54425d29895b" providerId="ADAL" clId="{BBA23DB8-996B-434B-90AA-91A86E43B708}" dt="2022-09-20T15:00:31.680" v="471"/>
          <ac:picMkLst>
            <pc:docMk/>
            <pc:sldMk cId="4090885197" sldId="350"/>
            <ac:picMk id="11" creationId="{0323B061-7FC5-F198-E990-9833C82820D5}"/>
          </ac:picMkLst>
        </pc:picChg>
      </pc:sldChg>
      <pc:sldChg chg="addSp delSp modSp new mod modClrScheme chgLayout modNotesTx">
        <pc:chgData name="Gerjan de Ruiter" userId="5d7c516b-9dcd-41a8-99d3-54425d29895b" providerId="ADAL" clId="{BBA23DB8-996B-434B-90AA-91A86E43B708}" dt="2022-09-20T15:05:51.099" v="667" actId="20577"/>
        <pc:sldMkLst>
          <pc:docMk/>
          <pc:sldMk cId="2353723630" sldId="351"/>
        </pc:sldMkLst>
        <pc:spChg chg="del mod ord">
          <ac:chgData name="Gerjan de Ruiter" userId="5d7c516b-9dcd-41a8-99d3-54425d29895b" providerId="ADAL" clId="{BBA23DB8-996B-434B-90AA-91A86E43B708}" dt="2022-09-20T15:03:17.581" v="546" actId="700"/>
          <ac:spMkLst>
            <pc:docMk/>
            <pc:sldMk cId="2353723630" sldId="351"/>
            <ac:spMk id="2" creationId="{8E3D524C-0356-4795-FF0D-057A8D5FD4E0}"/>
          </ac:spMkLst>
        </pc:spChg>
        <pc:spChg chg="del mod ord">
          <ac:chgData name="Gerjan de Ruiter" userId="5d7c516b-9dcd-41a8-99d3-54425d29895b" providerId="ADAL" clId="{BBA23DB8-996B-434B-90AA-91A86E43B708}" dt="2022-09-20T15:03:17.581" v="546" actId="700"/>
          <ac:spMkLst>
            <pc:docMk/>
            <pc:sldMk cId="2353723630" sldId="351"/>
            <ac:spMk id="3" creationId="{AEB7848B-726B-2E1B-142B-A22FCAD6E824}"/>
          </ac:spMkLst>
        </pc:spChg>
        <pc:spChg chg="add del mod ord">
          <ac:chgData name="Gerjan de Ruiter" userId="5d7c516b-9dcd-41a8-99d3-54425d29895b" providerId="ADAL" clId="{BBA23DB8-996B-434B-90AA-91A86E43B708}" dt="2022-09-20T15:03:23.389" v="550" actId="26606"/>
          <ac:spMkLst>
            <pc:docMk/>
            <pc:sldMk cId="2353723630" sldId="351"/>
            <ac:spMk id="4" creationId="{E4943990-E61F-842A-9156-AD0D8F8CFBA9}"/>
          </ac:spMkLst>
        </pc:spChg>
        <pc:spChg chg="add del mod ord">
          <ac:chgData name="Gerjan de Ruiter" userId="5d7c516b-9dcd-41a8-99d3-54425d29895b" providerId="ADAL" clId="{BBA23DB8-996B-434B-90AA-91A86E43B708}" dt="2022-09-20T15:03:23.389" v="550" actId="26606"/>
          <ac:spMkLst>
            <pc:docMk/>
            <pc:sldMk cId="2353723630" sldId="351"/>
            <ac:spMk id="5" creationId="{7407B691-5E22-E668-C175-5C4872A086C8}"/>
          </ac:spMkLst>
        </pc:spChg>
        <pc:spChg chg="add del mod ord">
          <ac:chgData name="Gerjan de Ruiter" userId="5d7c516b-9dcd-41a8-99d3-54425d29895b" providerId="ADAL" clId="{BBA23DB8-996B-434B-90AA-91A86E43B708}" dt="2022-09-20T15:03:19.104" v="547"/>
          <ac:spMkLst>
            <pc:docMk/>
            <pc:sldMk cId="2353723630" sldId="351"/>
            <ac:spMk id="6" creationId="{D356EB78-EFF0-1984-9595-3C3B70BF7F5B}"/>
          </ac:spMkLst>
        </pc:spChg>
        <pc:spChg chg="add del mod ord">
          <ac:chgData name="Gerjan de Ruiter" userId="5d7c516b-9dcd-41a8-99d3-54425d29895b" providerId="ADAL" clId="{BBA23DB8-996B-434B-90AA-91A86E43B708}" dt="2022-09-20T15:03:23.389" v="550" actId="26606"/>
          <ac:spMkLst>
            <pc:docMk/>
            <pc:sldMk cId="2353723630" sldId="351"/>
            <ac:spMk id="7" creationId="{206E4E10-5853-D6D8-831C-BC35F9206730}"/>
          </ac:spMkLst>
        </pc:spChg>
        <pc:spChg chg="add del mod">
          <ac:chgData name="Gerjan de Ruiter" userId="5d7c516b-9dcd-41a8-99d3-54425d29895b" providerId="ADAL" clId="{BBA23DB8-996B-434B-90AA-91A86E43B708}" dt="2022-09-20T15:03:23.389" v="549" actId="26606"/>
          <ac:spMkLst>
            <pc:docMk/>
            <pc:sldMk cId="2353723630" sldId="351"/>
            <ac:spMk id="1031" creationId="{16129E42-A711-ACF5-3811-24B4C2353BF0}"/>
          </ac:spMkLst>
        </pc:spChg>
        <pc:spChg chg="add del mod">
          <ac:chgData name="Gerjan de Ruiter" userId="5d7c516b-9dcd-41a8-99d3-54425d29895b" providerId="ADAL" clId="{BBA23DB8-996B-434B-90AA-91A86E43B708}" dt="2022-09-20T15:03:23.389" v="549" actId="26606"/>
          <ac:spMkLst>
            <pc:docMk/>
            <pc:sldMk cId="2353723630" sldId="351"/>
            <ac:spMk id="1033" creationId="{23F33477-775A-AD81-7BB8-644DBAA9104B}"/>
          </ac:spMkLst>
        </pc:spChg>
        <pc:spChg chg="add del mod">
          <ac:chgData name="Gerjan de Ruiter" userId="5d7c516b-9dcd-41a8-99d3-54425d29895b" providerId="ADAL" clId="{BBA23DB8-996B-434B-90AA-91A86E43B708}" dt="2022-09-20T15:03:23.389" v="549" actId="26606"/>
          <ac:spMkLst>
            <pc:docMk/>
            <pc:sldMk cId="2353723630" sldId="351"/>
            <ac:spMk id="1035" creationId="{583C7B9B-4D85-CB96-134F-1369FE4B21D1}"/>
          </ac:spMkLst>
        </pc:spChg>
        <pc:spChg chg="add mod">
          <ac:chgData name="Gerjan de Ruiter" userId="5d7c516b-9dcd-41a8-99d3-54425d29895b" providerId="ADAL" clId="{BBA23DB8-996B-434B-90AA-91A86E43B708}" dt="2022-09-20T15:03:38.179" v="556" actId="20577"/>
          <ac:spMkLst>
            <pc:docMk/>
            <pc:sldMk cId="2353723630" sldId="351"/>
            <ac:spMk id="1037" creationId="{DE583DF6-DB8D-B34A-E882-26E8F224ABEF}"/>
          </ac:spMkLst>
        </pc:spChg>
        <pc:spChg chg="add mod">
          <ac:chgData name="Gerjan de Ruiter" userId="5d7c516b-9dcd-41a8-99d3-54425d29895b" providerId="ADAL" clId="{BBA23DB8-996B-434B-90AA-91A86E43B708}" dt="2022-09-20T15:05:51.099" v="667" actId="20577"/>
          <ac:spMkLst>
            <pc:docMk/>
            <pc:sldMk cId="2353723630" sldId="351"/>
            <ac:spMk id="1038" creationId="{311EE33D-F961-BCC5-434D-060208A41A57}"/>
          </ac:spMkLst>
        </pc:spChg>
        <pc:spChg chg="add mod">
          <ac:chgData name="Gerjan de Ruiter" userId="5d7c516b-9dcd-41a8-99d3-54425d29895b" providerId="ADAL" clId="{BBA23DB8-996B-434B-90AA-91A86E43B708}" dt="2022-09-20T15:03:23.389" v="550" actId="26606"/>
          <ac:spMkLst>
            <pc:docMk/>
            <pc:sldMk cId="2353723630" sldId="351"/>
            <ac:spMk id="1039" creationId="{B09462A6-E4D0-1190-9CF8-B84152CA9E11}"/>
          </ac:spMkLst>
        </pc:spChg>
        <pc:picChg chg="add mod">
          <ac:chgData name="Gerjan de Ruiter" userId="5d7c516b-9dcd-41a8-99d3-54425d29895b" providerId="ADAL" clId="{BBA23DB8-996B-434B-90AA-91A86E43B708}" dt="2022-09-20T15:03:23.389" v="550" actId="26606"/>
          <ac:picMkLst>
            <pc:docMk/>
            <pc:sldMk cId="2353723630" sldId="351"/>
            <ac:picMk id="1026" creationId="{AE001ED1-63B6-7FFE-4DE3-9E0FA3CF9D59}"/>
          </ac:picMkLst>
        </pc:picChg>
      </pc:sldChg>
      <pc:sldChg chg="addSp delSp modSp new mod modNotesTx">
        <pc:chgData name="Gerjan de Ruiter" userId="5d7c516b-9dcd-41a8-99d3-54425d29895b" providerId="ADAL" clId="{BBA23DB8-996B-434B-90AA-91A86E43B708}" dt="2022-09-23T07:41:14.882" v="2415" actId="20577"/>
        <pc:sldMkLst>
          <pc:docMk/>
          <pc:sldMk cId="3171331829" sldId="352"/>
        </pc:sldMkLst>
        <pc:spChg chg="mod">
          <ac:chgData name="Gerjan de Ruiter" userId="5d7c516b-9dcd-41a8-99d3-54425d29895b" providerId="ADAL" clId="{BBA23DB8-996B-434B-90AA-91A86E43B708}" dt="2022-09-23T07:41:14.882" v="2415" actId="20577"/>
          <ac:spMkLst>
            <pc:docMk/>
            <pc:sldMk cId="3171331829" sldId="352"/>
            <ac:spMk id="2" creationId="{78767A17-2DA0-9EE5-C657-36D191F662EB}"/>
          </ac:spMkLst>
        </pc:spChg>
        <pc:spChg chg="mod">
          <ac:chgData name="Gerjan de Ruiter" userId="5d7c516b-9dcd-41a8-99d3-54425d29895b" providerId="ADAL" clId="{BBA23DB8-996B-434B-90AA-91A86E43B708}" dt="2022-09-21T11:30:04.676" v="1419" actId="20577"/>
          <ac:spMkLst>
            <pc:docMk/>
            <pc:sldMk cId="3171331829" sldId="352"/>
            <ac:spMk id="3" creationId="{0550BFEA-B3BE-2CDA-DA3C-33B8B3112A7E}"/>
          </ac:spMkLst>
        </pc:spChg>
        <pc:spChg chg="del">
          <ac:chgData name="Gerjan de Ruiter" userId="5d7c516b-9dcd-41a8-99d3-54425d29895b" providerId="ADAL" clId="{BBA23DB8-996B-434B-90AA-91A86E43B708}" dt="2022-09-21T11:29:29.155" v="1308"/>
          <ac:spMkLst>
            <pc:docMk/>
            <pc:sldMk cId="3171331829" sldId="352"/>
            <ac:spMk id="4" creationId="{2D685AE9-3ABD-90FE-D449-510B77EE2821}"/>
          </ac:spMkLst>
        </pc:spChg>
        <pc:picChg chg="add mod">
          <ac:chgData name="Gerjan de Ruiter" userId="5d7c516b-9dcd-41a8-99d3-54425d29895b" providerId="ADAL" clId="{BBA23DB8-996B-434B-90AA-91A86E43B708}" dt="2022-09-21T11:29:37.131" v="1312" actId="18131"/>
          <ac:picMkLst>
            <pc:docMk/>
            <pc:sldMk cId="3171331829" sldId="352"/>
            <ac:picMk id="1026" creationId="{A7C17AB6-E428-AEDB-09A9-A0ABDE4D28BB}"/>
          </ac:picMkLst>
        </pc:picChg>
      </pc:sldChg>
      <pc:sldChg chg="addSp delSp modSp new mod modClrScheme modAnim chgLayout modNotesTx">
        <pc:chgData name="Gerjan de Ruiter" userId="5d7c516b-9dcd-41a8-99d3-54425d29895b" providerId="ADAL" clId="{BBA23DB8-996B-434B-90AA-91A86E43B708}" dt="2022-09-21T11:25:48.467" v="968" actId="14100"/>
        <pc:sldMkLst>
          <pc:docMk/>
          <pc:sldMk cId="3771965156" sldId="353"/>
        </pc:sldMkLst>
        <pc:spChg chg="mod ord">
          <ac:chgData name="Gerjan de Ruiter" userId="5d7c516b-9dcd-41a8-99d3-54425d29895b" providerId="ADAL" clId="{BBA23DB8-996B-434B-90AA-91A86E43B708}" dt="2022-09-21T11:25:48.467" v="968" actId="14100"/>
          <ac:spMkLst>
            <pc:docMk/>
            <pc:sldMk cId="3771965156" sldId="353"/>
            <ac:spMk id="2" creationId="{44D07264-7A15-3FBC-1C69-5BAC76361183}"/>
          </ac:spMkLst>
        </pc:spChg>
        <pc:spChg chg="mod ord">
          <ac:chgData name="Gerjan de Ruiter" userId="5d7c516b-9dcd-41a8-99d3-54425d29895b" providerId="ADAL" clId="{BBA23DB8-996B-434B-90AA-91A86E43B708}" dt="2022-09-21T11:25:20.565" v="963" actId="700"/>
          <ac:spMkLst>
            <pc:docMk/>
            <pc:sldMk cId="3771965156" sldId="353"/>
            <ac:spMk id="3" creationId="{70994B50-638A-C64B-6A0E-0C915C8B770C}"/>
          </ac:spMkLst>
        </pc:spChg>
        <pc:spChg chg="add del mod ord">
          <ac:chgData name="Gerjan de Ruiter" userId="5d7c516b-9dcd-41a8-99d3-54425d29895b" providerId="ADAL" clId="{BBA23DB8-996B-434B-90AA-91A86E43B708}" dt="2022-09-21T11:25:22.948" v="964" actId="478"/>
          <ac:spMkLst>
            <pc:docMk/>
            <pc:sldMk cId="3771965156" sldId="353"/>
            <ac:spMk id="4" creationId="{337492EE-010B-E20C-F4EE-51CD7DB41524}"/>
          </ac:spMkLst>
        </pc:spChg>
        <pc:spChg chg="add del mod ord">
          <ac:chgData name="Gerjan de Ruiter" userId="5d7c516b-9dcd-41a8-99d3-54425d29895b" providerId="ADAL" clId="{BBA23DB8-996B-434B-90AA-91A86E43B708}" dt="2022-09-21T11:25:20.565" v="963" actId="700"/>
          <ac:spMkLst>
            <pc:docMk/>
            <pc:sldMk cId="3771965156" sldId="353"/>
            <ac:spMk id="5" creationId="{2408764D-C8A3-88ED-D3D8-0EF666AC0343}"/>
          </ac:spMkLst>
        </pc:spChg>
        <pc:spChg chg="add del mod ord">
          <ac:chgData name="Gerjan de Ruiter" userId="5d7c516b-9dcd-41a8-99d3-54425d29895b" providerId="ADAL" clId="{BBA23DB8-996B-434B-90AA-91A86E43B708}" dt="2022-09-21T11:25:20.565" v="963" actId="700"/>
          <ac:spMkLst>
            <pc:docMk/>
            <pc:sldMk cId="3771965156" sldId="353"/>
            <ac:spMk id="6" creationId="{034516EE-DA49-DDDD-522E-1D250D40A44B}"/>
          </ac:spMkLst>
        </pc:spChg>
        <pc:spChg chg="add del mod ord">
          <ac:chgData name="Gerjan de Ruiter" userId="5d7c516b-9dcd-41a8-99d3-54425d29895b" providerId="ADAL" clId="{BBA23DB8-996B-434B-90AA-91A86E43B708}" dt="2022-09-21T11:25:20.565" v="963" actId="700"/>
          <ac:spMkLst>
            <pc:docMk/>
            <pc:sldMk cId="3771965156" sldId="353"/>
            <ac:spMk id="7" creationId="{70139A52-6E1C-1080-CF1B-E289DE47F583}"/>
          </ac:spMkLst>
        </pc:spChg>
        <pc:picChg chg="add mod">
          <ac:chgData name="Gerjan de Ruiter" userId="5d7c516b-9dcd-41a8-99d3-54425d29895b" providerId="ADAL" clId="{BBA23DB8-996B-434B-90AA-91A86E43B708}" dt="2022-09-21T11:25:46.263" v="967" actId="1076"/>
          <ac:picMkLst>
            <pc:docMk/>
            <pc:sldMk cId="3771965156" sldId="353"/>
            <ac:picMk id="8" creationId="{ABA7C6D5-21C4-C028-6C01-3336F1E450B7}"/>
          </ac:picMkLst>
        </pc:picChg>
      </pc:sldChg>
      <pc:sldChg chg="addSp delSp modSp new mod modClrScheme chgLayout">
        <pc:chgData name="Gerjan de Ruiter" userId="5d7c516b-9dcd-41a8-99d3-54425d29895b" providerId="ADAL" clId="{BBA23DB8-996B-434B-90AA-91A86E43B708}" dt="2022-09-21T11:26:12.482" v="1020" actId="1076"/>
        <pc:sldMkLst>
          <pc:docMk/>
          <pc:sldMk cId="3809978428" sldId="354"/>
        </pc:sldMkLst>
        <pc:spChg chg="del mod ord">
          <ac:chgData name="Gerjan de Ruiter" userId="5d7c516b-9dcd-41a8-99d3-54425d29895b" providerId="ADAL" clId="{BBA23DB8-996B-434B-90AA-91A86E43B708}" dt="2022-09-21T11:25:55.149" v="970" actId="700"/>
          <ac:spMkLst>
            <pc:docMk/>
            <pc:sldMk cId="3809978428" sldId="354"/>
            <ac:spMk id="2" creationId="{EDBEAD12-800C-8216-A535-7BE41DCE5E34}"/>
          </ac:spMkLst>
        </pc:spChg>
        <pc:spChg chg="del">
          <ac:chgData name="Gerjan de Ruiter" userId="5d7c516b-9dcd-41a8-99d3-54425d29895b" providerId="ADAL" clId="{BBA23DB8-996B-434B-90AA-91A86E43B708}" dt="2022-09-21T11:25:55.149" v="970" actId="700"/>
          <ac:spMkLst>
            <pc:docMk/>
            <pc:sldMk cId="3809978428" sldId="354"/>
            <ac:spMk id="3" creationId="{2538ECD4-8386-52F3-F9DA-A0CF5BAFCBB4}"/>
          </ac:spMkLst>
        </pc:spChg>
        <pc:spChg chg="del">
          <ac:chgData name="Gerjan de Ruiter" userId="5d7c516b-9dcd-41a8-99d3-54425d29895b" providerId="ADAL" clId="{BBA23DB8-996B-434B-90AA-91A86E43B708}" dt="2022-09-21T11:25:55.149" v="970" actId="700"/>
          <ac:spMkLst>
            <pc:docMk/>
            <pc:sldMk cId="3809978428" sldId="354"/>
            <ac:spMk id="4" creationId="{8BDD0B3A-0337-5817-B7DB-777D04E3DDEE}"/>
          </ac:spMkLst>
        </pc:spChg>
        <pc:spChg chg="del">
          <ac:chgData name="Gerjan de Ruiter" userId="5d7c516b-9dcd-41a8-99d3-54425d29895b" providerId="ADAL" clId="{BBA23DB8-996B-434B-90AA-91A86E43B708}" dt="2022-09-21T11:25:55.149" v="970" actId="700"/>
          <ac:spMkLst>
            <pc:docMk/>
            <pc:sldMk cId="3809978428" sldId="354"/>
            <ac:spMk id="5" creationId="{918B395E-88A9-B6BF-F737-C24894FD6F55}"/>
          </ac:spMkLst>
        </pc:spChg>
        <pc:spChg chg="add mod ord">
          <ac:chgData name="Gerjan de Ruiter" userId="5d7c516b-9dcd-41a8-99d3-54425d29895b" providerId="ADAL" clId="{BBA23DB8-996B-434B-90AA-91A86E43B708}" dt="2022-09-21T11:26:12.482" v="1020" actId="1076"/>
          <ac:spMkLst>
            <pc:docMk/>
            <pc:sldMk cId="3809978428" sldId="354"/>
            <ac:spMk id="6" creationId="{37671646-BE0B-7278-A63F-A9C2390581A4}"/>
          </ac:spMkLst>
        </pc:spChg>
      </pc:sldChg>
      <pc:sldChg chg="addSp delSp modSp new del mod modClrScheme modAnim chgLayout modNotesTx">
        <pc:chgData name="Gerjan de Ruiter" userId="5d7c516b-9dcd-41a8-99d3-54425d29895b" providerId="ADAL" clId="{BBA23DB8-996B-434B-90AA-91A86E43B708}" dt="2022-09-26T08:41:36.494" v="3721" actId="47"/>
        <pc:sldMkLst>
          <pc:docMk/>
          <pc:sldMk cId="1808138881" sldId="355"/>
        </pc:sldMkLst>
        <pc:spChg chg="del mod ord">
          <ac:chgData name="Gerjan de Ruiter" userId="5d7c516b-9dcd-41a8-99d3-54425d29895b" providerId="ADAL" clId="{BBA23DB8-996B-434B-90AA-91A86E43B708}" dt="2022-09-21T11:41:15.898" v="1440" actId="700"/>
          <ac:spMkLst>
            <pc:docMk/>
            <pc:sldMk cId="1808138881" sldId="355"/>
            <ac:spMk id="2" creationId="{D6D97376-43E5-A723-E4C8-5D9E887131BC}"/>
          </ac:spMkLst>
        </pc:spChg>
        <pc:spChg chg="del mod ord">
          <ac:chgData name="Gerjan de Ruiter" userId="5d7c516b-9dcd-41a8-99d3-54425d29895b" providerId="ADAL" clId="{BBA23DB8-996B-434B-90AA-91A86E43B708}" dt="2022-09-21T11:41:15.898" v="1440" actId="700"/>
          <ac:spMkLst>
            <pc:docMk/>
            <pc:sldMk cId="1808138881" sldId="355"/>
            <ac:spMk id="3" creationId="{56F57DC5-DA8C-8C8F-3B49-550639FEDF85}"/>
          </ac:spMkLst>
        </pc:spChg>
        <pc:spChg chg="del">
          <ac:chgData name="Gerjan de Ruiter" userId="5d7c516b-9dcd-41a8-99d3-54425d29895b" providerId="ADAL" clId="{BBA23DB8-996B-434B-90AA-91A86E43B708}" dt="2022-09-21T11:41:15.898" v="1440" actId="700"/>
          <ac:spMkLst>
            <pc:docMk/>
            <pc:sldMk cId="1808138881" sldId="355"/>
            <ac:spMk id="4" creationId="{42148072-ECA4-CDD2-EF9E-34D9A8F72EEF}"/>
          </ac:spMkLst>
        </pc:spChg>
        <pc:spChg chg="del">
          <ac:chgData name="Gerjan de Ruiter" userId="5d7c516b-9dcd-41a8-99d3-54425d29895b" providerId="ADAL" clId="{BBA23DB8-996B-434B-90AA-91A86E43B708}" dt="2022-09-21T11:41:15.898" v="1440" actId="700"/>
          <ac:spMkLst>
            <pc:docMk/>
            <pc:sldMk cId="1808138881" sldId="355"/>
            <ac:spMk id="5" creationId="{B2D973BD-412A-07D9-95CE-F1C454049AA5}"/>
          </ac:spMkLst>
        </pc:spChg>
        <pc:spChg chg="add mod ord">
          <ac:chgData name="Gerjan de Ruiter" userId="5d7c516b-9dcd-41a8-99d3-54425d29895b" providerId="ADAL" clId="{BBA23DB8-996B-434B-90AA-91A86E43B708}" dt="2022-09-21T11:42:01.412" v="1479" actId="20577"/>
          <ac:spMkLst>
            <pc:docMk/>
            <pc:sldMk cId="1808138881" sldId="355"/>
            <ac:spMk id="6" creationId="{49BBB1C7-F0BE-B4DC-3878-99BAE9D51853}"/>
          </ac:spMkLst>
        </pc:spChg>
        <pc:spChg chg="add del mod ord">
          <ac:chgData name="Gerjan de Ruiter" userId="5d7c516b-9dcd-41a8-99d3-54425d29895b" providerId="ADAL" clId="{BBA23DB8-996B-434B-90AA-91A86E43B708}" dt="2022-09-21T11:41:16.869" v="1441" actId="22"/>
          <ac:spMkLst>
            <pc:docMk/>
            <pc:sldMk cId="1808138881" sldId="355"/>
            <ac:spMk id="7" creationId="{C7A35456-38F5-A85B-7017-1DDBD57A3C32}"/>
          </ac:spMkLst>
        </pc:spChg>
        <pc:spChg chg="add mod">
          <ac:chgData name="Gerjan de Ruiter" userId="5d7c516b-9dcd-41a8-99d3-54425d29895b" providerId="ADAL" clId="{BBA23DB8-996B-434B-90AA-91A86E43B708}" dt="2022-09-21T11:43:43.047" v="1530" actId="1076"/>
          <ac:spMkLst>
            <pc:docMk/>
            <pc:sldMk cId="1808138881" sldId="355"/>
            <ac:spMk id="10" creationId="{30D4736D-1610-E68B-C0A5-596217303C73}"/>
          </ac:spMkLst>
        </pc:spChg>
        <pc:spChg chg="add mod">
          <ac:chgData name="Gerjan de Ruiter" userId="5d7c516b-9dcd-41a8-99d3-54425d29895b" providerId="ADAL" clId="{BBA23DB8-996B-434B-90AA-91A86E43B708}" dt="2022-09-21T11:44:19.047" v="1542" actId="1076"/>
          <ac:spMkLst>
            <pc:docMk/>
            <pc:sldMk cId="1808138881" sldId="355"/>
            <ac:spMk id="11" creationId="{A5773CBD-A17E-1EA2-7D09-6E8EC4E96D0D}"/>
          </ac:spMkLst>
        </pc:spChg>
        <pc:spChg chg="add mod">
          <ac:chgData name="Gerjan de Ruiter" userId="5d7c516b-9dcd-41a8-99d3-54425d29895b" providerId="ADAL" clId="{BBA23DB8-996B-434B-90AA-91A86E43B708}" dt="2022-09-21T11:44:13.935" v="1541" actId="1076"/>
          <ac:spMkLst>
            <pc:docMk/>
            <pc:sldMk cId="1808138881" sldId="355"/>
            <ac:spMk id="12" creationId="{2A326010-0454-7B51-07A8-C476087CAF74}"/>
          </ac:spMkLst>
        </pc:spChg>
        <pc:spChg chg="add mod">
          <ac:chgData name="Gerjan de Ruiter" userId="5d7c516b-9dcd-41a8-99d3-54425d29895b" providerId="ADAL" clId="{BBA23DB8-996B-434B-90AA-91A86E43B708}" dt="2022-09-21T11:44:28.818" v="1546" actId="20577"/>
          <ac:spMkLst>
            <pc:docMk/>
            <pc:sldMk cId="1808138881" sldId="355"/>
            <ac:spMk id="13" creationId="{0987A8E4-CD44-E005-41BF-0051079080A2}"/>
          </ac:spMkLst>
        </pc:spChg>
        <pc:spChg chg="add mod">
          <ac:chgData name="Gerjan de Ruiter" userId="5d7c516b-9dcd-41a8-99d3-54425d29895b" providerId="ADAL" clId="{BBA23DB8-996B-434B-90AA-91A86E43B708}" dt="2022-09-21T11:44:37.206" v="1550" actId="20577"/>
          <ac:spMkLst>
            <pc:docMk/>
            <pc:sldMk cId="1808138881" sldId="355"/>
            <ac:spMk id="14" creationId="{A2DF112C-A0F6-4D47-45F3-16F4DBA1D2EF}"/>
          </ac:spMkLst>
        </pc:spChg>
        <pc:spChg chg="add mod">
          <ac:chgData name="Gerjan de Ruiter" userId="5d7c516b-9dcd-41a8-99d3-54425d29895b" providerId="ADAL" clId="{BBA23DB8-996B-434B-90AA-91A86E43B708}" dt="2022-09-21T11:44:47.663" v="1554" actId="20577"/>
          <ac:spMkLst>
            <pc:docMk/>
            <pc:sldMk cId="1808138881" sldId="355"/>
            <ac:spMk id="15" creationId="{04D71ADA-151E-E0BD-4226-53D55DA4A31E}"/>
          </ac:spMkLst>
        </pc:spChg>
        <pc:spChg chg="add mod">
          <ac:chgData name="Gerjan de Ruiter" userId="5d7c516b-9dcd-41a8-99d3-54425d29895b" providerId="ADAL" clId="{BBA23DB8-996B-434B-90AA-91A86E43B708}" dt="2022-09-21T11:45:03.537" v="1559" actId="20577"/>
          <ac:spMkLst>
            <pc:docMk/>
            <pc:sldMk cId="1808138881" sldId="355"/>
            <ac:spMk id="16" creationId="{975FC776-3BFC-56DC-E6EC-714850969F26}"/>
          </ac:spMkLst>
        </pc:spChg>
        <pc:picChg chg="add mod ord modCrop">
          <ac:chgData name="Gerjan de Ruiter" userId="5d7c516b-9dcd-41a8-99d3-54425d29895b" providerId="ADAL" clId="{BBA23DB8-996B-434B-90AA-91A86E43B708}" dt="2022-09-21T11:44:58.177" v="1556" actId="1076"/>
          <ac:picMkLst>
            <pc:docMk/>
            <pc:sldMk cId="1808138881" sldId="355"/>
            <ac:picMk id="9" creationId="{E2BC96B2-6A60-55EC-28B4-3E971595D564}"/>
          </ac:picMkLst>
        </pc:picChg>
      </pc:sldChg>
      <pc:sldChg chg="addSp delSp modSp add mod modClrScheme chgLayout modNotesTx">
        <pc:chgData name="Gerjan de Ruiter" userId="5d7c516b-9dcd-41a8-99d3-54425d29895b" providerId="ADAL" clId="{BBA23DB8-996B-434B-90AA-91A86E43B708}" dt="2022-09-26T08:41:57.154" v="3730" actId="20577"/>
        <pc:sldMkLst>
          <pc:docMk/>
          <pc:sldMk cId="3077145610" sldId="356"/>
        </pc:sldMkLst>
        <pc:spChg chg="add del mod">
          <ac:chgData name="Gerjan de Ruiter" userId="5d7c516b-9dcd-41a8-99d3-54425d29895b" providerId="ADAL" clId="{BBA23DB8-996B-434B-90AA-91A86E43B708}" dt="2022-09-23T07:24:16.526" v="1612"/>
          <ac:spMkLst>
            <pc:docMk/>
            <pc:sldMk cId="3077145610" sldId="356"/>
            <ac:spMk id="3" creationId="{CA39074A-A55B-2A4E-7136-E01AB988A68A}"/>
          </ac:spMkLst>
        </pc:spChg>
        <pc:spChg chg="mod">
          <ac:chgData name="Gerjan de Ruiter" userId="5d7c516b-9dcd-41a8-99d3-54425d29895b" providerId="ADAL" clId="{BBA23DB8-996B-434B-90AA-91A86E43B708}" dt="2022-09-26T08:41:57.154" v="3730" actId="20577"/>
          <ac:spMkLst>
            <pc:docMk/>
            <pc:sldMk cId="3077145610" sldId="356"/>
            <ac:spMk id="5" creationId="{781845D6-F501-D49E-220A-37A2E99D4C3A}"/>
          </ac:spMkLst>
        </pc:spChg>
        <pc:spChg chg="del mod">
          <ac:chgData name="Gerjan de Ruiter" userId="5d7c516b-9dcd-41a8-99d3-54425d29895b" providerId="ADAL" clId="{BBA23DB8-996B-434B-90AA-91A86E43B708}" dt="2022-09-23T07:24:19.906" v="1613" actId="26606"/>
          <ac:spMkLst>
            <pc:docMk/>
            <pc:sldMk cId="3077145610" sldId="356"/>
            <ac:spMk id="7" creationId="{7C5E4B19-781F-FA22-85DE-E1309DC32DEC}"/>
          </ac:spMkLst>
        </pc:spChg>
        <pc:spChg chg="del">
          <ac:chgData name="Gerjan de Ruiter" userId="5d7c516b-9dcd-41a8-99d3-54425d29895b" providerId="ADAL" clId="{BBA23DB8-996B-434B-90AA-91A86E43B708}" dt="2022-09-23T07:24:19.906" v="1613" actId="26606"/>
          <ac:spMkLst>
            <pc:docMk/>
            <pc:sldMk cId="3077145610" sldId="356"/>
            <ac:spMk id="9" creationId="{E4C282E7-2D84-6C22-5D01-58B19614CD22}"/>
          </ac:spMkLst>
        </pc:spChg>
        <pc:picChg chg="del">
          <ac:chgData name="Gerjan de Ruiter" userId="5d7c516b-9dcd-41a8-99d3-54425d29895b" providerId="ADAL" clId="{BBA23DB8-996B-434B-90AA-91A86E43B708}" dt="2022-09-23T07:22:28.145" v="1607" actId="478"/>
          <ac:picMkLst>
            <pc:docMk/>
            <pc:sldMk cId="3077145610" sldId="356"/>
            <ac:picMk id="11" creationId="{0323B061-7FC5-F198-E990-9833C82820D5}"/>
          </ac:picMkLst>
        </pc:picChg>
        <pc:picChg chg="add mod">
          <ac:chgData name="Gerjan de Ruiter" userId="5d7c516b-9dcd-41a8-99d3-54425d29895b" providerId="ADAL" clId="{BBA23DB8-996B-434B-90AA-91A86E43B708}" dt="2022-09-23T07:24:19.906" v="1613" actId="26606"/>
          <ac:picMkLst>
            <pc:docMk/>
            <pc:sldMk cId="3077145610" sldId="356"/>
            <ac:picMk id="1026" creationId="{55F99581-207D-F761-2715-967EAB3A0D1C}"/>
          </ac:picMkLst>
        </pc:picChg>
      </pc:sldChg>
      <pc:sldChg chg="addSp delSp modSp new mod ord modClrScheme modAnim chgLayout modNotesTx">
        <pc:chgData name="Gerjan de Ruiter" userId="5d7c516b-9dcd-41a8-99d3-54425d29895b" providerId="ADAL" clId="{BBA23DB8-996B-434B-90AA-91A86E43B708}" dt="2022-09-23T07:31:33.708" v="1891"/>
        <pc:sldMkLst>
          <pc:docMk/>
          <pc:sldMk cId="2140129940" sldId="357"/>
        </pc:sldMkLst>
        <pc:spChg chg="del mod ord">
          <ac:chgData name="Gerjan de Ruiter" userId="5d7c516b-9dcd-41a8-99d3-54425d29895b" providerId="ADAL" clId="{BBA23DB8-996B-434B-90AA-91A86E43B708}" dt="2022-09-23T07:24:38.727" v="1616" actId="700"/>
          <ac:spMkLst>
            <pc:docMk/>
            <pc:sldMk cId="2140129940" sldId="357"/>
            <ac:spMk id="2" creationId="{5187619F-BE97-3364-0D58-539FAA4FA6FF}"/>
          </ac:spMkLst>
        </pc:spChg>
        <pc:spChg chg="del mod ord">
          <ac:chgData name="Gerjan de Ruiter" userId="5d7c516b-9dcd-41a8-99d3-54425d29895b" providerId="ADAL" clId="{BBA23DB8-996B-434B-90AA-91A86E43B708}" dt="2022-09-23T07:24:38.727" v="1616" actId="700"/>
          <ac:spMkLst>
            <pc:docMk/>
            <pc:sldMk cId="2140129940" sldId="357"/>
            <ac:spMk id="3" creationId="{2AE975C9-052F-41C4-B8E5-C9799476C877}"/>
          </ac:spMkLst>
        </pc:spChg>
        <pc:spChg chg="add mod ord">
          <ac:chgData name="Gerjan de Ruiter" userId="5d7c516b-9dcd-41a8-99d3-54425d29895b" providerId="ADAL" clId="{BBA23DB8-996B-434B-90AA-91A86E43B708}" dt="2022-09-23T07:31:27.516" v="1889" actId="5793"/>
          <ac:spMkLst>
            <pc:docMk/>
            <pc:sldMk cId="2140129940" sldId="357"/>
            <ac:spMk id="4" creationId="{F6228E03-32C0-3F89-EC59-6DC68B8B36E0}"/>
          </ac:spMkLst>
        </pc:spChg>
        <pc:spChg chg="add mod ord">
          <ac:chgData name="Gerjan de Ruiter" userId="5d7c516b-9dcd-41a8-99d3-54425d29895b" providerId="ADAL" clId="{BBA23DB8-996B-434B-90AA-91A86E43B708}" dt="2022-09-23T07:30:26.619" v="1876" actId="20577"/>
          <ac:spMkLst>
            <pc:docMk/>
            <pc:sldMk cId="2140129940" sldId="357"/>
            <ac:spMk id="5" creationId="{858728CF-8EC8-A0CB-8BB5-D0763785CD46}"/>
          </ac:spMkLst>
        </pc:spChg>
        <pc:spChg chg="add del mod ord">
          <ac:chgData name="Gerjan de Ruiter" userId="5d7c516b-9dcd-41a8-99d3-54425d29895b" providerId="ADAL" clId="{BBA23DB8-996B-434B-90AA-91A86E43B708}" dt="2022-09-23T07:27:15.557" v="1622"/>
          <ac:spMkLst>
            <pc:docMk/>
            <pc:sldMk cId="2140129940" sldId="357"/>
            <ac:spMk id="6" creationId="{AA47B672-6474-923F-9149-6C17A1007A36}"/>
          </ac:spMkLst>
        </pc:spChg>
        <pc:spChg chg="add mod ord">
          <ac:chgData name="Gerjan de Ruiter" userId="5d7c516b-9dcd-41a8-99d3-54425d29895b" providerId="ADAL" clId="{BBA23DB8-996B-434B-90AA-91A86E43B708}" dt="2022-09-23T07:29:17.491" v="1746" actId="20577"/>
          <ac:spMkLst>
            <pc:docMk/>
            <pc:sldMk cId="2140129940" sldId="357"/>
            <ac:spMk id="7" creationId="{758BD11B-E80C-02A9-3B7C-4753BBA1C738}"/>
          </ac:spMkLst>
        </pc:spChg>
        <pc:picChg chg="add mod">
          <ac:chgData name="Gerjan de Ruiter" userId="5d7c516b-9dcd-41a8-99d3-54425d29895b" providerId="ADAL" clId="{BBA23DB8-996B-434B-90AA-91A86E43B708}" dt="2022-09-23T07:27:29.306" v="1624" actId="18131"/>
          <ac:picMkLst>
            <pc:docMk/>
            <pc:sldMk cId="2140129940" sldId="357"/>
            <ac:picMk id="2050" creationId="{2FCB7085-8E59-3027-CD4D-602CCC344C25}"/>
          </ac:picMkLst>
        </pc:picChg>
      </pc:sldChg>
      <pc:sldChg chg="addSp delSp modSp new mod modAnim modNotesTx">
        <pc:chgData name="Gerjan de Ruiter" userId="5d7c516b-9dcd-41a8-99d3-54425d29895b" providerId="ADAL" clId="{BBA23DB8-996B-434B-90AA-91A86E43B708}" dt="2022-09-23T07:58:04.593" v="3298" actId="20577"/>
        <pc:sldMkLst>
          <pc:docMk/>
          <pc:sldMk cId="4002385926" sldId="358"/>
        </pc:sldMkLst>
        <pc:spChg chg="mod">
          <ac:chgData name="Gerjan de Ruiter" userId="5d7c516b-9dcd-41a8-99d3-54425d29895b" providerId="ADAL" clId="{BBA23DB8-996B-434B-90AA-91A86E43B708}" dt="2022-09-23T07:57:52.438" v="3297" actId="20577"/>
          <ac:spMkLst>
            <pc:docMk/>
            <pc:sldMk cId="4002385926" sldId="358"/>
            <ac:spMk id="2" creationId="{D96A4062-89FA-B3D7-9621-2F3DD04DBD7E}"/>
          </ac:spMkLst>
        </pc:spChg>
        <pc:spChg chg="mod">
          <ac:chgData name="Gerjan de Ruiter" userId="5d7c516b-9dcd-41a8-99d3-54425d29895b" providerId="ADAL" clId="{BBA23DB8-996B-434B-90AA-91A86E43B708}" dt="2022-09-23T07:58:04.593" v="3298" actId="20577"/>
          <ac:spMkLst>
            <pc:docMk/>
            <pc:sldMk cId="4002385926" sldId="358"/>
            <ac:spMk id="3" creationId="{88D610ED-4FEA-D4AA-C7CB-C623C5A54D29}"/>
          </ac:spMkLst>
        </pc:spChg>
        <pc:spChg chg="del">
          <ac:chgData name="Gerjan de Ruiter" userId="5d7c516b-9dcd-41a8-99d3-54425d29895b" providerId="ADAL" clId="{BBA23DB8-996B-434B-90AA-91A86E43B708}" dt="2022-09-23T07:57:45.690" v="3280"/>
          <ac:spMkLst>
            <pc:docMk/>
            <pc:sldMk cId="4002385926" sldId="358"/>
            <ac:spMk id="4" creationId="{9F686EA4-67FD-658B-2C24-E946B952E6E9}"/>
          </ac:spMkLst>
        </pc:spChg>
        <pc:picChg chg="add mod">
          <ac:chgData name="Gerjan de Ruiter" userId="5d7c516b-9dcd-41a8-99d3-54425d29895b" providerId="ADAL" clId="{BBA23DB8-996B-434B-90AA-91A86E43B708}" dt="2022-09-23T07:57:45.690" v="3280"/>
          <ac:picMkLst>
            <pc:docMk/>
            <pc:sldMk cId="4002385926" sldId="358"/>
            <ac:picMk id="7170" creationId="{F2D73FFE-48C2-210F-521B-D634332C347A}"/>
          </ac:picMkLst>
        </pc:picChg>
      </pc:sldChg>
      <pc:sldChg chg="addSp delSp modSp add mod ord modClrScheme chgLayout modNotesTx">
        <pc:chgData name="Gerjan de Ruiter" userId="5d7c516b-9dcd-41a8-99d3-54425d29895b" providerId="ADAL" clId="{BBA23DB8-996B-434B-90AA-91A86E43B708}" dt="2022-09-23T07:35:26.178" v="2081"/>
        <pc:sldMkLst>
          <pc:docMk/>
          <pc:sldMk cId="1038851031" sldId="359"/>
        </pc:sldMkLst>
        <pc:spChg chg="add del mod ord">
          <ac:chgData name="Gerjan de Ruiter" userId="5d7c516b-9dcd-41a8-99d3-54425d29895b" providerId="ADAL" clId="{BBA23DB8-996B-434B-90AA-91A86E43B708}" dt="2022-09-23T07:33:47.144" v="2046" actId="700"/>
          <ac:spMkLst>
            <pc:docMk/>
            <pc:sldMk cId="1038851031" sldId="359"/>
            <ac:spMk id="2" creationId="{79266483-D50B-EA62-42CA-A27DF5209228}"/>
          </ac:spMkLst>
        </pc:spChg>
        <pc:spChg chg="add del mod ord">
          <ac:chgData name="Gerjan de Ruiter" userId="5d7c516b-9dcd-41a8-99d3-54425d29895b" providerId="ADAL" clId="{BBA23DB8-996B-434B-90AA-91A86E43B708}" dt="2022-09-23T07:33:47.144" v="2046" actId="700"/>
          <ac:spMkLst>
            <pc:docMk/>
            <pc:sldMk cId="1038851031" sldId="359"/>
            <ac:spMk id="3" creationId="{3B458FE9-38B3-DCCF-653D-222589F8CAF8}"/>
          </ac:spMkLst>
        </pc:spChg>
        <pc:spChg chg="add mod ord">
          <ac:chgData name="Gerjan de Ruiter" userId="5d7c516b-9dcd-41a8-99d3-54425d29895b" providerId="ADAL" clId="{BBA23DB8-996B-434B-90AA-91A86E43B708}" dt="2022-09-23T07:35:26.178" v="2081"/>
          <ac:spMkLst>
            <pc:docMk/>
            <pc:sldMk cId="1038851031" sldId="359"/>
            <ac:spMk id="4" creationId="{13C9BFEF-73E8-CE0D-E1CB-50F361FF62CE}"/>
          </ac:spMkLst>
        </pc:spChg>
        <pc:spChg chg="mod ord">
          <ac:chgData name="Gerjan de Ruiter" userId="5d7c516b-9dcd-41a8-99d3-54425d29895b" providerId="ADAL" clId="{BBA23DB8-996B-434B-90AA-91A86E43B708}" dt="2022-09-23T07:33:57.462" v="2050" actId="20577"/>
          <ac:spMkLst>
            <pc:docMk/>
            <pc:sldMk cId="1038851031" sldId="359"/>
            <ac:spMk id="5" creationId="{781845D6-F501-D49E-220A-37A2E99D4C3A}"/>
          </ac:spMkLst>
        </pc:spChg>
        <pc:spChg chg="add mod ord">
          <ac:chgData name="Gerjan de Ruiter" userId="5d7c516b-9dcd-41a8-99d3-54425d29895b" providerId="ADAL" clId="{BBA23DB8-996B-434B-90AA-91A86E43B708}" dt="2022-09-23T07:33:52.067" v="2047" actId="700"/>
          <ac:spMkLst>
            <pc:docMk/>
            <pc:sldMk cId="1038851031" sldId="359"/>
            <ac:spMk id="6" creationId="{9FA5B4CB-05F0-C1E2-FB28-F24FA7B33A9D}"/>
          </ac:spMkLst>
        </pc:spChg>
        <pc:spChg chg="add del mod">
          <ac:chgData name="Gerjan de Ruiter" userId="5d7c516b-9dcd-41a8-99d3-54425d29895b" providerId="ADAL" clId="{BBA23DB8-996B-434B-90AA-91A86E43B708}" dt="2022-09-23T07:34:47.773" v="2070"/>
          <ac:spMkLst>
            <pc:docMk/>
            <pc:sldMk cId="1038851031" sldId="359"/>
            <ac:spMk id="8" creationId="{8F271C7B-146C-B621-2A97-40E82AF6ACFC}"/>
          </ac:spMkLst>
        </pc:spChg>
        <pc:spChg chg="add del mod">
          <ac:chgData name="Gerjan de Ruiter" userId="5d7c516b-9dcd-41a8-99d3-54425d29895b" providerId="ADAL" clId="{BBA23DB8-996B-434B-90AA-91A86E43B708}" dt="2022-09-23T07:34:58.250" v="2073"/>
          <ac:spMkLst>
            <pc:docMk/>
            <pc:sldMk cId="1038851031" sldId="359"/>
            <ac:spMk id="11" creationId="{1FA0E53F-A70E-25F6-CD9A-66727D96A94E}"/>
          </ac:spMkLst>
        </pc:spChg>
        <pc:picChg chg="add del mod">
          <ac:chgData name="Gerjan de Ruiter" userId="5d7c516b-9dcd-41a8-99d3-54425d29895b" providerId="ADAL" clId="{BBA23DB8-996B-434B-90AA-91A86E43B708}" dt="2022-09-23T07:34:49.227" v="2071" actId="478"/>
          <ac:picMkLst>
            <pc:docMk/>
            <pc:sldMk cId="1038851031" sldId="359"/>
            <ac:picMk id="9" creationId="{A7EA628A-2C1A-AEE8-E751-D445EFF4DA9D}"/>
          </ac:picMkLst>
        </pc:picChg>
        <pc:picChg chg="add mod modCrop">
          <ac:chgData name="Gerjan de Ruiter" userId="5d7c516b-9dcd-41a8-99d3-54425d29895b" providerId="ADAL" clId="{BBA23DB8-996B-434B-90AA-91A86E43B708}" dt="2022-09-23T07:35:17.954" v="2080" actId="1076"/>
          <ac:picMkLst>
            <pc:docMk/>
            <pc:sldMk cId="1038851031" sldId="359"/>
            <ac:picMk id="12" creationId="{1F9BF318-2E5A-880F-15A0-C070A0D84BD9}"/>
          </ac:picMkLst>
        </pc:picChg>
        <pc:picChg chg="del mod ord modCrop">
          <ac:chgData name="Gerjan de Ruiter" userId="5d7c516b-9dcd-41a8-99d3-54425d29895b" providerId="ADAL" clId="{BBA23DB8-996B-434B-90AA-91A86E43B708}" dt="2022-09-23T07:33:52.994" v="2048" actId="478"/>
          <ac:picMkLst>
            <pc:docMk/>
            <pc:sldMk cId="1038851031" sldId="359"/>
            <ac:picMk id="1026" creationId="{55F99581-207D-F761-2715-967EAB3A0D1C}"/>
          </ac:picMkLst>
        </pc:picChg>
      </pc:sldChg>
      <pc:sldChg chg="addSp delSp modSp new mod modAnim modNotesTx">
        <pc:chgData name="Gerjan de Ruiter" userId="5d7c516b-9dcd-41a8-99d3-54425d29895b" providerId="ADAL" clId="{BBA23DB8-996B-434B-90AA-91A86E43B708}" dt="2022-09-23T07:40:51.001" v="2408" actId="20577"/>
        <pc:sldMkLst>
          <pc:docMk/>
          <pc:sldMk cId="1178539122" sldId="360"/>
        </pc:sldMkLst>
        <pc:spChg chg="mod">
          <ac:chgData name="Gerjan de Ruiter" userId="5d7c516b-9dcd-41a8-99d3-54425d29895b" providerId="ADAL" clId="{BBA23DB8-996B-434B-90AA-91A86E43B708}" dt="2022-09-23T07:35:43.747" v="2110" actId="20577"/>
          <ac:spMkLst>
            <pc:docMk/>
            <pc:sldMk cId="1178539122" sldId="360"/>
            <ac:spMk id="2" creationId="{90B6CF6F-C553-1890-7F45-A8D517F65854}"/>
          </ac:spMkLst>
        </pc:spChg>
        <pc:spChg chg="mod">
          <ac:chgData name="Gerjan de Ruiter" userId="5d7c516b-9dcd-41a8-99d3-54425d29895b" providerId="ADAL" clId="{BBA23DB8-996B-434B-90AA-91A86E43B708}" dt="2022-09-23T07:40:22.579" v="2407" actId="20577"/>
          <ac:spMkLst>
            <pc:docMk/>
            <pc:sldMk cId="1178539122" sldId="360"/>
            <ac:spMk id="3" creationId="{D3D1EE3A-2400-E524-EB39-E36CC8C89F8D}"/>
          </ac:spMkLst>
        </pc:spChg>
        <pc:spChg chg="del">
          <ac:chgData name="Gerjan de Ruiter" userId="5d7c516b-9dcd-41a8-99d3-54425d29895b" providerId="ADAL" clId="{BBA23DB8-996B-434B-90AA-91A86E43B708}" dt="2022-09-23T07:35:50.925" v="2111"/>
          <ac:spMkLst>
            <pc:docMk/>
            <pc:sldMk cId="1178539122" sldId="360"/>
            <ac:spMk id="4" creationId="{0AAF528B-2F31-05D1-FA87-762DE37C0DCC}"/>
          </ac:spMkLst>
        </pc:spChg>
        <pc:spChg chg="add del mod">
          <ac:chgData name="Gerjan de Ruiter" userId="5d7c516b-9dcd-41a8-99d3-54425d29895b" providerId="ADAL" clId="{BBA23DB8-996B-434B-90AA-91A86E43B708}" dt="2022-09-23T07:38:55.104" v="2235"/>
          <ac:spMkLst>
            <pc:docMk/>
            <pc:sldMk cId="1178539122" sldId="360"/>
            <ac:spMk id="8" creationId="{2EE68CC1-C730-29DE-50B6-25B5A5A95DA0}"/>
          </ac:spMkLst>
        </pc:spChg>
        <pc:picChg chg="add del mod">
          <ac:chgData name="Gerjan de Ruiter" userId="5d7c516b-9dcd-41a8-99d3-54425d29895b" providerId="ADAL" clId="{BBA23DB8-996B-434B-90AA-91A86E43B708}" dt="2022-09-23T07:36:28.702" v="2114" actId="478"/>
          <ac:picMkLst>
            <pc:docMk/>
            <pc:sldMk cId="1178539122" sldId="360"/>
            <ac:picMk id="6" creationId="{B1E9D9E7-05E8-5B0F-B552-C9DE8F2A86FA}"/>
          </ac:picMkLst>
        </pc:picChg>
        <pc:picChg chg="add del">
          <ac:chgData name="Gerjan de Ruiter" userId="5d7c516b-9dcd-41a8-99d3-54425d29895b" providerId="ADAL" clId="{BBA23DB8-996B-434B-90AA-91A86E43B708}" dt="2022-09-23T07:38:53.649" v="2234" actId="478"/>
          <ac:picMkLst>
            <pc:docMk/>
            <pc:sldMk cId="1178539122" sldId="360"/>
            <ac:picMk id="3074" creationId="{A475AD40-E008-E38A-736D-5CEBA4594774}"/>
          </ac:picMkLst>
        </pc:picChg>
        <pc:picChg chg="add mod">
          <ac:chgData name="Gerjan de Ruiter" userId="5d7c516b-9dcd-41a8-99d3-54425d29895b" providerId="ADAL" clId="{BBA23DB8-996B-434B-90AA-91A86E43B708}" dt="2022-09-23T07:39:14.164" v="2242" actId="1076"/>
          <ac:picMkLst>
            <pc:docMk/>
            <pc:sldMk cId="1178539122" sldId="360"/>
            <ac:picMk id="3076" creationId="{6BFBCEE3-3809-5C97-FBA6-D80C66080DD5}"/>
          </ac:picMkLst>
        </pc:picChg>
      </pc:sldChg>
      <pc:sldChg chg="addSp delSp modSp add mod">
        <pc:chgData name="Gerjan de Ruiter" userId="5d7c516b-9dcd-41a8-99d3-54425d29895b" providerId="ADAL" clId="{BBA23DB8-996B-434B-90AA-91A86E43B708}" dt="2022-09-23T07:47:16.675" v="2573" actId="18131"/>
        <pc:sldMkLst>
          <pc:docMk/>
          <pc:sldMk cId="1965677915" sldId="361"/>
        </pc:sldMkLst>
        <pc:spChg chg="mod">
          <ac:chgData name="Gerjan de Ruiter" userId="5d7c516b-9dcd-41a8-99d3-54425d29895b" providerId="ADAL" clId="{BBA23DB8-996B-434B-90AA-91A86E43B708}" dt="2022-09-23T07:41:12.321" v="2413" actId="20577"/>
          <ac:spMkLst>
            <pc:docMk/>
            <pc:sldMk cId="1965677915" sldId="361"/>
            <ac:spMk id="2" creationId="{78767A17-2DA0-9EE5-C657-36D191F662EB}"/>
          </ac:spMkLst>
        </pc:spChg>
        <pc:spChg chg="mod">
          <ac:chgData name="Gerjan de Ruiter" userId="5d7c516b-9dcd-41a8-99d3-54425d29895b" providerId="ADAL" clId="{BBA23DB8-996B-434B-90AA-91A86E43B708}" dt="2022-09-23T07:44:23.455" v="2566" actId="20577"/>
          <ac:spMkLst>
            <pc:docMk/>
            <pc:sldMk cId="1965677915" sldId="361"/>
            <ac:spMk id="3" creationId="{0550BFEA-B3BE-2CDA-DA3C-33B8B3112A7E}"/>
          </ac:spMkLst>
        </pc:spChg>
        <pc:spChg chg="add del mod">
          <ac:chgData name="Gerjan de Ruiter" userId="5d7c516b-9dcd-41a8-99d3-54425d29895b" providerId="ADAL" clId="{BBA23DB8-996B-434B-90AA-91A86E43B708}" dt="2022-09-23T07:46:29.354" v="2567"/>
          <ac:spMkLst>
            <pc:docMk/>
            <pc:sldMk cId="1965677915" sldId="361"/>
            <ac:spMk id="4" creationId="{AB66D362-B250-270A-808A-898E9486BD57}"/>
          </ac:spMkLst>
        </pc:spChg>
        <pc:spChg chg="add del mod">
          <ac:chgData name="Gerjan de Ruiter" userId="5d7c516b-9dcd-41a8-99d3-54425d29895b" providerId="ADAL" clId="{BBA23DB8-996B-434B-90AA-91A86E43B708}" dt="2022-09-23T07:47:10.282" v="2571"/>
          <ac:spMkLst>
            <pc:docMk/>
            <pc:sldMk cId="1965677915" sldId="361"/>
            <ac:spMk id="6" creationId="{A2D74A81-5E99-192F-A549-0020B35538A3}"/>
          </ac:spMkLst>
        </pc:spChg>
        <pc:picChg chg="del">
          <ac:chgData name="Gerjan de Ruiter" userId="5d7c516b-9dcd-41a8-99d3-54425d29895b" providerId="ADAL" clId="{BBA23DB8-996B-434B-90AA-91A86E43B708}" dt="2022-09-23T07:41:16.380" v="2416" actId="478"/>
          <ac:picMkLst>
            <pc:docMk/>
            <pc:sldMk cId="1965677915" sldId="361"/>
            <ac:picMk id="1026" creationId="{A7C17AB6-E428-AEDB-09A9-A0ABDE4D28BB}"/>
          </ac:picMkLst>
        </pc:picChg>
        <pc:picChg chg="add del mod">
          <ac:chgData name="Gerjan de Ruiter" userId="5d7c516b-9dcd-41a8-99d3-54425d29895b" providerId="ADAL" clId="{BBA23DB8-996B-434B-90AA-91A86E43B708}" dt="2022-09-23T07:46:39.089" v="2570" actId="478"/>
          <ac:picMkLst>
            <pc:docMk/>
            <pc:sldMk cId="1965677915" sldId="361"/>
            <ac:picMk id="5122" creationId="{5144FFB9-08A9-FF89-B443-9DB571552EED}"/>
          </ac:picMkLst>
        </pc:picChg>
        <pc:picChg chg="add mod">
          <ac:chgData name="Gerjan de Ruiter" userId="5d7c516b-9dcd-41a8-99d3-54425d29895b" providerId="ADAL" clId="{BBA23DB8-996B-434B-90AA-91A86E43B708}" dt="2022-09-23T07:47:16.675" v="2573" actId="18131"/>
          <ac:picMkLst>
            <pc:docMk/>
            <pc:sldMk cId="1965677915" sldId="361"/>
            <ac:picMk id="5124" creationId="{7F1026B4-BCA7-71E2-B2CB-D82419CFD80A}"/>
          </ac:picMkLst>
        </pc:picChg>
      </pc:sldChg>
      <pc:sldChg chg="addSp delSp modSp new mod modNotesTx">
        <pc:chgData name="Gerjan de Ruiter" userId="5d7c516b-9dcd-41a8-99d3-54425d29895b" providerId="ADAL" clId="{BBA23DB8-996B-434B-90AA-91A86E43B708}" dt="2022-09-23T07:59:20.383" v="3390" actId="478"/>
        <pc:sldMkLst>
          <pc:docMk/>
          <pc:sldMk cId="2913657812" sldId="362"/>
        </pc:sldMkLst>
        <pc:spChg chg="mod">
          <ac:chgData name="Gerjan de Ruiter" userId="5d7c516b-9dcd-41a8-99d3-54425d29895b" providerId="ADAL" clId="{BBA23DB8-996B-434B-90AA-91A86E43B708}" dt="2022-09-23T07:55:01.710" v="3024" actId="20577"/>
          <ac:spMkLst>
            <pc:docMk/>
            <pc:sldMk cId="2913657812" sldId="362"/>
            <ac:spMk id="2" creationId="{4C334AF0-9FC3-B25D-B5DD-A9B77B2F6D7B}"/>
          </ac:spMkLst>
        </pc:spChg>
        <pc:spChg chg="mod">
          <ac:chgData name="Gerjan de Ruiter" userId="5d7c516b-9dcd-41a8-99d3-54425d29895b" providerId="ADAL" clId="{BBA23DB8-996B-434B-90AA-91A86E43B708}" dt="2022-09-23T07:58:25.613" v="3303"/>
          <ac:spMkLst>
            <pc:docMk/>
            <pc:sldMk cId="2913657812" sldId="362"/>
            <ac:spMk id="3" creationId="{D136C69F-E544-74B9-5F2F-55ACDCFEEC60}"/>
          </ac:spMkLst>
        </pc:spChg>
        <pc:spChg chg="del">
          <ac:chgData name="Gerjan de Ruiter" userId="5d7c516b-9dcd-41a8-99d3-54425d29895b" providerId="ADAL" clId="{BBA23DB8-996B-434B-90AA-91A86E43B708}" dt="2022-09-23T07:55:37.469" v="3027"/>
          <ac:spMkLst>
            <pc:docMk/>
            <pc:sldMk cId="2913657812" sldId="362"/>
            <ac:spMk id="4" creationId="{33021EB3-1B31-1A58-C3F8-4576E835F6C9}"/>
          </ac:spMkLst>
        </pc:spChg>
        <pc:spChg chg="del">
          <ac:chgData name="Gerjan de Ruiter" userId="5d7c516b-9dcd-41a8-99d3-54425d29895b" providerId="ADAL" clId="{BBA23DB8-996B-434B-90AA-91A86E43B708}" dt="2022-09-23T07:59:20.383" v="3390" actId="478"/>
          <ac:spMkLst>
            <pc:docMk/>
            <pc:sldMk cId="2913657812" sldId="362"/>
            <ac:spMk id="5" creationId="{E62370A6-D50A-873A-B524-5D4950B89A89}"/>
          </ac:spMkLst>
        </pc:spChg>
        <pc:picChg chg="add mod">
          <ac:chgData name="Gerjan de Ruiter" userId="5d7c516b-9dcd-41a8-99d3-54425d29895b" providerId="ADAL" clId="{BBA23DB8-996B-434B-90AA-91A86E43B708}" dt="2022-09-23T07:55:37.469" v="3027"/>
          <ac:picMkLst>
            <pc:docMk/>
            <pc:sldMk cId="2913657812" sldId="362"/>
            <ac:picMk id="6146" creationId="{BF6605DD-3CE0-648F-5919-B018E558F7BA}"/>
          </ac:picMkLst>
        </pc:picChg>
      </pc:sldChg>
      <pc:sldChg chg="addSp delSp modSp new del mod modClrScheme chgLayout">
        <pc:chgData name="Gerjan de Ruiter" userId="5d7c516b-9dcd-41a8-99d3-54425d29895b" providerId="ADAL" clId="{BBA23DB8-996B-434B-90AA-91A86E43B708}" dt="2022-09-26T08:42:17.825" v="3731" actId="47"/>
        <pc:sldMkLst>
          <pc:docMk/>
          <pc:sldMk cId="4213029360" sldId="363"/>
        </pc:sldMkLst>
        <pc:spChg chg="del mod ord">
          <ac:chgData name="Gerjan de Ruiter" userId="5d7c516b-9dcd-41a8-99d3-54425d29895b" providerId="ADAL" clId="{BBA23DB8-996B-434B-90AA-91A86E43B708}" dt="2022-09-23T07:59:40.764" v="3392" actId="700"/>
          <ac:spMkLst>
            <pc:docMk/>
            <pc:sldMk cId="4213029360" sldId="363"/>
            <ac:spMk id="2" creationId="{FF6F3292-6313-19A1-9C8F-B3A6006C583A}"/>
          </ac:spMkLst>
        </pc:spChg>
        <pc:spChg chg="del mod ord">
          <ac:chgData name="Gerjan de Ruiter" userId="5d7c516b-9dcd-41a8-99d3-54425d29895b" providerId="ADAL" clId="{BBA23DB8-996B-434B-90AA-91A86E43B708}" dt="2022-09-23T07:59:40.764" v="3392" actId="700"/>
          <ac:spMkLst>
            <pc:docMk/>
            <pc:sldMk cId="4213029360" sldId="363"/>
            <ac:spMk id="3" creationId="{948E9B6D-8A64-A0D4-53F0-A3FE4F3D15DA}"/>
          </ac:spMkLst>
        </pc:spChg>
        <pc:spChg chg="del mod ord">
          <ac:chgData name="Gerjan de Ruiter" userId="5d7c516b-9dcd-41a8-99d3-54425d29895b" providerId="ADAL" clId="{BBA23DB8-996B-434B-90AA-91A86E43B708}" dt="2022-09-23T07:59:40.764" v="3392" actId="700"/>
          <ac:spMkLst>
            <pc:docMk/>
            <pc:sldMk cId="4213029360" sldId="363"/>
            <ac:spMk id="4" creationId="{FB1E5345-F990-AADB-020C-28B03DC424CA}"/>
          </ac:spMkLst>
        </pc:spChg>
        <pc:spChg chg="del mod ord">
          <ac:chgData name="Gerjan de Ruiter" userId="5d7c516b-9dcd-41a8-99d3-54425d29895b" providerId="ADAL" clId="{BBA23DB8-996B-434B-90AA-91A86E43B708}" dt="2022-09-23T07:59:40.764" v="3392" actId="700"/>
          <ac:spMkLst>
            <pc:docMk/>
            <pc:sldMk cId="4213029360" sldId="363"/>
            <ac:spMk id="5" creationId="{72E3F2AF-CC80-E34D-5FB8-60FA82B666BC}"/>
          </ac:spMkLst>
        </pc:spChg>
        <pc:spChg chg="add mod ord">
          <ac:chgData name="Gerjan de Ruiter" userId="5d7c516b-9dcd-41a8-99d3-54425d29895b" providerId="ADAL" clId="{BBA23DB8-996B-434B-90AA-91A86E43B708}" dt="2022-09-23T07:59:46.565" v="3409" actId="20577"/>
          <ac:spMkLst>
            <pc:docMk/>
            <pc:sldMk cId="4213029360" sldId="363"/>
            <ac:spMk id="6" creationId="{F1A333DE-0094-38B4-F01A-2FC7AD6B6B72}"/>
          </ac:spMkLst>
        </pc:spChg>
        <pc:spChg chg="add mod ord">
          <ac:chgData name="Gerjan de Ruiter" userId="5d7c516b-9dcd-41a8-99d3-54425d29895b" providerId="ADAL" clId="{BBA23DB8-996B-434B-90AA-91A86E43B708}" dt="2022-09-23T08:00:34.780" v="3549" actId="20577"/>
          <ac:spMkLst>
            <pc:docMk/>
            <pc:sldMk cId="4213029360" sldId="363"/>
            <ac:spMk id="7" creationId="{24DB4DC7-B720-7C2E-8610-6B5B8ADBDE2A}"/>
          </ac:spMkLst>
        </pc:spChg>
        <pc:spChg chg="add del mod ord">
          <ac:chgData name="Gerjan de Ruiter" userId="5d7c516b-9dcd-41a8-99d3-54425d29895b" providerId="ADAL" clId="{BBA23DB8-996B-434B-90AA-91A86E43B708}" dt="2022-09-23T08:00:50.441" v="3550"/>
          <ac:spMkLst>
            <pc:docMk/>
            <pc:sldMk cId="4213029360" sldId="363"/>
            <ac:spMk id="8" creationId="{8B9F6AF4-795C-A392-BE2B-D48C93906FC2}"/>
          </ac:spMkLst>
        </pc:spChg>
        <pc:spChg chg="add mod ord">
          <ac:chgData name="Gerjan de Ruiter" userId="5d7c516b-9dcd-41a8-99d3-54425d29895b" providerId="ADAL" clId="{BBA23DB8-996B-434B-90AA-91A86E43B708}" dt="2022-09-23T07:59:40.764" v="3392" actId="700"/>
          <ac:spMkLst>
            <pc:docMk/>
            <pc:sldMk cId="4213029360" sldId="363"/>
            <ac:spMk id="9" creationId="{A32AA03C-7B47-754B-3AA5-6E01089A5986}"/>
          </ac:spMkLst>
        </pc:spChg>
        <pc:picChg chg="add mod">
          <ac:chgData name="Gerjan de Ruiter" userId="5d7c516b-9dcd-41a8-99d3-54425d29895b" providerId="ADAL" clId="{BBA23DB8-996B-434B-90AA-91A86E43B708}" dt="2022-09-23T12:32:12.861" v="3555" actId="1035"/>
          <ac:picMkLst>
            <pc:docMk/>
            <pc:sldMk cId="4213029360" sldId="363"/>
            <ac:picMk id="8194" creationId="{153EDB2B-ACCF-91C5-2465-3E87336269DB}"/>
          </ac:picMkLst>
        </pc:picChg>
      </pc:sldChg>
      <pc:sldMasterChg chg="delSldLayout">
        <pc:chgData name="Gerjan de Ruiter" userId="5d7c516b-9dcd-41a8-99d3-54425d29895b" providerId="ADAL" clId="{BBA23DB8-996B-434B-90AA-91A86E43B708}" dt="2022-09-21T11:34:33.681" v="1424" actId="47"/>
        <pc:sldMasterMkLst>
          <pc:docMk/>
          <pc:sldMasterMk cId="3472395538" sldId="2147483660"/>
        </pc:sldMasterMkLst>
        <pc:sldLayoutChg chg="del">
          <pc:chgData name="Gerjan de Ruiter" userId="5d7c516b-9dcd-41a8-99d3-54425d29895b" providerId="ADAL" clId="{BBA23DB8-996B-434B-90AA-91A86E43B708}" dt="2022-09-21T11:34:33.681" v="1424" actId="47"/>
          <pc:sldLayoutMkLst>
            <pc:docMk/>
            <pc:sldMasterMk cId="3472395538" sldId="2147483660"/>
            <pc:sldLayoutMk cId="1518551499"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7596A-A2A5-43EA-8961-4AC1AFA94CA1}" type="datetimeFigureOut">
              <a:rPr lang="nl-NL" smtClean="0"/>
              <a:t>26-9-2022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CF6FF-BC0B-4296-99BB-EC49CF6AFAB1}" type="slidenum">
              <a:rPr lang="nl-NL" smtClean="0"/>
              <a:t>‹nr.›</a:t>
            </a:fld>
            <a:endParaRPr lang="nl-NL"/>
          </a:p>
        </p:txBody>
      </p:sp>
    </p:spTree>
    <p:extLst>
      <p:ext uri="{BB962C8B-B14F-4D97-AF65-F5344CB8AC3E}">
        <p14:creationId xmlns:p14="http://schemas.microsoft.com/office/powerpoint/2010/main" val="219736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fteling.com/nl/park/attracties/holle-bolle-gij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hatrabbits.com/nudging/" TargetMode="External"/><Relationship Id="rId4" Type="http://schemas.openxmlformats.org/officeDocument/2006/relationships/hyperlink" Target="https://corporate.ret.n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3</a:t>
            </a:fld>
            <a:endParaRPr lang="nl-NL"/>
          </a:p>
        </p:txBody>
      </p:sp>
    </p:spTree>
    <p:extLst>
      <p:ext uri="{BB962C8B-B14F-4D97-AF65-F5344CB8AC3E}">
        <p14:creationId xmlns:p14="http://schemas.microsoft.com/office/powerpoint/2010/main" val="143174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13131"/>
                </a:solidFill>
                <a:effectLst/>
                <a:latin typeface="Noto Sans" panose="020B0502040504020204" pitchFamily="34" charset="0"/>
              </a:rPr>
              <a:t>Kwaliteiten en vervormingen zijn de bouwstenen voor het ontwikkelen van onze vaardigheden. Iedereen wordt in het dagelijks leven geconfronteerd met de eigen mogelijkheden en onmogelijkheden. Kwaliteiten zijn persoonskenmerken die niet zijn aangeleerd, ze zijn aangeboren. We bezitten een veelheid aan kwaliteiten en vaak zijn we ons er niet altijd bewust van dat we daar over beschikken. Kwaliteiten kunnen bijvoorbeeld zijn: Inlevingsvermogen, behulpzaam, doelgericht, creatief, enthousiast, serieus, rustig. Ze zijn voor onszelf een vanzelfsprekendheid. Kwaliteiten zijn de bouwstenen voor het verder uitbouwen van onze capaciteiten. Zo zal de kwaliteit ‘tact’ het ontwikkelen van het vermogen tot adequaat onderhandelen vergemakkelijken (zie Peter </a:t>
            </a:r>
            <a:r>
              <a:rPr lang="nl-NL" b="0" i="0" dirty="0" err="1">
                <a:solidFill>
                  <a:srgbClr val="313131"/>
                </a:solidFill>
                <a:effectLst/>
                <a:latin typeface="Noto Sans" panose="020B0502040504020204" pitchFamily="34" charset="0"/>
              </a:rPr>
              <a:t>Gerrickens</a:t>
            </a:r>
            <a:r>
              <a:rPr lang="nl-NL" b="0" i="0" dirty="0">
                <a:solidFill>
                  <a:srgbClr val="313131"/>
                </a:solidFill>
                <a:effectLst/>
                <a:latin typeface="Noto Sans" panose="020B0502040504020204" pitchFamily="34" charset="0"/>
              </a:rPr>
              <a:t>). Ook zal het bezitten van de kwaliteit ‘inlevingsvermogen’  onze communicatieve vaardigheden kunnen vergroten.</a:t>
            </a:r>
          </a:p>
          <a:p>
            <a:pPr algn="l"/>
            <a:endParaRPr lang="nl-NL" b="0" i="0" dirty="0">
              <a:solidFill>
                <a:srgbClr val="313131"/>
              </a:solidFill>
              <a:effectLst/>
              <a:latin typeface="Noto Sans" panose="020B0502040504020204" pitchFamily="34" charset="0"/>
            </a:endParaRPr>
          </a:p>
          <a:p>
            <a:pPr algn="l"/>
            <a:r>
              <a:rPr lang="nl-NL" b="0" i="0" dirty="0">
                <a:solidFill>
                  <a:srgbClr val="313131"/>
                </a:solidFill>
                <a:effectLst/>
                <a:latin typeface="Noto Sans" panose="020B0502040504020204" pitchFamily="34" charset="0"/>
              </a:rPr>
              <a:t>Kwaliteiten hebben ook een negatieve kant, we noemen dit de vervorming van de kwaliteit. De kwaliteit schiet dan door. Zo zal doorgeschoten behulpzaamheid kunnen leiden tot overmatige dienstbaarheid en kan de kwaliteit rustig doorschieten in onzichtbaarheid.</a:t>
            </a: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13</a:t>
            </a:fld>
            <a:endParaRPr lang="nl-NL"/>
          </a:p>
        </p:txBody>
      </p:sp>
    </p:spTree>
    <p:extLst>
      <p:ext uri="{BB962C8B-B14F-4D97-AF65-F5344CB8AC3E}">
        <p14:creationId xmlns:p14="http://schemas.microsoft.com/office/powerpoint/2010/main" val="169516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14</a:t>
            </a:fld>
            <a:endParaRPr lang="nl-NL"/>
          </a:p>
        </p:txBody>
      </p:sp>
    </p:spTree>
    <p:extLst>
      <p:ext uri="{BB962C8B-B14F-4D97-AF65-F5344CB8AC3E}">
        <p14:creationId xmlns:p14="http://schemas.microsoft.com/office/powerpoint/2010/main" val="171877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Economie is de wetenschap die zich bezighoudt met het bestuderen van keuzes. Koop je een nieuwe jas, of niet? Moet de overheid de inkomstenbelasting verhogen, of niet? Moet je als producent je prijs verhogen als compensatie voor milieuschade, of niet? Ga zo maar door.</a:t>
            </a:r>
            <a:br>
              <a:rPr lang="nl-NL" dirty="0"/>
            </a:br>
            <a:br>
              <a:rPr lang="nl-NL" dirty="0"/>
            </a:br>
            <a:r>
              <a:rPr lang="nl-NL" b="0" i="0" dirty="0">
                <a:solidFill>
                  <a:srgbClr val="495057"/>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15</a:t>
            </a:fld>
            <a:endParaRPr lang="nl-NL"/>
          </a:p>
        </p:txBody>
      </p:sp>
    </p:spTree>
    <p:extLst>
      <p:ext uri="{BB962C8B-B14F-4D97-AF65-F5344CB8AC3E}">
        <p14:creationId xmlns:p14="http://schemas.microsoft.com/office/powerpoint/2010/main" val="27353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B.</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16</a:t>
            </a:fld>
            <a:endParaRPr lang="nl-NL"/>
          </a:p>
        </p:txBody>
      </p:sp>
    </p:spTree>
    <p:extLst>
      <p:ext uri="{BB962C8B-B14F-4D97-AF65-F5344CB8AC3E}">
        <p14:creationId xmlns:p14="http://schemas.microsoft.com/office/powerpoint/2010/main" val="413440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95057"/>
                </a:solidFill>
                <a:effectLst/>
                <a:latin typeface="Arial" panose="020B0604020202020204" pitchFamily="34" charset="0"/>
              </a:rPr>
              <a:t>Als economen bestuderen we het gedrag van mensen met betrekking tot deze keuzes. Welke beslissingen maken mensen, en belangrijker: waarom? Waarom koopt iemand een bepaalde jas maar niet een andere? Waarom zou het verhogen van de inkomstenbelasting zowel goed als slecht kunnen uitpakken? Waarom kiezen bedrijven ervoor om groene stroom te gebruiken, terwijl dit ten koste gaat van hun winst? Met de kennis die je de afgelopen jaren hebt opgedaan heb je als econoom in opleiding misschien al een antwoord op een aantal van deze vragen in je hoofd.</a:t>
            </a:r>
            <a:br>
              <a:rPr lang="nl-NL" dirty="0"/>
            </a:br>
            <a:br>
              <a:rPr lang="nl-NL" dirty="0"/>
            </a:br>
            <a:r>
              <a:rPr lang="nl-NL" b="0" i="0" dirty="0">
                <a:solidFill>
                  <a:srgbClr val="495057"/>
                </a:solidFill>
                <a:effectLst/>
                <a:latin typeface="Arial" panose="020B0604020202020204" pitchFamily="34" charset="0"/>
              </a:rPr>
              <a:t>Voor vele jaren werd het gedrag van mensen verklaard op basis van aloude economische modellen. Deze modellen werkten volgens economen middels een "alsof" principe. Over het algemeen werd geaccepteerd dat de modellen geen realistische weerspiegeling gaven van de werkelijkheid, en men deed alsof de werkelijkheid zo was als de modellen voorspelden. Veel van deze modellen zijn nog steeds gangbaar in de economische wetenschap. Denk maar aan de marktvorm 'Volkomen Concurrentie’.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49505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495057"/>
              </a:solidFill>
              <a:effectLst/>
              <a:latin typeface="Arial" panose="020B0604020202020204" pitchFamily="34" charset="0"/>
            </a:endParaRPr>
          </a:p>
          <a:p>
            <a:pPr algn="l"/>
            <a:r>
              <a:rPr lang="nl-NL" b="1" i="0" dirty="0">
                <a:solidFill>
                  <a:srgbClr val="747474"/>
                </a:solidFill>
                <a:effectLst/>
                <a:latin typeface="Arial" panose="020B0604020202020204" pitchFamily="34" charset="0"/>
              </a:rPr>
              <a:t>Opbrengst begrippen: P, GO, MO</a:t>
            </a:r>
            <a:endParaRPr lang="nl-NL" b="0" i="0" dirty="0">
              <a:solidFill>
                <a:srgbClr val="747474"/>
              </a:solidFill>
              <a:effectLst/>
              <a:latin typeface="Arial" panose="020B0604020202020204" pitchFamily="34" charset="0"/>
            </a:endParaRPr>
          </a:p>
          <a:p>
            <a:pPr algn="l"/>
            <a:r>
              <a:rPr lang="nl-NL" b="1" i="0" dirty="0">
                <a:solidFill>
                  <a:srgbClr val="747474"/>
                </a:solidFill>
                <a:effectLst/>
                <a:latin typeface="Arial" panose="020B0604020202020204" pitchFamily="34" charset="0"/>
              </a:rPr>
              <a:t>P </a:t>
            </a:r>
            <a:r>
              <a:rPr lang="nl-NL" b="0" i="0" dirty="0">
                <a:solidFill>
                  <a:srgbClr val="747474"/>
                </a:solidFill>
                <a:effectLst/>
                <a:latin typeface="Arial" panose="020B0604020202020204" pitchFamily="34" charset="0"/>
              </a:rPr>
              <a:t>= prijs – de prijs die de producent ontvangt voor zijn product</a:t>
            </a:r>
            <a:br>
              <a:rPr lang="nl-NL" b="0" i="0" dirty="0">
                <a:solidFill>
                  <a:srgbClr val="747474"/>
                </a:solidFill>
                <a:effectLst/>
                <a:latin typeface="Arial" panose="020B0604020202020204" pitchFamily="34" charset="0"/>
              </a:rPr>
            </a:br>
            <a:r>
              <a:rPr lang="nl-NL" b="1" i="0" dirty="0">
                <a:solidFill>
                  <a:srgbClr val="747474"/>
                </a:solidFill>
                <a:effectLst/>
                <a:latin typeface="Arial" panose="020B0604020202020204" pitchFamily="34" charset="0"/>
              </a:rPr>
              <a:t>GO </a:t>
            </a:r>
            <a:r>
              <a:rPr lang="nl-NL" b="0" i="0" dirty="0">
                <a:solidFill>
                  <a:srgbClr val="747474"/>
                </a:solidFill>
                <a:effectLst/>
                <a:latin typeface="Arial" panose="020B0604020202020204" pitchFamily="34" charset="0"/>
              </a:rPr>
              <a:t>= gemiddelde opbrengst – het bedrag dat een producent gemiddeld ontvangt voor zijn product (= prijs)</a:t>
            </a:r>
            <a:br>
              <a:rPr lang="nl-NL" b="0" i="0" dirty="0">
                <a:solidFill>
                  <a:srgbClr val="747474"/>
                </a:solidFill>
                <a:effectLst/>
                <a:latin typeface="Arial" panose="020B0604020202020204" pitchFamily="34" charset="0"/>
              </a:rPr>
            </a:br>
            <a:r>
              <a:rPr lang="nl-NL" b="1" i="0" dirty="0">
                <a:solidFill>
                  <a:srgbClr val="747474"/>
                </a:solidFill>
                <a:effectLst/>
                <a:latin typeface="Arial" panose="020B0604020202020204" pitchFamily="34" charset="0"/>
              </a:rPr>
              <a:t>MO </a:t>
            </a:r>
            <a:r>
              <a:rPr lang="nl-NL" b="0" i="0" dirty="0">
                <a:solidFill>
                  <a:srgbClr val="747474"/>
                </a:solidFill>
                <a:effectLst/>
                <a:latin typeface="Arial" panose="020B0604020202020204" pitchFamily="34" charset="0"/>
              </a:rPr>
              <a:t>= marginale opbrengst – het bedrag waarmee de totale opbrengst verandert als de producent één extra product produceert (en verkoopt).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17</a:t>
            </a:fld>
            <a:endParaRPr lang="nl-NL"/>
          </a:p>
        </p:txBody>
      </p:sp>
    </p:spTree>
    <p:extLst>
      <p:ext uri="{BB962C8B-B14F-4D97-AF65-F5344CB8AC3E}">
        <p14:creationId xmlns:p14="http://schemas.microsoft.com/office/powerpoint/2010/main" val="247553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95057"/>
                </a:solidFill>
                <a:effectLst/>
                <a:latin typeface="Arial" panose="020B0604020202020204" pitchFamily="34" charset="0"/>
              </a:rPr>
              <a:t>Enkele jaren geleden begonnen steeds meer economen in te zien dat de modellen die zij al die jaren voor waar hadden aangenomen soms wel erg slecht aansloten bij de economische werkelijkheid. Dit kwam met name doordat ze slechte voorspellers waren van gedrag. Economen werden alsmaar kritischer over de wetenschap: waarom houden we ons eigenlijk bezig met alsof? Zouden we ons niet bezig moeten houden met hoe het echt zit?</a:t>
            </a:r>
            <a:br>
              <a:rPr lang="nl-NL" b="0" i="0" dirty="0">
                <a:solidFill>
                  <a:srgbClr val="495057"/>
                </a:solidFill>
                <a:effectLst/>
                <a:latin typeface="Arial" panose="020B0604020202020204" pitchFamily="34" charset="0"/>
              </a:rPr>
            </a:br>
            <a:br>
              <a:rPr lang="nl-NL" b="0" i="0" dirty="0">
                <a:solidFill>
                  <a:srgbClr val="495057"/>
                </a:solidFill>
                <a:effectLst/>
                <a:latin typeface="Arial" panose="020B0604020202020204" pitchFamily="34" charset="0"/>
              </a:rPr>
            </a:br>
            <a:r>
              <a:rPr lang="nl-NL" b="0" i="0" dirty="0">
                <a:solidFill>
                  <a:srgbClr val="495057"/>
                </a:solidFill>
                <a:effectLst/>
                <a:latin typeface="Arial" panose="020B0604020202020204" pitchFamily="34" charset="0"/>
              </a:rPr>
              <a:t>Uit dit alles is een nieuwe economische stroming ontstaan: gedragseconomie. Deze stroming combineert inzichten uit economie en psychologie om economisch gedrag beter te kunnen bestuderen en verklaren. Zo ontstaan er economische modellen die steeds minder alsof zijn, en steeds beter aansluiten bij de realiteit. Zeker met de economische crisis van enkele jaren geleden in ons achterhoofd is dit nu relevanter dan ooit. De komende 8 lessen krijg je dan ook een belangrijk inzicht in deze wetenschap. Ga verder naar de volgende pagina voor een overzicht van de lessenserie, en een korte uitleg over hoe we te werk gaan.</a:t>
            </a:r>
          </a:p>
          <a:p>
            <a:br>
              <a:rPr lang="nl-NL" dirty="0"/>
            </a:b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18</a:t>
            </a:fld>
            <a:endParaRPr lang="nl-NL"/>
          </a:p>
        </p:txBody>
      </p:sp>
    </p:spTree>
    <p:extLst>
      <p:ext uri="{BB962C8B-B14F-4D97-AF65-F5344CB8AC3E}">
        <p14:creationId xmlns:p14="http://schemas.microsoft.com/office/powerpoint/2010/main" val="182351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Keep </a:t>
            </a:r>
            <a:r>
              <a:rPr lang="nl-NL" dirty="0" err="1"/>
              <a:t>it</a:t>
            </a:r>
            <a:r>
              <a:rPr lang="nl-NL" dirty="0"/>
              <a:t> simpel, probeer wel uitleg te geven</a:t>
            </a:r>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19</a:t>
            </a:fld>
            <a:endParaRPr lang="nl-NL"/>
          </a:p>
        </p:txBody>
      </p:sp>
    </p:spTree>
    <p:extLst>
      <p:ext uri="{BB962C8B-B14F-4D97-AF65-F5344CB8AC3E}">
        <p14:creationId xmlns:p14="http://schemas.microsoft.com/office/powerpoint/2010/main" val="304325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4</a:t>
            </a:fld>
            <a:endParaRPr lang="nl-NL"/>
          </a:p>
        </p:txBody>
      </p:sp>
    </p:spTree>
    <p:extLst>
      <p:ext uri="{BB962C8B-B14F-4D97-AF65-F5344CB8AC3E}">
        <p14:creationId xmlns:p14="http://schemas.microsoft.com/office/powerpoint/2010/main" val="341170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Impact, langdurige positieve of negatieve verandering.</a:t>
            </a:r>
          </a:p>
          <a:p>
            <a:pPr marL="0" indent="0">
              <a:buNone/>
            </a:pPr>
            <a:endParaRPr lang="nl-NL" dirty="0"/>
          </a:p>
          <a:p>
            <a:pPr marL="0" indent="0">
              <a:buNone/>
            </a:pPr>
            <a:r>
              <a:rPr lang="nl-NL" dirty="0"/>
              <a:t>Gedrag is zichtbaar en daardoor te observeren en te onderzoeken. Alleen zijn het vaak onzichtbare factoren die zorgen dat er een zichtbaar gedrag tot uiting komt.</a:t>
            </a:r>
          </a:p>
          <a:p>
            <a:pPr marL="0" indent="0">
              <a:buNone/>
            </a:pPr>
            <a:endParaRPr lang="nl-NL" dirty="0"/>
          </a:p>
          <a:p>
            <a:pPr marL="0" indent="0">
              <a:buNone/>
            </a:pPr>
            <a:r>
              <a:rPr lang="nl-NL" dirty="0"/>
              <a:t>Dat kunnen factoren zijn als: </a:t>
            </a:r>
            <a:r>
              <a:rPr lang="nl-NL" i="1" dirty="0"/>
              <a:t>attitude, overtuiging, capaciteiten, competenties, normen, waarden, drijfveren, et cetera.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Belemmeringen: </a:t>
            </a:r>
            <a:r>
              <a:rPr lang="nl-NL" b="0" dirty="0"/>
              <a:t>Meetbaarheid/criteria van de circulaire economie &amp; marktbenadering.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5</a:t>
            </a:fld>
            <a:endParaRPr lang="nl-NL"/>
          </a:p>
        </p:txBody>
      </p:sp>
    </p:spTree>
    <p:extLst>
      <p:ext uri="{BB962C8B-B14F-4D97-AF65-F5344CB8AC3E}">
        <p14:creationId xmlns:p14="http://schemas.microsoft.com/office/powerpoint/2010/main" val="294992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De in de vorige les besproken technieken, die door marketeers al jaren worden toegepast, worden sinds enige tijd ook door overheden en andere niet-commerciële organisaties ingezet. Hierbij passen zij een nieuwe manier toe van beleid voeren, het zogeheten 'nudging'. Deze term komt voort uit het boek "</a:t>
            </a:r>
            <a:r>
              <a:rPr lang="nl-NL" b="0" i="0" dirty="0" err="1">
                <a:solidFill>
                  <a:srgbClr val="495057"/>
                </a:solidFill>
                <a:effectLst/>
                <a:latin typeface="arial" panose="020B0604020202020204" pitchFamily="34" charset="0"/>
              </a:rPr>
              <a:t>Nudge</a:t>
            </a:r>
            <a:r>
              <a:rPr lang="nl-NL" b="0" i="0" dirty="0">
                <a:solidFill>
                  <a:srgbClr val="495057"/>
                </a:solidFill>
                <a:effectLst/>
                <a:latin typeface="arial" panose="020B0604020202020204" pitchFamily="34" charset="0"/>
              </a:rPr>
              <a:t>: </a:t>
            </a:r>
            <a:r>
              <a:rPr lang="nl-NL" b="0" i="0" dirty="0" err="1">
                <a:solidFill>
                  <a:srgbClr val="495057"/>
                </a:solidFill>
                <a:effectLst/>
                <a:latin typeface="arial" panose="020B0604020202020204" pitchFamily="34" charset="0"/>
              </a:rPr>
              <a:t>Improving</a:t>
            </a:r>
            <a:r>
              <a:rPr lang="nl-NL" b="0" i="0" dirty="0">
                <a:solidFill>
                  <a:srgbClr val="495057"/>
                </a:solidFill>
                <a:effectLst/>
                <a:latin typeface="arial" panose="020B0604020202020204" pitchFamily="34" charset="0"/>
              </a:rPr>
              <a:t> </a:t>
            </a:r>
            <a:r>
              <a:rPr lang="nl-NL" b="0" i="0" dirty="0" err="1">
                <a:solidFill>
                  <a:srgbClr val="495057"/>
                </a:solidFill>
                <a:effectLst/>
                <a:latin typeface="arial" panose="020B0604020202020204" pitchFamily="34" charset="0"/>
              </a:rPr>
              <a:t>Decisions</a:t>
            </a:r>
            <a:r>
              <a:rPr lang="nl-NL" b="0" i="0" dirty="0">
                <a:solidFill>
                  <a:srgbClr val="495057"/>
                </a:solidFill>
                <a:effectLst/>
                <a:latin typeface="arial" panose="020B0604020202020204" pitchFamily="34" charset="0"/>
              </a:rPr>
              <a:t> </a:t>
            </a:r>
            <a:r>
              <a:rPr lang="nl-NL" b="0" i="0" dirty="0" err="1">
                <a:solidFill>
                  <a:srgbClr val="495057"/>
                </a:solidFill>
                <a:effectLst/>
                <a:latin typeface="arial" panose="020B0604020202020204" pitchFamily="34" charset="0"/>
              </a:rPr>
              <a:t>about</a:t>
            </a:r>
            <a:r>
              <a:rPr lang="nl-NL" b="0" i="0" dirty="0">
                <a:solidFill>
                  <a:srgbClr val="495057"/>
                </a:solidFill>
                <a:effectLst/>
                <a:latin typeface="arial" panose="020B0604020202020204" pitchFamily="34" charset="0"/>
              </a:rPr>
              <a:t> Health, </a:t>
            </a:r>
            <a:r>
              <a:rPr lang="nl-NL" b="0" i="0" dirty="0" err="1">
                <a:solidFill>
                  <a:srgbClr val="495057"/>
                </a:solidFill>
                <a:effectLst/>
                <a:latin typeface="arial" panose="020B0604020202020204" pitchFamily="34" charset="0"/>
              </a:rPr>
              <a:t>Wealth</a:t>
            </a:r>
            <a:r>
              <a:rPr lang="nl-NL" b="0" i="0" dirty="0">
                <a:solidFill>
                  <a:srgbClr val="495057"/>
                </a:solidFill>
                <a:effectLst/>
                <a:latin typeface="arial" panose="020B0604020202020204" pitchFamily="34" charset="0"/>
              </a:rPr>
              <a:t>, </a:t>
            </a:r>
            <a:r>
              <a:rPr lang="nl-NL" b="0" i="0" dirty="0" err="1">
                <a:solidFill>
                  <a:srgbClr val="495057"/>
                </a:solidFill>
                <a:effectLst/>
                <a:latin typeface="arial" panose="020B0604020202020204" pitchFamily="34" charset="0"/>
              </a:rPr>
              <a:t>and</a:t>
            </a:r>
            <a:r>
              <a:rPr lang="nl-NL" b="0" i="0" dirty="0">
                <a:solidFill>
                  <a:srgbClr val="495057"/>
                </a:solidFill>
                <a:effectLst/>
                <a:latin typeface="arial" panose="020B0604020202020204" pitchFamily="34" charset="0"/>
              </a:rPr>
              <a:t> </a:t>
            </a:r>
            <a:r>
              <a:rPr lang="nl-NL" b="0" i="0" dirty="0" err="1">
                <a:solidFill>
                  <a:srgbClr val="495057"/>
                </a:solidFill>
                <a:effectLst/>
                <a:latin typeface="arial" panose="020B0604020202020204" pitchFamily="34" charset="0"/>
              </a:rPr>
              <a:t>Happiness</a:t>
            </a:r>
            <a:r>
              <a:rPr lang="nl-NL" b="0" i="0" dirty="0">
                <a:solidFill>
                  <a:srgbClr val="495057"/>
                </a:solidFill>
                <a:effectLst/>
                <a:latin typeface="arial" panose="020B0604020202020204" pitchFamily="34" charset="0"/>
              </a:rPr>
              <a:t>" van </a:t>
            </a:r>
            <a:r>
              <a:rPr lang="nl-NL" b="0" i="0" dirty="0" err="1">
                <a:solidFill>
                  <a:srgbClr val="495057"/>
                </a:solidFill>
                <a:effectLst/>
                <a:latin typeface="arial" panose="020B0604020202020204" pitchFamily="34" charset="0"/>
              </a:rPr>
              <a:t>Thaler</a:t>
            </a:r>
            <a:r>
              <a:rPr lang="nl-NL" b="0" i="0" dirty="0">
                <a:solidFill>
                  <a:srgbClr val="495057"/>
                </a:solidFill>
                <a:effectLst/>
                <a:latin typeface="arial" panose="020B0604020202020204" pitchFamily="34" charset="0"/>
              </a:rPr>
              <a:t> en </a:t>
            </a:r>
            <a:r>
              <a:rPr lang="nl-NL" b="0" i="0" dirty="0" err="1">
                <a:solidFill>
                  <a:srgbClr val="495057"/>
                </a:solidFill>
                <a:effectLst/>
                <a:latin typeface="arial" panose="020B0604020202020204" pitchFamily="34" charset="0"/>
              </a:rPr>
              <a:t>Sunstein</a:t>
            </a:r>
            <a:r>
              <a:rPr lang="nl-NL" b="0" i="0" dirty="0">
                <a:solidFill>
                  <a:srgbClr val="495057"/>
                </a:solidFill>
                <a:effectLst/>
                <a:latin typeface="arial" panose="020B0604020202020204" pitchFamily="34" charset="0"/>
              </a:rPr>
              <a:t> (2008). In dit boek gaan de auteurs in op de vele mogelijkheden van gedragsbeïnvloeding in een niet-commerciële context. Hoe kunnen we bijvoorbeeld zorgen dat leerlingen op school meer groenten eten? En hoe kunnen we zorgen dat mensen meer sparen voor hun pensioen?</a:t>
            </a:r>
            <a:br>
              <a:rPr lang="nl-NL" b="0" i="0" dirty="0">
                <a:solidFill>
                  <a:srgbClr val="495057"/>
                </a:solidFill>
                <a:effectLst/>
                <a:latin typeface="arial" panose="020B0604020202020204" pitchFamily="34" charset="0"/>
              </a:rPr>
            </a:br>
            <a:br>
              <a:rPr lang="nl-NL" b="0" i="0" dirty="0">
                <a:solidFill>
                  <a:srgbClr val="495057"/>
                </a:solidFill>
                <a:effectLst/>
                <a:latin typeface="arial" panose="020B0604020202020204" pitchFamily="34" charset="0"/>
              </a:rPr>
            </a:br>
            <a:r>
              <a:rPr lang="nl-NL" b="0" i="0" dirty="0">
                <a:solidFill>
                  <a:srgbClr val="495057"/>
                </a:solidFill>
                <a:effectLst/>
                <a:latin typeface="arial" panose="020B0604020202020204" pitchFamily="34" charset="0"/>
              </a:rPr>
              <a:t>De oplossing, volgens de auteurs, is het uitbuiten van de verschillende heuristieken en </a:t>
            </a:r>
            <a:r>
              <a:rPr lang="nl-NL" b="0" i="0" dirty="0" err="1">
                <a:solidFill>
                  <a:srgbClr val="495057"/>
                </a:solidFill>
                <a:effectLst/>
                <a:latin typeface="arial" panose="020B0604020202020204" pitchFamily="34" charset="0"/>
              </a:rPr>
              <a:t>biases</a:t>
            </a:r>
            <a:r>
              <a:rPr lang="nl-NL" b="0" i="0" dirty="0">
                <a:solidFill>
                  <a:srgbClr val="495057"/>
                </a:solidFill>
                <a:effectLst/>
                <a:latin typeface="arial" panose="020B0604020202020204" pitchFamily="34" charset="0"/>
              </a:rPr>
              <a:t> waar men zich door laat leiden. Zo heeft het plaatsen van groenten en fruit bij de ingang van de winkel een bewezen effect op de hoeveelheid die er van gekocht wordt, en kan het concept dus ook bij schoolkantines ingezet worden.</a:t>
            </a:r>
            <a:br>
              <a:rPr lang="nl-NL" dirty="0"/>
            </a:br>
            <a:br>
              <a:rPr lang="nl-NL" dirty="0"/>
            </a:br>
            <a:r>
              <a:rPr lang="nl-NL" b="0" i="0" dirty="0">
                <a:solidFill>
                  <a:srgbClr val="495057"/>
                </a:solidFill>
                <a:effectLst/>
                <a:latin typeface="arial" panose="020B0604020202020204" pitchFamily="34" charset="0"/>
              </a:rPr>
              <a:t>Deze vorm van overheidsbemoeienis is een alternatief voor overheidsbemoeienis in de vorm van regulering en belasting (</a:t>
            </a:r>
            <a:r>
              <a:rPr lang="nl-NL" b="0" i="0" dirty="0" err="1">
                <a:solidFill>
                  <a:srgbClr val="495057"/>
                </a:solidFill>
                <a:effectLst/>
                <a:latin typeface="arial" panose="020B0604020202020204" pitchFamily="34" charset="0"/>
              </a:rPr>
              <a:t>Bubb</a:t>
            </a:r>
            <a:r>
              <a:rPr lang="nl-NL" b="0" i="0" dirty="0">
                <a:solidFill>
                  <a:srgbClr val="495057"/>
                </a:solidFill>
                <a:effectLst/>
                <a:latin typeface="arial" panose="020B0604020202020204" pitchFamily="34" charset="0"/>
              </a:rPr>
              <a:t> en </a:t>
            </a:r>
            <a:r>
              <a:rPr lang="nl-NL" b="0" i="0" dirty="0" err="1">
                <a:solidFill>
                  <a:srgbClr val="495057"/>
                </a:solidFill>
                <a:effectLst/>
                <a:latin typeface="arial" panose="020B0604020202020204" pitchFamily="34" charset="0"/>
              </a:rPr>
              <a:t>Pildes</a:t>
            </a:r>
            <a:r>
              <a:rPr lang="nl-NL" b="0" i="0" dirty="0">
                <a:solidFill>
                  <a:srgbClr val="495057"/>
                </a:solidFill>
                <a:effectLst/>
                <a:latin typeface="arial" panose="020B0604020202020204" pitchFamily="34" charset="0"/>
              </a:rPr>
              <a:t>, 2014). Alvorens we verder ingaan op succesvolle voorbeelden van </a:t>
            </a:r>
            <a:r>
              <a:rPr lang="nl-NL" b="0" i="0" dirty="0" err="1">
                <a:solidFill>
                  <a:srgbClr val="495057"/>
                </a:solidFill>
                <a:effectLst/>
                <a:latin typeface="arial" panose="020B0604020202020204" pitchFamily="34" charset="0"/>
              </a:rPr>
              <a:t>Nudges</a:t>
            </a:r>
            <a:r>
              <a:rPr lang="nl-NL" b="0" i="0" dirty="0">
                <a:solidFill>
                  <a:srgbClr val="495057"/>
                </a:solidFill>
                <a:effectLst/>
                <a:latin typeface="arial" panose="020B0604020202020204" pitchFamily="34" charset="0"/>
              </a:rPr>
              <a:t>, bekijken we eerst de </a:t>
            </a:r>
            <a:r>
              <a:rPr lang="nl-NL" b="0" i="0" dirty="0" err="1">
                <a:solidFill>
                  <a:srgbClr val="495057"/>
                </a:solidFill>
                <a:effectLst/>
                <a:latin typeface="arial" panose="020B0604020202020204" pitchFamily="34" charset="0"/>
              </a:rPr>
              <a:t>gedragseconomische</a:t>
            </a:r>
            <a:r>
              <a:rPr lang="nl-NL" b="0" i="0" dirty="0">
                <a:solidFill>
                  <a:srgbClr val="495057"/>
                </a:solidFill>
                <a:effectLst/>
                <a:latin typeface="arial" panose="020B0604020202020204" pitchFamily="34" charset="0"/>
              </a:rPr>
              <a:t> visie op de klassieke vormen van overheidsbemoeienis.</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6</a:t>
            </a:fld>
            <a:endParaRPr lang="nl-NL"/>
          </a:p>
        </p:txBody>
      </p:sp>
    </p:spTree>
    <p:extLst>
      <p:ext uri="{BB962C8B-B14F-4D97-AF65-F5344CB8AC3E}">
        <p14:creationId xmlns:p14="http://schemas.microsoft.com/office/powerpoint/2010/main" val="338521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Het eerste voorbeeld van een </a:t>
            </a:r>
            <a:r>
              <a:rPr lang="nl-NL" b="0" i="0" dirty="0" err="1">
                <a:solidFill>
                  <a:srgbClr val="495057"/>
                </a:solidFill>
                <a:effectLst/>
                <a:latin typeface="arial" panose="020B0604020202020204" pitchFamily="34" charset="0"/>
              </a:rPr>
              <a:t>Nudge</a:t>
            </a:r>
            <a:r>
              <a:rPr lang="nl-NL" b="0" i="0" dirty="0">
                <a:solidFill>
                  <a:srgbClr val="495057"/>
                </a:solidFill>
                <a:effectLst/>
                <a:latin typeface="arial" panose="020B0604020202020204" pitchFamily="34" charset="0"/>
              </a:rPr>
              <a:t> komt zowaar uit Nederland. Op </a:t>
            </a:r>
            <a:r>
              <a:rPr lang="nl-NL" b="0" i="0" dirty="0" err="1">
                <a:solidFill>
                  <a:srgbClr val="495057"/>
                </a:solidFill>
                <a:effectLst/>
                <a:latin typeface="arial" panose="020B0604020202020204" pitchFamily="34" charset="0"/>
              </a:rPr>
              <a:t>schiphol</a:t>
            </a:r>
            <a:r>
              <a:rPr lang="nl-NL" b="0" i="0" dirty="0">
                <a:solidFill>
                  <a:srgbClr val="495057"/>
                </a:solidFill>
                <a:effectLst/>
                <a:latin typeface="arial" panose="020B0604020202020204" pitchFamily="34" charset="0"/>
              </a:rPr>
              <a:t> werden als eerst urinoirs gezien met een geprinte vlieg aan de binnenkant. Deze zouden mannen moeten stimuleren om letterlijk gezien niet buiten de pot te piesen, waardoor er bijvoorbeeld minder schoonmakers ingezet hoeven te worden. Hoewel het effect niet bewezen is, wordt het nog regelmatig aangedragen als voorbeeld van een </a:t>
            </a:r>
            <a:r>
              <a:rPr lang="nl-NL" b="0" i="0" dirty="0" err="1">
                <a:solidFill>
                  <a:srgbClr val="495057"/>
                </a:solidFill>
                <a:effectLst/>
                <a:latin typeface="arial" panose="020B0604020202020204" pitchFamily="34" charset="0"/>
              </a:rPr>
              <a:t>Nudge</a:t>
            </a:r>
            <a:r>
              <a:rPr lang="nl-NL" b="0" i="0" dirty="0">
                <a:solidFill>
                  <a:srgbClr val="495057"/>
                </a:solidFill>
                <a:effectLst/>
                <a:latin typeface="arial" panose="020B0604020202020204" pitchFamily="34" charset="0"/>
              </a:rPr>
              <a:t> (</a:t>
            </a:r>
            <a:r>
              <a:rPr lang="nl-NL" b="0" i="0" dirty="0" err="1">
                <a:solidFill>
                  <a:srgbClr val="495057"/>
                </a:solidFill>
                <a:effectLst/>
                <a:latin typeface="arial" panose="020B0604020202020204" pitchFamily="34" charset="0"/>
              </a:rPr>
              <a:t>Sonnemans</a:t>
            </a:r>
            <a:r>
              <a:rPr lang="nl-NL" b="0" i="0" dirty="0">
                <a:solidFill>
                  <a:srgbClr val="495057"/>
                </a:solidFill>
                <a:effectLst/>
                <a:latin typeface="arial" panose="020B0604020202020204" pitchFamily="34" charset="0"/>
              </a:rPr>
              <a:t>, 2014).</a:t>
            </a: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7</a:t>
            </a:fld>
            <a:endParaRPr lang="nl-NL"/>
          </a:p>
        </p:txBody>
      </p:sp>
    </p:spTree>
    <p:extLst>
      <p:ext uri="{BB962C8B-B14F-4D97-AF65-F5344CB8AC3E}">
        <p14:creationId xmlns:p14="http://schemas.microsoft.com/office/powerpoint/2010/main" val="363948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F97352"/>
                </a:solidFill>
                <a:effectLst/>
                <a:latin typeface="Open Sans" panose="020B0606030504020204" pitchFamily="34" charset="0"/>
              </a:rPr>
              <a:t>1. Maak het leuk</a:t>
            </a:r>
            <a:br>
              <a:rPr lang="nl-NL" b="0" i="0" dirty="0">
                <a:solidFill>
                  <a:srgbClr val="777777"/>
                </a:solidFill>
                <a:effectLst/>
                <a:latin typeface="Open Sans" panose="020B0606030504020204" pitchFamily="34" charset="0"/>
              </a:rPr>
            </a:br>
            <a:r>
              <a:rPr lang="nl-NL" b="0" i="0" dirty="0">
                <a:solidFill>
                  <a:srgbClr val="777777"/>
                </a:solidFill>
                <a:effectLst/>
                <a:latin typeface="Open Sans" panose="020B0606030504020204" pitchFamily="34" charset="0"/>
              </a:rPr>
              <a:t>Als je wilt dat mensen bepaald gedrag gaan vertonen, zorg er dan voor dat het leuk is om dit te doen. </a:t>
            </a:r>
            <a:r>
              <a:rPr lang="nl-NL" b="0" i="0" u="sng" strike="noStrike" dirty="0">
                <a:solidFill>
                  <a:srgbClr val="2E2E2E"/>
                </a:solidFill>
                <a:effectLst/>
                <a:latin typeface="Open Sans" panose="020B0606030504020204" pitchFamily="34" charset="0"/>
                <a:hlinkClick r:id="rId3"/>
              </a:rPr>
              <a:t>Holle bolle Gijs</a:t>
            </a:r>
            <a:r>
              <a:rPr lang="nl-NL" b="0" i="0" dirty="0">
                <a:solidFill>
                  <a:srgbClr val="777777"/>
                </a:solidFill>
                <a:effectLst/>
                <a:latin typeface="Open Sans" panose="020B0606030504020204" pitchFamily="34" charset="0"/>
              </a:rPr>
              <a:t> is hier natuurlijk het klassieke voorbeeld van. Met deze gulzigaard laat de Efteling laat zien hoe je het aantrekkelijk kunt maken om afval in de prullenbak te gooien. De bekende </a:t>
            </a:r>
            <a:r>
              <a:rPr lang="nl-NL" b="0" i="1" dirty="0">
                <a:solidFill>
                  <a:srgbClr val="777777"/>
                </a:solidFill>
                <a:effectLst/>
                <a:latin typeface="Open Sans" panose="020B0606030504020204" pitchFamily="34" charset="0"/>
              </a:rPr>
              <a:t>Piano </a:t>
            </a:r>
            <a:r>
              <a:rPr lang="nl-NL" b="0" i="1" dirty="0" err="1">
                <a:solidFill>
                  <a:srgbClr val="777777"/>
                </a:solidFill>
                <a:effectLst/>
                <a:latin typeface="Open Sans" panose="020B0606030504020204" pitchFamily="34" charset="0"/>
              </a:rPr>
              <a:t>stairs</a:t>
            </a:r>
            <a:r>
              <a:rPr lang="nl-NL" b="0" i="1" dirty="0">
                <a:solidFill>
                  <a:srgbClr val="777777"/>
                </a:solidFill>
                <a:effectLst/>
                <a:latin typeface="Open Sans" panose="020B0606030504020204" pitchFamily="34" charset="0"/>
              </a:rPr>
              <a:t>,</a:t>
            </a:r>
            <a:r>
              <a:rPr lang="nl-NL" b="0" i="0" dirty="0">
                <a:solidFill>
                  <a:srgbClr val="777777"/>
                </a:solidFill>
                <a:effectLst/>
                <a:latin typeface="Open Sans" panose="020B0606030504020204" pitchFamily="34" charset="0"/>
              </a:rPr>
              <a:t> die als doel heeft om mensen te stimuleren om vaker de trap te nemen is ook een mooi voorbeeld van het leuk maken van bepaald gedrag.</a:t>
            </a:r>
          </a:p>
          <a:p>
            <a:pPr algn="l" fontAlgn="base"/>
            <a:r>
              <a:rPr lang="nl-NL" b="1" i="0" dirty="0">
                <a:solidFill>
                  <a:srgbClr val="F97352"/>
                </a:solidFill>
                <a:effectLst/>
                <a:latin typeface="Open Sans" panose="020B0606030504020204" pitchFamily="34" charset="0"/>
              </a:rPr>
              <a:t>2. Maak het makkelijk</a:t>
            </a:r>
            <a:br>
              <a:rPr lang="nl-NL" b="0" i="0" dirty="0">
                <a:solidFill>
                  <a:srgbClr val="777777"/>
                </a:solidFill>
                <a:effectLst/>
                <a:latin typeface="Open Sans" panose="020B0606030504020204" pitchFamily="34" charset="0"/>
              </a:rPr>
            </a:br>
            <a:r>
              <a:rPr lang="nl-NL" b="0" i="0" dirty="0">
                <a:solidFill>
                  <a:srgbClr val="777777"/>
                </a:solidFill>
                <a:effectLst/>
                <a:latin typeface="Open Sans" panose="020B0606030504020204" pitchFamily="34" charset="0"/>
              </a:rPr>
              <a:t>Als je een taak eenvoudiger kunt maken, kun je de kans vergroten dat gebruikers deze taak daadwerkelijk zullen uitvoeren en afmaken. Je kunt dit bijvoorbeeld realiseren door te proberen om eventuele ‘drempels’ weg te nemen of deze te verkleinen. Denk bijvoorbeeld aan het versimpelen van de instructies voor het innemen van medicijnen, door de instructies aan te passen van ‘een keer per dag innemen’ naar ‘neem een pil in na het ontbijt’. Zoals je kunt voorstellen is deze laatste instructie veel makkelijker te onthouden dan de eerste!</a:t>
            </a:r>
          </a:p>
          <a:p>
            <a:pPr algn="l" fontAlgn="base"/>
            <a:r>
              <a:rPr lang="nl-NL" b="1" i="0" dirty="0">
                <a:solidFill>
                  <a:srgbClr val="F97352"/>
                </a:solidFill>
                <a:effectLst/>
                <a:latin typeface="Open Sans" panose="020B0606030504020204" pitchFamily="34" charset="0"/>
              </a:rPr>
              <a:t>3. Maak het moeilijker</a:t>
            </a:r>
            <a:br>
              <a:rPr lang="nl-NL" b="0" i="0" dirty="0">
                <a:solidFill>
                  <a:srgbClr val="777777"/>
                </a:solidFill>
                <a:effectLst/>
                <a:latin typeface="Open Sans" panose="020B0606030504020204" pitchFamily="34" charset="0"/>
              </a:rPr>
            </a:br>
            <a:r>
              <a:rPr lang="nl-NL" b="0" i="0" dirty="0">
                <a:solidFill>
                  <a:srgbClr val="777777"/>
                </a:solidFill>
                <a:effectLst/>
                <a:latin typeface="Open Sans" panose="020B0606030504020204" pitchFamily="34" charset="0"/>
              </a:rPr>
              <a:t>Als je het makkelijker kunt maken om het gewenste gedrag te vertonen, kun je het ‘ongewenste gedrag’ natuurlijk ook moeilijker maken. Soms kan het helpen om een klein beetje frictie toe te voegen om gebruikers te forceren om betere beslissingen te nemen. Stel, je wilt mensen ontmoedigen om ongezond voedsel te nuttigen. Dan kun je bijvoorbeeld zorgen dat er kleinere opscheplepels en borden zijn, zodat mensen maar kleine hoeveelheden ongezond eten kunnen opscheppen. Ook kun je het ongezonde voedsel verder weg zetten zodat ze een stuk moeten lopen voordat ze er bij kunnen.</a:t>
            </a:r>
          </a:p>
          <a:p>
            <a:pPr algn="l" fontAlgn="base"/>
            <a:r>
              <a:rPr lang="nl-NL" b="1" i="0" dirty="0">
                <a:solidFill>
                  <a:srgbClr val="F97352"/>
                </a:solidFill>
                <a:effectLst/>
                <a:latin typeface="Open Sans" panose="020B0606030504020204" pitchFamily="34" charset="0"/>
              </a:rPr>
              <a:t>4. Speel in op zintuigen</a:t>
            </a:r>
            <a:br>
              <a:rPr lang="nl-NL" b="0" i="0" dirty="0">
                <a:solidFill>
                  <a:srgbClr val="777777"/>
                </a:solidFill>
                <a:effectLst/>
                <a:latin typeface="Open Sans" panose="020B0606030504020204" pitchFamily="34" charset="0"/>
              </a:rPr>
            </a:br>
            <a:r>
              <a:rPr lang="nl-NL" b="0" i="0" dirty="0">
                <a:solidFill>
                  <a:srgbClr val="777777"/>
                </a:solidFill>
                <a:effectLst/>
                <a:latin typeface="Open Sans" panose="020B0606030504020204" pitchFamily="34" charset="0"/>
              </a:rPr>
              <a:t>Onze zintuigen zijn van grote invloed op ons onderbewuste. Door in te spelen op zintuigen (middels geur, kleur, geluid, vorm, smaak, textuur etc.) kun je het denken en doen van gebruikers beïnvloeden. Een McDonalds-restaurant in Glasgow gebruikt bijvoorbeeld klassieke muziek om hangjongeren te verjagen en de Rotterdamse vervoersorganisatie de </a:t>
            </a:r>
            <a:r>
              <a:rPr lang="nl-NL" b="0" i="0" u="sng" strike="noStrike" dirty="0">
                <a:solidFill>
                  <a:srgbClr val="2E2E2E"/>
                </a:solidFill>
                <a:effectLst/>
                <a:latin typeface="Open Sans" panose="020B0606030504020204" pitchFamily="34" charset="0"/>
                <a:hlinkClick r:id="rId4"/>
              </a:rPr>
              <a:t>RET</a:t>
            </a:r>
            <a:r>
              <a:rPr lang="nl-NL" b="0" i="0" dirty="0">
                <a:solidFill>
                  <a:srgbClr val="777777"/>
                </a:solidFill>
                <a:effectLst/>
                <a:latin typeface="Open Sans" panose="020B0606030504020204" pitchFamily="34" charset="0"/>
              </a:rPr>
              <a:t> verspreidt een citroengeur op het station om het gevoel van ‘reinheid’ op te roepen waardoor reizigers zich prettiger voelen.</a:t>
            </a:r>
          </a:p>
          <a:p>
            <a:pPr algn="l" fontAlgn="base"/>
            <a:r>
              <a:rPr lang="nl-NL" b="1" i="0" dirty="0">
                <a:solidFill>
                  <a:srgbClr val="F97352"/>
                </a:solidFill>
                <a:effectLst/>
                <a:latin typeface="Open Sans" panose="020B0606030504020204" pitchFamily="34" charset="0"/>
              </a:rPr>
              <a:t>5. Geef feedback</a:t>
            </a:r>
            <a:br>
              <a:rPr lang="nl-NL" b="1" i="0" dirty="0">
                <a:solidFill>
                  <a:srgbClr val="777777"/>
                </a:solidFill>
                <a:effectLst/>
                <a:latin typeface="Open Sans" panose="020B0606030504020204" pitchFamily="34" charset="0"/>
              </a:rPr>
            </a:br>
            <a:r>
              <a:rPr lang="nl-NL" b="0" i="0" dirty="0">
                <a:solidFill>
                  <a:srgbClr val="777777"/>
                </a:solidFill>
                <a:effectLst/>
                <a:latin typeface="Open Sans" panose="020B0606030504020204" pitchFamily="34" charset="0"/>
              </a:rPr>
              <a:t>Door gebruikers een terugkoppeling te geven van hun gedrag houd je ze betrokken en zorg je ervoor dat ze zich bewust worden van hun eigen handelen. Het gevolg hiervan kan zijn dat ze andere keuzes maken. Bij feedback kun je bijvoorbeeld denken aan een stoplicht dat visueel aftelt tot het groene licht of een stoplicht-knopje dat oplicht en aangeeft dat het is geactiveerd. Ook het laten zien van een </a:t>
            </a:r>
            <a:r>
              <a:rPr lang="nl-NL" b="0" i="0" dirty="0" err="1">
                <a:solidFill>
                  <a:srgbClr val="777777"/>
                </a:solidFill>
                <a:effectLst/>
                <a:latin typeface="Open Sans" panose="020B0606030504020204" pitchFamily="34" charset="0"/>
              </a:rPr>
              <a:t>een</a:t>
            </a:r>
            <a:r>
              <a:rPr lang="nl-NL" b="0" i="0" dirty="0">
                <a:solidFill>
                  <a:srgbClr val="777777"/>
                </a:solidFill>
                <a:effectLst/>
                <a:latin typeface="Open Sans" panose="020B0606030504020204" pitchFamily="34" charset="0"/>
              </a:rPr>
              <a:t> verdrietige </a:t>
            </a:r>
            <a:r>
              <a:rPr lang="nl-NL" b="0" i="0" dirty="0" err="1">
                <a:solidFill>
                  <a:srgbClr val="777777"/>
                </a:solidFill>
                <a:effectLst/>
                <a:latin typeface="Open Sans" panose="020B0606030504020204" pitchFamily="34" charset="0"/>
              </a:rPr>
              <a:t>emoticon</a:t>
            </a:r>
            <a:r>
              <a:rPr lang="nl-NL" b="0" i="0" dirty="0">
                <a:solidFill>
                  <a:srgbClr val="777777"/>
                </a:solidFill>
                <a:effectLst/>
                <a:latin typeface="Open Sans" panose="020B0606030504020204" pitchFamily="34" charset="0"/>
              </a:rPr>
              <a:t> bij te hard rijden (of een duimpje bij de juiste snelheid) zijn eenvoudige vormen van feedback.</a:t>
            </a:r>
          </a:p>
          <a:p>
            <a:pPr algn="l" fontAlgn="base"/>
            <a:r>
              <a:rPr lang="nl-NL" b="1" i="0" dirty="0">
                <a:solidFill>
                  <a:srgbClr val="F97352"/>
                </a:solidFill>
                <a:effectLst/>
                <a:latin typeface="Open Sans" panose="020B0606030504020204" pitchFamily="34" charset="0"/>
              </a:rPr>
              <a:t>6. Visualiseer het eindresultaat</a:t>
            </a:r>
            <a:br>
              <a:rPr lang="nl-NL" b="0" i="0" dirty="0">
                <a:solidFill>
                  <a:srgbClr val="777777"/>
                </a:solidFill>
                <a:effectLst/>
                <a:latin typeface="Open Sans" panose="020B0606030504020204" pitchFamily="34" charset="0"/>
              </a:rPr>
            </a:br>
            <a:r>
              <a:rPr lang="nl-NL" b="0" i="0" dirty="0">
                <a:solidFill>
                  <a:srgbClr val="777777"/>
                </a:solidFill>
                <a:effectLst/>
                <a:latin typeface="Open Sans" panose="020B0606030504020204" pitchFamily="34" charset="0"/>
              </a:rPr>
              <a:t>De meeste mensen denken niet na over de gevolgen van hun handelen. Wanneer je het resultaat van keuzes visualiseert druk je mensen met hun neus op de feiten en zul je hun automatische gedrag doorbreken. Hierdoor worden mensen zich weer bewust van de gevolgen van hun handelen en zullen ze hun gedrag heroverwegen. Ter illustratie; de meeste westerse toiletten hebben twee knoppen, één voor een grote en één voor een kleine spoeling. Ondanks het feit dat deze knoppen vaak verschillende groottes hebben, drukken veel mensen (zonder er bij na te denken) vaak onnodig op de grote spoeling. Door de tekst  ‘2 liter’ en ‘5 liter’ aan de knoppen toe te voegen, worden mensen geconfronteerd met hun waterverspilling en worden ze subtiel beïnvloed om op de kleinere spoelknop te drukken.</a:t>
            </a:r>
          </a:p>
          <a:p>
            <a:pPr algn="l" fontAlgn="base"/>
            <a:r>
              <a:rPr lang="nl-NL" b="1" i="0" dirty="0">
                <a:solidFill>
                  <a:srgbClr val="F97352"/>
                </a:solidFill>
                <a:effectLst/>
                <a:latin typeface="Open Sans" panose="020B0606030504020204" pitchFamily="34" charset="0"/>
              </a:rPr>
              <a:t>7. Trek de aandacht met een opvallend detail</a:t>
            </a:r>
            <a:br>
              <a:rPr lang="nl-NL" b="1" i="0" dirty="0">
                <a:solidFill>
                  <a:srgbClr val="777777"/>
                </a:solidFill>
                <a:effectLst/>
                <a:latin typeface="Open Sans" panose="020B0606030504020204" pitchFamily="34" charset="0"/>
              </a:rPr>
            </a:br>
            <a:r>
              <a:rPr lang="nl-NL" b="0" i="0" dirty="0">
                <a:solidFill>
                  <a:srgbClr val="777777"/>
                </a:solidFill>
                <a:effectLst/>
                <a:latin typeface="Open Sans" panose="020B0606030504020204" pitchFamily="34" charset="0"/>
              </a:rPr>
              <a:t>Zorg ervoor dat gebruikers hun aandacht richten op datgene wat hun keuze of gedrag op een voor jou gunstige manier beïnvloedt. Een eenvoudige manier om dit te doen is door een afwijkend detail te plaatsen in de directe omgeving van de gebruiker. Het bekendste voorbeeld hiervan is het levensechte </a:t>
            </a:r>
            <a:r>
              <a:rPr lang="nl-NL" b="0" i="0" u="sng" strike="noStrike" dirty="0">
                <a:solidFill>
                  <a:srgbClr val="2E2E2E"/>
                </a:solidFill>
                <a:effectLst/>
                <a:latin typeface="Open Sans" panose="020B0606030504020204" pitchFamily="34" charset="0"/>
                <a:hlinkClick r:id="rId5"/>
              </a:rPr>
              <a:t>nep-vliegje in het urinoir</a:t>
            </a:r>
            <a:r>
              <a:rPr lang="nl-NL" b="0" i="0" dirty="0">
                <a:solidFill>
                  <a:srgbClr val="777777"/>
                </a:solidFill>
                <a:effectLst/>
                <a:latin typeface="Open Sans" panose="020B0606030504020204" pitchFamily="34" charset="0"/>
              </a:rPr>
              <a:t> op Schiphol, waardoor mannen 80% minder ‘morsen’. Maar je kunt hierbij ook denken aan felgekleurde prullenbakken die opvallen en waar mensen eerder hun afval in zullen gooien.</a:t>
            </a: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9</a:t>
            </a:fld>
            <a:endParaRPr lang="nl-NL"/>
          </a:p>
        </p:txBody>
      </p:sp>
    </p:spTree>
    <p:extLst>
      <p:ext uri="{BB962C8B-B14F-4D97-AF65-F5344CB8AC3E}">
        <p14:creationId xmlns:p14="http://schemas.microsoft.com/office/powerpoint/2010/main" val="56165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10</a:t>
            </a:fld>
            <a:endParaRPr lang="nl-NL"/>
          </a:p>
        </p:txBody>
      </p:sp>
    </p:spTree>
    <p:extLst>
      <p:ext uri="{BB962C8B-B14F-4D97-AF65-F5344CB8AC3E}">
        <p14:creationId xmlns:p14="http://schemas.microsoft.com/office/powerpoint/2010/main" val="80418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666666"/>
                </a:solidFill>
                <a:effectLst/>
                <a:latin typeface="Helvetica Neue"/>
              </a:rPr>
              <a:t>In zijn boek ‘The living company’ (1997) beschrijft hij de uitkomsten van zijn onderzoek. Hij heeft vier gemeenschappelijke kenmerken ontdekt die alle langlevende ondernemingen hebben. </a:t>
            </a:r>
            <a:r>
              <a:rPr lang="nl-NL" b="1" i="0" dirty="0">
                <a:solidFill>
                  <a:srgbClr val="666666"/>
                </a:solidFill>
                <a:effectLst/>
                <a:latin typeface="Helvetica Neue"/>
              </a:rPr>
              <a:t>Langlevende ondernemingen</a:t>
            </a:r>
            <a:r>
              <a:rPr lang="nl-NL" b="0" i="0" dirty="0">
                <a:solidFill>
                  <a:srgbClr val="666666"/>
                </a:solidFill>
                <a:effectLst/>
                <a:latin typeface="Helvetica Neue"/>
              </a:rPr>
              <a:t>:</a:t>
            </a:r>
          </a:p>
          <a:p>
            <a:endParaRPr lang="nl-NL" b="0" i="0" dirty="0">
              <a:solidFill>
                <a:srgbClr val="666666"/>
              </a:solidFill>
              <a:effectLst/>
              <a:latin typeface="Helvetica Neue"/>
            </a:endParaRP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11</a:t>
            </a:fld>
            <a:endParaRPr lang="nl-NL"/>
          </a:p>
        </p:txBody>
      </p:sp>
    </p:spTree>
    <p:extLst>
      <p:ext uri="{BB962C8B-B14F-4D97-AF65-F5344CB8AC3E}">
        <p14:creationId xmlns:p14="http://schemas.microsoft.com/office/powerpoint/2010/main" val="24328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dirty="0"/>
            </a:br>
            <a:r>
              <a:rPr lang="nl-NL" b="0" i="0" dirty="0">
                <a:solidFill>
                  <a:srgbClr val="495057"/>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12</a:t>
            </a:fld>
            <a:endParaRPr lang="nl-NL"/>
          </a:p>
        </p:txBody>
      </p:sp>
    </p:spTree>
    <p:extLst>
      <p:ext uri="{BB962C8B-B14F-4D97-AF65-F5344CB8AC3E}">
        <p14:creationId xmlns:p14="http://schemas.microsoft.com/office/powerpoint/2010/main" val="2107804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78DA47-DBB7-4FDB-B971-72FB246B19AD}" type="datetimeFigureOut">
              <a:rPr lang="nl-NL" smtClean="0"/>
              <a:t>26-9-2022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39443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F070245-9284-4D51-9240-030971AEB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2800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2637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4871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6081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9008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753040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77578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39469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381976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78DA47-DBB7-4FDB-B971-72FB246B19AD}" type="datetimeFigureOut">
              <a:rPr lang="nl-NL" smtClean="0"/>
              <a:t>26-9-2022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8966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Tree>
    <p:extLst>
      <p:ext uri="{BB962C8B-B14F-4D97-AF65-F5344CB8AC3E}">
        <p14:creationId xmlns:p14="http://schemas.microsoft.com/office/powerpoint/2010/main" val="2533201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78DA47-DBB7-4FDB-B971-72FB246B19AD}" type="datetimeFigureOut">
              <a:rPr lang="nl-NL" smtClean="0"/>
              <a:t>26-9-2022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7864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78DA47-DBB7-4FDB-B971-72FB246B19AD}" type="datetimeFigureOut">
              <a:rPr lang="nl-NL" smtClean="0"/>
              <a:t>26-9-2022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13674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95823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566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86208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F070245-9284-4D51-9240-030971AEBBD6}"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9635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78DA47-DBB7-4FDB-B971-72FB246B19AD}" type="datetimeFigureOut">
              <a:rPr lang="nl-NL" smtClean="0"/>
              <a:t>26-9-2022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Tree>
    <p:extLst>
      <p:ext uri="{BB962C8B-B14F-4D97-AF65-F5344CB8AC3E}">
        <p14:creationId xmlns:p14="http://schemas.microsoft.com/office/powerpoint/2010/main" val="2769501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78DA47-DBB7-4FDB-B971-72FB246B19AD}" type="datetimeFigureOut">
              <a:rPr lang="nl-NL" smtClean="0"/>
              <a:t>26-9-2022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059604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78DA47-DBB7-4FDB-B971-72FB246B19AD}" type="datetimeFigureOut">
              <a:rPr lang="nl-NL" smtClean="0"/>
              <a:t>26-9-2022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Tree>
    <p:extLst>
      <p:ext uri="{BB962C8B-B14F-4D97-AF65-F5344CB8AC3E}">
        <p14:creationId xmlns:p14="http://schemas.microsoft.com/office/powerpoint/2010/main" val="172133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78DA47-DBB7-4FDB-B971-72FB246B19AD}" type="datetimeFigureOut">
              <a:rPr lang="nl-NL" smtClean="0"/>
              <a:t>26-9-2022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3074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78DA47-DBB7-4FDB-B971-72FB246B19AD}" type="datetimeFigureOut">
              <a:rPr lang="nl-NL" smtClean="0"/>
              <a:t>26-9-2022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421722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3E61C-6F71-4356-BBAE-B7EB4FEB8FC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D940742-50E1-4618-B419-990C1B62F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797EBEE-49A6-4A35-B558-71DDBE0BF152}"/>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324C5BB3-6F85-412B-8F43-17ACD17A21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67BC243-519A-4E18-9F05-9BD64AE2DD44}"/>
              </a:ext>
            </a:extLst>
          </p:cNvPr>
          <p:cNvSpPr>
            <a:spLocks noGrp="1"/>
          </p:cNvSpPr>
          <p:nvPr>
            <p:ph type="sldNum" sz="quarter" idx="12"/>
          </p:nvPr>
        </p:nvSpPr>
        <p:spPr/>
        <p:txBody>
          <a:bodyPr/>
          <a:lstStyle/>
          <a:p>
            <a:fld id="{CF070245-9284-4D51-9240-030971AEBBD6}" type="slidenum">
              <a:rPr lang="nl-NL" smtClean="0"/>
              <a:t>‹nr.›</a:t>
            </a:fld>
            <a:endParaRPr lang="nl-NL"/>
          </a:p>
        </p:txBody>
      </p:sp>
    </p:spTree>
    <p:extLst>
      <p:ext uri="{BB962C8B-B14F-4D97-AF65-F5344CB8AC3E}">
        <p14:creationId xmlns:p14="http://schemas.microsoft.com/office/powerpoint/2010/main" val="107989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78DA47-DBB7-4FDB-B971-72FB246B19AD}" type="datetimeFigureOut">
              <a:rPr lang="nl-NL" smtClean="0"/>
              <a:t>26-9-2022</a:t>
            </a:fld>
            <a:endParaRPr lang="nl-NL"/>
          </a:p>
        </p:txBody>
      </p:sp>
    </p:spTree>
    <p:extLst>
      <p:ext uri="{BB962C8B-B14F-4D97-AF65-F5344CB8AC3E}">
        <p14:creationId xmlns:p14="http://schemas.microsoft.com/office/powerpoint/2010/main" val="185464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Tree>
    <p:extLst>
      <p:ext uri="{BB962C8B-B14F-4D97-AF65-F5344CB8AC3E}">
        <p14:creationId xmlns:p14="http://schemas.microsoft.com/office/powerpoint/2010/main" val="85888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5453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3796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2726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8477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578DA47-DBB7-4FDB-B971-72FB246B19AD}"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F070245-9284-4D51-9240-030971AEBBD6}"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2395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circularcompanymakers.nl/continuiteit-is-ook-duurzaamheid/"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zyqkqc2d4t8?feature=oembed" TargetMode="Externa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www.gezondheidsnet.nl/voeding/we-kopen-minder-vlees-door-nudging" TargetMode="Externa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ideo" Target="https://www.youtube.com/embed/2lXh2n0aPyw?feature=oembed"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3AE87020-EFF0-41E9-A2D0-C0FA15B1EDA6}"/>
              </a:ext>
            </a:extLst>
          </p:cNvPr>
          <p:cNvSpPr>
            <a:spLocks noGrp="1"/>
          </p:cNvSpPr>
          <p:nvPr>
            <p:ph type="subTitle" idx="1"/>
          </p:nvPr>
        </p:nvSpPr>
        <p:spPr>
          <a:xfrm>
            <a:off x="374650" y="5155915"/>
            <a:ext cx="7668000" cy="973424"/>
          </a:xfrm>
        </p:spPr>
        <p:txBody>
          <a:bodyPr/>
          <a:lstStyle/>
          <a:p>
            <a:r>
              <a:rPr lang="en-US" dirty="0"/>
              <a:t>De </a:t>
            </a:r>
            <a:r>
              <a:rPr lang="en-US" dirty="0" err="1"/>
              <a:t>leefbare</a:t>
            </a:r>
            <a:r>
              <a:rPr lang="en-US" dirty="0"/>
              <a:t> </a:t>
            </a:r>
            <a:r>
              <a:rPr lang="en-US" dirty="0" err="1"/>
              <a:t>stad</a:t>
            </a:r>
            <a:r>
              <a:rPr lang="en-US" dirty="0"/>
              <a:t> | les 2.1</a:t>
            </a:r>
          </a:p>
        </p:txBody>
      </p:sp>
      <p:sp>
        <p:nvSpPr>
          <p:cNvPr id="10" name="Title 2">
            <a:extLst>
              <a:ext uri="{FF2B5EF4-FFF2-40B4-BE49-F238E27FC236}">
                <a16:creationId xmlns:a16="http://schemas.microsoft.com/office/drawing/2014/main" id="{35BCEF59-75D9-4E4A-B6CD-47A88789C2C7}"/>
              </a:ext>
            </a:extLst>
          </p:cNvPr>
          <p:cNvSpPr>
            <a:spLocks noGrp="1"/>
          </p:cNvSpPr>
          <p:nvPr>
            <p:ph type="ctrTitle"/>
          </p:nvPr>
        </p:nvSpPr>
        <p:spPr>
          <a:xfrm>
            <a:off x="371475" y="2824163"/>
            <a:ext cx="7668000" cy="2082553"/>
          </a:xfrm>
        </p:spPr>
        <p:txBody>
          <a:bodyPr/>
          <a:lstStyle/>
          <a:p>
            <a:r>
              <a:rPr lang="nl-NL" dirty="0"/>
              <a:t>Circulaire</a:t>
            </a:r>
            <a:r>
              <a:rPr lang="en-US" dirty="0"/>
              <a:t> </a:t>
            </a:r>
            <a:r>
              <a:rPr lang="en-US" dirty="0" err="1"/>
              <a:t>economie</a:t>
            </a:r>
            <a:endParaRPr lang="en-US" dirty="0"/>
          </a:p>
        </p:txBody>
      </p:sp>
    </p:spTree>
    <p:extLst>
      <p:ext uri="{BB962C8B-B14F-4D97-AF65-F5344CB8AC3E}">
        <p14:creationId xmlns:p14="http://schemas.microsoft.com/office/powerpoint/2010/main" val="361063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67A17-2DA0-9EE5-C657-36D191F662EB}"/>
              </a:ext>
            </a:extLst>
          </p:cNvPr>
          <p:cNvSpPr>
            <a:spLocks noGrp="1"/>
          </p:cNvSpPr>
          <p:nvPr>
            <p:ph type="title"/>
          </p:nvPr>
        </p:nvSpPr>
        <p:spPr/>
        <p:txBody>
          <a:bodyPr/>
          <a:lstStyle/>
          <a:p>
            <a:r>
              <a:rPr lang="nl-NL" dirty="0"/>
              <a:t>Opdracht</a:t>
            </a:r>
          </a:p>
        </p:txBody>
      </p:sp>
      <p:sp>
        <p:nvSpPr>
          <p:cNvPr id="3" name="Tijdelijke aanduiding voor tekst 2">
            <a:extLst>
              <a:ext uri="{FF2B5EF4-FFF2-40B4-BE49-F238E27FC236}">
                <a16:creationId xmlns:a16="http://schemas.microsoft.com/office/drawing/2014/main" id="{0550BFEA-B3BE-2CDA-DA3C-33B8B3112A7E}"/>
              </a:ext>
            </a:extLst>
          </p:cNvPr>
          <p:cNvSpPr>
            <a:spLocks noGrp="1"/>
          </p:cNvSpPr>
          <p:nvPr>
            <p:ph type="body" sz="quarter" idx="13"/>
          </p:nvPr>
        </p:nvSpPr>
        <p:spPr>
          <a:xfrm>
            <a:off x="371475" y="1126836"/>
            <a:ext cx="5645150" cy="5434301"/>
          </a:xfrm>
        </p:spPr>
        <p:txBody>
          <a:bodyPr/>
          <a:lstStyle/>
          <a:p>
            <a:pPr marL="0" indent="0">
              <a:buNone/>
            </a:pPr>
            <a:r>
              <a:rPr lang="nl-NL" b="1" dirty="0"/>
              <a:t>Ontwerp een </a:t>
            </a:r>
            <a:r>
              <a:rPr lang="nl-NL" b="1" dirty="0" err="1"/>
              <a:t>nudge</a:t>
            </a:r>
            <a:endParaRPr lang="nl-NL" b="1" dirty="0"/>
          </a:p>
          <a:p>
            <a:pPr marL="0" indent="0">
              <a:buNone/>
            </a:pPr>
            <a:r>
              <a:rPr lang="nl-NL" dirty="0"/>
              <a:t>m dit thema af te ronden ontwerp je zelf een ‘</a:t>
            </a:r>
            <a:r>
              <a:rPr lang="nl-NL" dirty="0" err="1"/>
              <a:t>nudge</a:t>
            </a:r>
            <a:r>
              <a:rPr lang="nl-NL" dirty="0"/>
              <a:t>’.</a:t>
            </a:r>
          </a:p>
          <a:p>
            <a:pPr marL="0" indent="0">
              <a:buNone/>
            </a:pPr>
            <a:r>
              <a:rPr lang="nl-NL" dirty="0"/>
              <a:t>Dit doe je samen in je IBS groep</a:t>
            </a:r>
          </a:p>
          <a:p>
            <a:pPr marL="0" indent="0">
              <a:buNone/>
            </a:pPr>
            <a:endParaRPr lang="nl-NL" dirty="0"/>
          </a:p>
          <a:p>
            <a:r>
              <a:rPr lang="nl-NL" dirty="0"/>
              <a:t>Maak een plan van aanpak</a:t>
            </a:r>
          </a:p>
          <a:p>
            <a:pPr lvl="1"/>
            <a:r>
              <a:rPr lang="nl-NL" dirty="0"/>
              <a:t>Wie bewaakt de tijd</a:t>
            </a:r>
          </a:p>
          <a:p>
            <a:pPr lvl="1"/>
            <a:r>
              <a:rPr lang="nl-NL" dirty="0"/>
              <a:t>Wie faciliteert het proces</a:t>
            </a:r>
          </a:p>
          <a:p>
            <a:pPr marL="0" indent="0">
              <a:buNone/>
            </a:pPr>
            <a:endParaRPr lang="nl-NL" dirty="0"/>
          </a:p>
          <a:p>
            <a:r>
              <a:rPr lang="nl-NL" dirty="0"/>
              <a:t>Hoe ga je te werk met straffen/belonen? Hoe bereik en beïnvloed je de doelgroep?</a:t>
            </a:r>
          </a:p>
          <a:p>
            <a:endParaRPr lang="nl-NL" dirty="0"/>
          </a:p>
          <a:p>
            <a:r>
              <a:rPr lang="nl-NL" dirty="0"/>
              <a:t>Voorbeelden van een zelfde soort </a:t>
            </a:r>
            <a:r>
              <a:rPr lang="nl-NL" dirty="0" err="1"/>
              <a:t>nudge</a:t>
            </a:r>
            <a:endParaRPr lang="nl-NL" dirty="0"/>
          </a:p>
          <a:p>
            <a:endParaRPr lang="nl-NL" dirty="0"/>
          </a:p>
          <a:p>
            <a:r>
              <a:rPr lang="nl-NL" dirty="0"/>
              <a:t>Korte pitch (met bovenstaand)</a:t>
            </a:r>
          </a:p>
          <a:p>
            <a:pPr lvl="1"/>
            <a:r>
              <a:rPr lang="nl-NL" dirty="0"/>
              <a:t>Wat heb je nodig om dit idee uit te voeren?</a:t>
            </a:r>
          </a:p>
          <a:p>
            <a:pPr marL="0" indent="0">
              <a:buNone/>
            </a:pPr>
            <a:endParaRPr lang="nl-NL" dirty="0"/>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0811CD43-A2B7-D11E-EAED-B2593D59A8DB}"/>
              </a:ext>
            </a:extLst>
          </p:cNvPr>
          <p:cNvSpPr>
            <a:spLocks noGrp="1"/>
          </p:cNvSpPr>
          <p:nvPr>
            <p:ph type="body" sz="quarter" idx="15"/>
          </p:nvPr>
        </p:nvSpPr>
        <p:spPr/>
        <p:txBody>
          <a:bodyPr/>
          <a:lstStyle/>
          <a:p>
            <a:endParaRPr lang="nl-NL"/>
          </a:p>
        </p:txBody>
      </p:sp>
      <p:pic>
        <p:nvPicPr>
          <p:cNvPr id="1026" name="Picture 2" descr="Nudging: Hoe jij onbewust jouw klant kunt beïnvloeden met marketing!">
            <a:extLst>
              <a:ext uri="{FF2B5EF4-FFF2-40B4-BE49-F238E27FC236}">
                <a16:creationId xmlns:a16="http://schemas.microsoft.com/office/drawing/2014/main" id="{A7C17AB6-E428-AEDB-09A9-A0ABDE4D28BB}"/>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578" t="-14181" r="3483" b="-2245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3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E99727-2917-46BD-B353-F254B79BCD8B}"/>
              </a:ext>
            </a:extLst>
          </p:cNvPr>
          <p:cNvSpPr>
            <a:spLocks noGrp="1"/>
          </p:cNvSpPr>
          <p:nvPr>
            <p:ph type="title"/>
          </p:nvPr>
        </p:nvSpPr>
        <p:spPr>
          <a:xfrm>
            <a:off x="371476" y="296863"/>
            <a:ext cx="9442480" cy="1160403"/>
          </a:xfrm>
        </p:spPr>
        <p:txBody>
          <a:bodyPr/>
          <a:lstStyle/>
          <a:p>
            <a:r>
              <a:rPr lang="nl-NL" sz="2800" dirty="0"/>
              <a:t>korte termijn en langer termijn oplossingen</a:t>
            </a:r>
            <a:br>
              <a:rPr lang="nl-NL" sz="2800" dirty="0"/>
            </a:br>
            <a:br>
              <a:rPr lang="nl-NL" sz="2800" dirty="0"/>
            </a:br>
            <a:endParaRPr lang="nl-NL" sz="2800" dirty="0"/>
          </a:p>
        </p:txBody>
      </p:sp>
      <p:sp>
        <p:nvSpPr>
          <p:cNvPr id="2" name="Tijdelijke aanduiding voor tekst 1">
            <a:extLst>
              <a:ext uri="{FF2B5EF4-FFF2-40B4-BE49-F238E27FC236}">
                <a16:creationId xmlns:a16="http://schemas.microsoft.com/office/drawing/2014/main" id="{7AE872BD-50FC-4968-A4A4-0D85B5EC5B37}"/>
              </a:ext>
            </a:extLst>
          </p:cNvPr>
          <p:cNvSpPr>
            <a:spLocks noGrp="1"/>
          </p:cNvSpPr>
          <p:nvPr>
            <p:ph type="body" sz="quarter" idx="13"/>
          </p:nvPr>
        </p:nvSpPr>
        <p:spPr>
          <a:xfrm>
            <a:off x="365125" y="1735931"/>
            <a:ext cx="5645150" cy="3386137"/>
          </a:xfrm>
        </p:spPr>
        <p:txBody>
          <a:bodyPr/>
          <a:lstStyle/>
          <a:p>
            <a:pPr marL="0" indent="0">
              <a:buNone/>
            </a:pPr>
            <a:r>
              <a:rPr lang="nl-NL" b="1" dirty="0"/>
              <a:t>Circulair is continuïteit is duurzaamheid.</a:t>
            </a:r>
          </a:p>
          <a:p>
            <a:pPr marL="0" indent="0">
              <a:buNone/>
            </a:pPr>
            <a:endParaRPr lang="nl-NL" dirty="0"/>
          </a:p>
          <a:p>
            <a:pPr marL="342900" indent="-342900">
              <a:buAutoNum type="arabicPeriod"/>
            </a:pPr>
            <a:r>
              <a:rPr lang="nl-NL" dirty="0"/>
              <a:t>zijn gevoelig voor hen omgeving. Dit is het vermogen van een onderneming om te leren en zich aan te passen</a:t>
            </a:r>
          </a:p>
          <a:p>
            <a:pPr marL="342900" indent="-342900">
              <a:buAutoNum type="arabicPeriod"/>
            </a:pPr>
            <a:r>
              <a:rPr lang="nl-NL" dirty="0"/>
              <a:t>hebben aantrekkingskracht en een eigen identiteit. Dit is het vermogen van een onderneming om een gemeenschap op te bouwen en een onderscheidend karakter te hebben</a:t>
            </a:r>
          </a:p>
          <a:p>
            <a:pPr marL="342900" indent="-342900">
              <a:buAutoNum type="arabicPeriod"/>
            </a:pPr>
            <a:r>
              <a:rPr lang="nl-NL" dirty="0"/>
              <a:t>zijn tolerant. Dit is het vermogen van een onderneming om constructieve relaties op te bouwen met andere entiteiten binnen zichzelf en erbuiten</a:t>
            </a:r>
          </a:p>
          <a:p>
            <a:pPr marL="342900" indent="-342900">
              <a:buAutoNum type="arabicPeriod"/>
            </a:pPr>
            <a:r>
              <a:rPr lang="nl-NL" dirty="0"/>
              <a:t>zijn behoudend met geld. Dit is het vermogen om de eigen groei en ontwikkeling effectief vorm te geven.</a:t>
            </a:r>
          </a:p>
        </p:txBody>
      </p:sp>
      <p:sp>
        <p:nvSpPr>
          <p:cNvPr id="6" name="Tijdelijke aanduiding voor tekst 5">
            <a:extLst>
              <a:ext uri="{FF2B5EF4-FFF2-40B4-BE49-F238E27FC236}">
                <a16:creationId xmlns:a16="http://schemas.microsoft.com/office/drawing/2014/main" id="{EBBF1C9F-E94F-44F8-9DBE-8089186F5819}"/>
              </a:ext>
            </a:extLst>
          </p:cNvPr>
          <p:cNvSpPr>
            <a:spLocks noGrp="1"/>
          </p:cNvSpPr>
          <p:nvPr>
            <p:ph type="body" sz="quarter" idx="15"/>
          </p:nvPr>
        </p:nvSpPr>
        <p:spPr/>
        <p:txBody>
          <a:bodyPr/>
          <a:lstStyle/>
          <a:p>
            <a:endParaRPr lang="nl-NL"/>
          </a:p>
        </p:txBody>
      </p:sp>
      <p:pic>
        <p:nvPicPr>
          <p:cNvPr id="8" name="Picture 2" descr="Focus op korte termijn funest voor bevlogenheid medewerkers | HR Praktijk">
            <a:hlinkClick r:id="rId3"/>
            <a:extLst>
              <a:ext uri="{FF2B5EF4-FFF2-40B4-BE49-F238E27FC236}">
                <a16:creationId xmlns:a16="http://schemas.microsoft.com/office/drawing/2014/main" id="{9DD31C76-6428-423E-8783-F51EBB8B72C7}"/>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11097" t="-22755" r="-7120" b="-22755"/>
          <a:stretch/>
        </p:blipFill>
        <p:spPr bwMode="auto">
          <a:xfrm>
            <a:off x="6520070" y="296863"/>
            <a:ext cx="5055704" cy="576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p:txBody>
          <a:bodyPr anchor="t">
            <a:normAutofit/>
          </a:bodyPr>
          <a:lstStyle/>
          <a:p>
            <a:r>
              <a:rPr lang="nl-NL" dirty="0"/>
              <a:t>4. Gedrag</a:t>
            </a:r>
          </a:p>
        </p:txBody>
      </p:sp>
      <p:sp>
        <p:nvSpPr>
          <p:cNvPr id="4" name="Tijdelijke aanduiding voor tekst 3">
            <a:extLst>
              <a:ext uri="{FF2B5EF4-FFF2-40B4-BE49-F238E27FC236}">
                <a16:creationId xmlns:a16="http://schemas.microsoft.com/office/drawing/2014/main" id="{13C9BFEF-73E8-CE0D-E1CB-50F361FF62CE}"/>
              </a:ext>
            </a:extLst>
          </p:cNvPr>
          <p:cNvSpPr>
            <a:spLocks noGrp="1"/>
          </p:cNvSpPr>
          <p:nvPr>
            <p:ph type="body" sz="quarter" idx="13"/>
          </p:nvPr>
        </p:nvSpPr>
        <p:spPr/>
        <p:txBody>
          <a:bodyPr/>
          <a:lstStyle/>
          <a:p>
            <a:pPr marL="0" indent="0">
              <a:buNone/>
            </a:pPr>
            <a:r>
              <a:rPr lang="nl-NL" dirty="0"/>
              <a:t>Gedrag is zichtbaar en daardoor te observeren en te onderzoeken. Alleen zijn het vaak onzichtbare factoren die zorgen dat er een zichtbaar gedrag tot uiting komt.</a:t>
            </a:r>
          </a:p>
          <a:p>
            <a:pPr marL="0" indent="0">
              <a:buNone/>
            </a:pPr>
            <a:endParaRPr lang="nl-NL" dirty="0"/>
          </a:p>
          <a:p>
            <a:pPr marL="0" indent="0">
              <a:buNone/>
            </a:pPr>
            <a:r>
              <a:rPr lang="nl-NL" dirty="0"/>
              <a:t>Dat kunnen factoren zijn als: </a:t>
            </a:r>
            <a:r>
              <a:rPr lang="nl-NL" i="1" dirty="0"/>
              <a:t>attitude, overtuiging, capaciteiten, competenties, normen, waarden, drijfveren, et cetera. </a:t>
            </a:r>
          </a:p>
          <a:p>
            <a:endParaRPr lang="nl-NL" dirty="0"/>
          </a:p>
        </p:txBody>
      </p:sp>
      <p:sp>
        <p:nvSpPr>
          <p:cNvPr id="6" name="Tijdelijke aanduiding voor tekst 5">
            <a:extLst>
              <a:ext uri="{FF2B5EF4-FFF2-40B4-BE49-F238E27FC236}">
                <a16:creationId xmlns:a16="http://schemas.microsoft.com/office/drawing/2014/main" id="{9FA5B4CB-05F0-C1E2-FB28-F24FA7B33A9D}"/>
              </a:ext>
            </a:extLst>
          </p:cNvPr>
          <p:cNvSpPr>
            <a:spLocks noGrp="1"/>
          </p:cNvSpPr>
          <p:nvPr>
            <p:ph type="body" sz="quarter" idx="15"/>
          </p:nvPr>
        </p:nvSpPr>
        <p:spPr/>
        <p:txBody>
          <a:bodyPr/>
          <a:lstStyle/>
          <a:p>
            <a:endParaRPr lang="nl-NL"/>
          </a:p>
        </p:txBody>
      </p:sp>
      <p:pic>
        <p:nvPicPr>
          <p:cNvPr id="12" name="Tijdelijke aanduiding voor inhoud 8">
            <a:extLst>
              <a:ext uri="{FF2B5EF4-FFF2-40B4-BE49-F238E27FC236}">
                <a16:creationId xmlns:a16="http://schemas.microsoft.com/office/drawing/2014/main" id="{1F9BF318-2E5A-880F-15A0-C070A0D84BD9}"/>
              </a:ext>
            </a:extLst>
          </p:cNvPr>
          <p:cNvPicPr>
            <a:picLocks noGrp="1" noChangeAspect="1"/>
          </p:cNvPicPr>
          <p:nvPr>
            <p:ph type="pic" sz="quarter" idx="14"/>
          </p:nvPr>
        </p:nvPicPr>
        <p:blipFill rotWithShape="1">
          <a:blip r:embed="rId3"/>
          <a:srcRect l="31638" t="35555" r="46038" b="31255"/>
          <a:stretch/>
        </p:blipFill>
        <p:spPr>
          <a:xfrm>
            <a:off x="5612482" y="1457266"/>
            <a:ext cx="6338670" cy="3944741"/>
          </a:xfrm>
        </p:spPr>
      </p:pic>
    </p:spTree>
    <p:extLst>
      <p:ext uri="{BB962C8B-B14F-4D97-AF65-F5344CB8AC3E}">
        <p14:creationId xmlns:p14="http://schemas.microsoft.com/office/powerpoint/2010/main" val="103885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6CF6F-C553-1890-7F45-A8D517F65854}"/>
              </a:ext>
            </a:extLst>
          </p:cNvPr>
          <p:cNvSpPr>
            <a:spLocks noGrp="1"/>
          </p:cNvSpPr>
          <p:nvPr>
            <p:ph type="title"/>
          </p:nvPr>
        </p:nvSpPr>
        <p:spPr/>
        <p:txBody>
          <a:bodyPr/>
          <a:lstStyle/>
          <a:p>
            <a:r>
              <a:rPr lang="nl-NL" dirty="0"/>
              <a:t>Kwaliteiten en vervorming</a:t>
            </a:r>
          </a:p>
        </p:txBody>
      </p:sp>
      <p:sp>
        <p:nvSpPr>
          <p:cNvPr id="3" name="Tijdelijke aanduiding voor tekst 2">
            <a:extLst>
              <a:ext uri="{FF2B5EF4-FFF2-40B4-BE49-F238E27FC236}">
                <a16:creationId xmlns:a16="http://schemas.microsoft.com/office/drawing/2014/main" id="{D3D1EE3A-2400-E524-EB39-E36CC8C89F8D}"/>
              </a:ext>
            </a:extLst>
          </p:cNvPr>
          <p:cNvSpPr>
            <a:spLocks noGrp="1"/>
          </p:cNvSpPr>
          <p:nvPr>
            <p:ph type="body" sz="quarter" idx="13"/>
          </p:nvPr>
        </p:nvSpPr>
        <p:spPr/>
        <p:txBody>
          <a:bodyPr/>
          <a:lstStyle/>
          <a:p>
            <a:pPr marL="0" indent="0">
              <a:buNone/>
            </a:pPr>
            <a:r>
              <a:rPr lang="nl-NL" dirty="0"/>
              <a:t>Iedereen heeft mogelijkheden en onmogelijkheden. </a:t>
            </a:r>
          </a:p>
          <a:p>
            <a:pPr marL="0" indent="0">
              <a:buNone/>
            </a:pPr>
            <a:r>
              <a:rPr lang="nl-NL" dirty="0"/>
              <a:t>Dit is niet aangeleerd, maar aangeboren.</a:t>
            </a:r>
          </a:p>
          <a:p>
            <a:pPr marL="0" indent="0">
              <a:buNone/>
            </a:pPr>
            <a:endParaRPr lang="nl-NL" dirty="0"/>
          </a:p>
          <a:p>
            <a:pPr marL="0" indent="0">
              <a:buNone/>
            </a:pPr>
            <a:endParaRPr lang="nl-NL" dirty="0"/>
          </a:p>
          <a:p>
            <a:pPr marL="0" indent="0">
              <a:buNone/>
            </a:pPr>
            <a:r>
              <a:rPr lang="nl-NL" dirty="0"/>
              <a:t>Kwaliteiten kunnen bijvoorbeeld zijn: Inlevingsvermogen, behulpzaam, doelgericht, creatief, enthousiast, serieus, rustig. </a:t>
            </a:r>
          </a:p>
          <a:p>
            <a:pPr marL="0" indent="0">
              <a:buNone/>
            </a:pPr>
            <a:endParaRPr lang="nl-NL" dirty="0"/>
          </a:p>
          <a:p>
            <a:pPr marL="0" indent="0">
              <a:buNone/>
            </a:pPr>
            <a:endParaRPr lang="nl-NL" dirty="0"/>
          </a:p>
          <a:p>
            <a:pPr marL="0" indent="0">
              <a:buNone/>
            </a:pPr>
            <a:r>
              <a:rPr lang="nl-NL" dirty="0"/>
              <a:t>Deze kwaliteiten kunnen vaardigheden vergroten, maar kunnen ook een negatieve kant hebben. </a:t>
            </a:r>
          </a:p>
          <a:p>
            <a:pPr marL="0" indent="0">
              <a:buNone/>
            </a:pPr>
            <a:endParaRPr lang="nl-NL" dirty="0"/>
          </a:p>
          <a:p>
            <a:pPr marL="0" indent="0">
              <a:buNone/>
            </a:pPr>
            <a:r>
              <a:rPr lang="nl-NL" dirty="0"/>
              <a:t>Rustig kan onzichtbaarheid worden.. </a:t>
            </a:r>
          </a:p>
        </p:txBody>
      </p:sp>
      <p:sp>
        <p:nvSpPr>
          <p:cNvPr id="5" name="Tijdelijke aanduiding voor tekst 4">
            <a:extLst>
              <a:ext uri="{FF2B5EF4-FFF2-40B4-BE49-F238E27FC236}">
                <a16:creationId xmlns:a16="http://schemas.microsoft.com/office/drawing/2014/main" id="{319C5389-0375-3E4C-C12D-B052AB7B6D00}"/>
              </a:ext>
            </a:extLst>
          </p:cNvPr>
          <p:cNvSpPr>
            <a:spLocks noGrp="1"/>
          </p:cNvSpPr>
          <p:nvPr>
            <p:ph type="body" sz="quarter" idx="15"/>
          </p:nvPr>
        </p:nvSpPr>
        <p:spPr/>
        <p:txBody>
          <a:bodyPr/>
          <a:lstStyle/>
          <a:p>
            <a:endParaRPr lang="nl-NL"/>
          </a:p>
        </p:txBody>
      </p:sp>
      <p:pic>
        <p:nvPicPr>
          <p:cNvPr id="3076" name="Picture 4" descr="Hoe kun je kwaliteiten inzetten? – ikparticipeer">
            <a:extLst>
              <a:ext uri="{FF2B5EF4-FFF2-40B4-BE49-F238E27FC236}">
                <a16:creationId xmlns:a16="http://schemas.microsoft.com/office/drawing/2014/main" id="{6BFBCEE3-3809-5C97-FBA6-D80C66080DD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09" t="1883" r="-1152" b="-716"/>
          <a:stretch/>
        </p:blipFill>
        <p:spPr bwMode="auto">
          <a:xfrm>
            <a:off x="6175377" y="1790205"/>
            <a:ext cx="5878079" cy="327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67A17-2DA0-9EE5-C657-36D191F662EB}"/>
              </a:ext>
            </a:extLst>
          </p:cNvPr>
          <p:cNvSpPr>
            <a:spLocks noGrp="1"/>
          </p:cNvSpPr>
          <p:nvPr>
            <p:ph type="title"/>
          </p:nvPr>
        </p:nvSpPr>
        <p:spPr/>
        <p:txBody>
          <a:bodyPr/>
          <a:lstStyle/>
          <a:p>
            <a:r>
              <a:rPr lang="nl-NL" dirty="0"/>
              <a:t>Opdracht</a:t>
            </a:r>
          </a:p>
        </p:txBody>
      </p:sp>
      <p:sp>
        <p:nvSpPr>
          <p:cNvPr id="3" name="Tijdelijke aanduiding voor tekst 2">
            <a:extLst>
              <a:ext uri="{FF2B5EF4-FFF2-40B4-BE49-F238E27FC236}">
                <a16:creationId xmlns:a16="http://schemas.microsoft.com/office/drawing/2014/main" id="{0550BFEA-B3BE-2CDA-DA3C-33B8B3112A7E}"/>
              </a:ext>
            </a:extLst>
          </p:cNvPr>
          <p:cNvSpPr>
            <a:spLocks noGrp="1"/>
          </p:cNvSpPr>
          <p:nvPr>
            <p:ph type="body" sz="quarter" idx="13"/>
          </p:nvPr>
        </p:nvSpPr>
        <p:spPr>
          <a:xfrm>
            <a:off x="371475" y="1126836"/>
            <a:ext cx="5645150" cy="5434301"/>
          </a:xfrm>
        </p:spPr>
        <p:txBody>
          <a:bodyPr/>
          <a:lstStyle/>
          <a:p>
            <a:pPr marL="0" indent="0">
              <a:buNone/>
            </a:pPr>
            <a:r>
              <a:rPr lang="nl-NL" b="1" dirty="0"/>
              <a:t>Ga voor jezelf na welke kwaliteiten je bezit.</a:t>
            </a:r>
          </a:p>
          <a:p>
            <a:pPr marL="0" indent="0">
              <a:buNone/>
            </a:pPr>
            <a:endParaRPr lang="nl-NL" b="1" dirty="0"/>
          </a:p>
          <a:p>
            <a:pPr marL="0" indent="0">
              <a:buNone/>
            </a:pPr>
            <a:r>
              <a:rPr lang="nl-NL" dirty="0"/>
              <a:t>Zijn er kwaliteiten die doorgeslagen zijn en hierdoor negatief tot uiting komen?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0811CD43-A2B7-D11E-EAED-B2593D59A8DB}"/>
              </a:ext>
            </a:extLst>
          </p:cNvPr>
          <p:cNvSpPr>
            <a:spLocks noGrp="1"/>
          </p:cNvSpPr>
          <p:nvPr>
            <p:ph type="body" sz="quarter" idx="15"/>
          </p:nvPr>
        </p:nvSpPr>
        <p:spPr/>
        <p:txBody>
          <a:bodyPr/>
          <a:lstStyle/>
          <a:p>
            <a:endParaRPr lang="nl-NL"/>
          </a:p>
        </p:txBody>
      </p:sp>
      <p:pic>
        <p:nvPicPr>
          <p:cNvPr id="5124" name="Picture 4" descr="Kwaliteitenspel | 9789074123013 | P. Gerrickens | Boeken | bol.com">
            <a:extLst>
              <a:ext uri="{FF2B5EF4-FFF2-40B4-BE49-F238E27FC236}">
                <a16:creationId xmlns:a16="http://schemas.microsoft.com/office/drawing/2014/main" id="{7F1026B4-BCA7-71E2-B2CB-D82419CFD80A}"/>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4081" t="-41463" r="-7751" b="-4146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67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a:xfrm>
            <a:off x="371476" y="296863"/>
            <a:ext cx="10260000" cy="1160403"/>
          </a:xfrm>
        </p:spPr>
        <p:txBody>
          <a:bodyPr anchor="t">
            <a:normAutofit/>
          </a:bodyPr>
          <a:lstStyle/>
          <a:p>
            <a:r>
              <a:rPr lang="nl-NL" dirty="0"/>
              <a:t>5. Gedrag(economie) deel I</a:t>
            </a:r>
          </a:p>
        </p:txBody>
      </p:sp>
      <p:pic>
        <p:nvPicPr>
          <p:cNvPr id="1026" name="Picture 2" descr="Beslisstrategieën in de gedragseconomie in kaart gebracht - EURIB">
            <a:extLst>
              <a:ext uri="{FF2B5EF4-FFF2-40B4-BE49-F238E27FC236}">
                <a16:creationId xmlns:a16="http://schemas.microsoft.com/office/drawing/2014/main" id="{55F99581-207D-F761-2715-967EAB3A0D1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629" r="1" b="5631"/>
          <a:stretch/>
        </p:blipFill>
        <p:spPr bwMode="auto">
          <a:xfrm>
            <a:off x="371475" y="1709738"/>
            <a:ext cx="11449050" cy="4419599"/>
          </a:xfrm>
          <a:prstGeom prst="rect">
            <a:avLst/>
          </a:prstGeom>
          <a:solidFill>
            <a:srgbClr val="FFFFFF"/>
          </a:solidFill>
        </p:spPr>
      </p:pic>
    </p:spTree>
    <p:extLst>
      <p:ext uri="{BB962C8B-B14F-4D97-AF65-F5344CB8AC3E}">
        <p14:creationId xmlns:p14="http://schemas.microsoft.com/office/powerpoint/2010/main" val="307714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43CF5-A905-E0AD-2D7C-4A455588F16B}"/>
              </a:ext>
            </a:extLst>
          </p:cNvPr>
          <p:cNvSpPr>
            <a:spLocks noGrp="1"/>
          </p:cNvSpPr>
          <p:nvPr>
            <p:ph type="title"/>
          </p:nvPr>
        </p:nvSpPr>
        <p:spPr/>
        <p:txBody>
          <a:bodyPr/>
          <a:lstStyle/>
          <a:p>
            <a:r>
              <a:rPr lang="nl-NL" dirty="0"/>
              <a:t>Menselijk gedrag beïnvloeden</a:t>
            </a:r>
          </a:p>
        </p:txBody>
      </p:sp>
      <p:pic>
        <p:nvPicPr>
          <p:cNvPr id="15" name="Onlinemedia 14" title="Ben Tiggelaar, gedrag voordoen en nadoen">
            <a:hlinkClick r:id="" action="ppaction://media"/>
            <a:extLst>
              <a:ext uri="{FF2B5EF4-FFF2-40B4-BE49-F238E27FC236}">
                <a16:creationId xmlns:a16="http://schemas.microsoft.com/office/drawing/2014/main" id="{EC6EC690-2D57-7723-D284-A6E757D2F66C}"/>
              </a:ext>
            </a:extLst>
          </p:cNvPr>
          <p:cNvPicPr>
            <a:picLocks noGrp="1" noRot="1" noChangeAspect="1"/>
          </p:cNvPicPr>
          <p:nvPr>
            <p:ph idx="1"/>
            <a:videoFile r:link="rId1"/>
          </p:nvPr>
        </p:nvPicPr>
        <p:blipFill>
          <a:blip r:embed="rId4"/>
          <a:stretch>
            <a:fillRect/>
          </a:stretch>
        </p:blipFill>
        <p:spPr>
          <a:xfrm>
            <a:off x="371476" y="1008185"/>
            <a:ext cx="9419858" cy="5322689"/>
          </a:xfrm>
          <a:prstGeom prst="rect">
            <a:avLst/>
          </a:prstGeom>
        </p:spPr>
      </p:pic>
    </p:spTree>
    <p:extLst>
      <p:ext uri="{BB962C8B-B14F-4D97-AF65-F5344CB8AC3E}">
        <p14:creationId xmlns:p14="http://schemas.microsoft.com/office/powerpoint/2010/main" val="32746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6228E03-32C0-3F89-EC59-6DC68B8B36E0}"/>
              </a:ext>
            </a:extLst>
          </p:cNvPr>
          <p:cNvSpPr>
            <a:spLocks noGrp="1"/>
          </p:cNvSpPr>
          <p:nvPr>
            <p:ph type="title"/>
          </p:nvPr>
        </p:nvSpPr>
        <p:spPr/>
        <p:txBody>
          <a:bodyPr/>
          <a:lstStyle/>
          <a:p>
            <a:r>
              <a:rPr lang="nl-NL" dirty="0"/>
              <a:t>Economie met modellen…. </a:t>
            </a:r>
          </a:p>
        </p:txBody>
      </p:sp>
      <p:sp>
        <p:nvSpPr>
          <p:cNvPr id="5" name="Tijdelijke aanduiding voor tekst 4">
            <a:extLst>
              <a:ext uri="{FF2B5EF4-FFF2-40B4-BE49-F238E27FC236}">
                <a16:creationId xmlns:a16="http://schemas.microsoft.com/office/drawing/2014/main" id="{858728CF-8EC8-A0CB-8BB5-D0763785CD46}"/>
              </a:ext>
            </a:extLst>
          </p:cNvPr>
          <p:cNvSpPr>
            <a:spLocks noGrp="1"/>
          </p:cNvSpPr>
          <p:nvPr>
            <p:ph type="body" sz="quarter" idx="13"/>
          </p:nvPr>
        </p:nvSpPr>
        <p:spPr/>
        <p:txBody>
          <a:bodyPr/>
          <a:lstStyle/>
          <a:p>
            <a:pPr marL="0" indent="0">
              <a:buNone/>
            </a:pPr>
            <a:r>
              <a:rPr lang="nl-NL" dirty="0"/>
              <a:t>Op een markt van </a:t>
            </a:r>
            <a:r>
              <a:rPr lang="nl-NL" b="1" dirty="0"/>
              <a:t>volkomen concurrentie </a:t>
            </a:r>
            <a:r>
              <a:rPr lang="nl-NL" dirty="0"/>
              <a:t>zijn er veel vragers en veel aanbieders. Dat betekent dat een individuele aanbieder, of individuele vrager, geen invloed kan uitoefenen op de prijs. De prijs is voor hen een gegeven.</a:t>
            </a:r>
          </a:p>
          <a:p>
            <a:pPr marL="0" indent="0">
              <a:buNone/>
            </a:pPr>
            <a:br>
              <a:rPr lang="nl-NL" dirty="0"/>
            </a:br>
            <a:r>
              <a:rPr lang="nl-NL" dirty="0"/>
              <a:t>Deze prijs komt tot stand door de vrije werking van vraag en aanbod. Door dit marktmechanisme ontstaat een evenwichtsprijs…</a:t>
            </a:r>
          </a:p>
          <a:p>
            <a:pPr marL="0" indent="0">
              <a:buNone/>
            </a:pPr>
            <a:endParaRPr lang="nl-NL" dirty="0"/>
          </a:p>
          <a:p>
            <a:pPr marL="0" indent="0">
              <a:buNone/>
            </a:pPr>
            <a:r>
              <a:rPr lang="nl-NL" b="1" dirty="0"/>
              <a:t>Maar is dit model wel echt toepasbaar op gedrag?</a:t>
            </a:r>
            <a:br>
              <a:rPr lang="nl-NL" b="1" dirty="0"/>
            </a:br>
            <a:r>
              <a:rPr lang="nl-NL" i="1" dirty="0"/>
              <a:t>Economie gaat immers over keuzes maken</a:t>
            </a:r>
            <a:endParaRPr lang="nl-NL" b="1" dirty="0"/>
          </a:p>
        </p:txBody>
      </p:sp>
      <p:sp>
        <p:nvSpPr>
          <p:cNvPr id="7" name="Tijdelijke aanduiding voor tekst 6">
            <a:extLst>
              <a:ext uri="{FF2B5EF4-FFF2-40B4-BE49-F238E27FC236}">
                <a16:creationId xmlns:a16="http://schemas.microsoft.com/office/drawing/2014/main" id="{758BD11B-E80C-02A9-3B7C-4753BBA1C738}"/>
              </a:ext>
            </a:extLst>
          </p:cNvPr>
          <p:cNvSpPr>
            <a:spLocks noGrp="1"/>
          </p:cNvSpPr>
          <p:nvPr>
            <p:ph type="body" sz="quarter" idx="16"/>
          </p:nvPr>
        </p:nvSpPr>
        <p:spPr/>
        <p:txBody>
          <a:bodyPr/>
          <a:lstStyle/>
          <a:p>
            <a:r>
              <a:rPr lang="nl-NL" dirty="0"/>
              <a:t>Prijs = gemiddelde opbrengst = marginale opbrengst </a:t>
            </a:r>
          </a:p>
        </p:txBody>
      </p:sp>
      <p:pic>
        <p:nvPicPr>
          <p:cNvPr id="2050" name="Picture 2" descr="opbrengst_volkconc">
            <a:extLst>
              <a:ext uri="{FF2B5EF4-FFF2-40B4-BE49-F238E27FC236}">
                <a16:creationId xmlns:a16="http://schemas.microsoft.com/office/drawing/2014/main" id="{2FCB7085-8E59-3027-CD4D-602CCC344C2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287" t="-15482" r="-36" b="-948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2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6A4062-89FA-B3D7-9621-2F3DD04DBD7E}"/>
              </a:ext>
            </a:extLst>
          </p:cNvPr>
          <p:cNvSpPr>
            <a:spLocks noGrp="1"/>
          </p:cNvSpPr>
          <p:nvPr>
            <p:ph type="title"/>
          </p:nvPr>
        </p:nvSpPr>
        <p:spPr/>
        <p:txBody>
          <a:bodyPr/>
          <a:lstStyle/>
          <a:p>
            <a:r>
              <a:rPr lang="nl-NL" dirty="0"/>
              <a:t>Economie..?!</a:t>
            </a:r>
          </a:p>
        </p:txBody>
      </p:sp>
      <p:sp>
        <p:nvSpPr>
          <p:cNvPr id="3" name="Tijdelijke aanduiding voor tekst 2">
            <a:extLst>
              <a:ext uri="{FF2B5EF4-FFF2-40B4-BE49-F238E27FC236}">
                <a16:creationId xmlns:a16="http://schemas.microsoft.com/office/drawing/2014/main" id="{88D610ED-4FEA-D4AA-C7CB-C623C5A54D29}"/>
              </a:ext>
            </a:extLst>
          </p:cNvPr>
          <p:cNvSpPr>
            <a:spLocks noGrp="1"/>
          </p:cNvSpPr>
          <p:nvPr>
            <p:ph type="body" sz="quarter" idx="13"/>
          </p:nvPr>
        </p:nvSpPr>
        <p:spPr/>
        <p:txBody>
          <a:bodyPr/>
          <a:lstStyle/>
          <a:p>
            <a:pPr marL="0" indent="0">
              <a:buNone/>
            </a:pPr>
            <a:r>
              <a:rPr lang="nl-NL" dirty="0"/>
              <a:t>Economische modellen sloten slecht aan bij de economische werkelijkheid. </a:t>
            </a:r>
          </a:p>
          <a:p>
            <a:pPr marL="0" indent="0">
              <a:buNone/>
            </a:pPr>
            <a:endParaRPr lang="nl-NL" dirty="0"/>
          </a:p>
          <a:p>
            <a:pPr marL="0" indent="0">
              <a:buNone/>
            </a:pPr>
            <a:r>
              <a:rPr lang="nl-NL" dirty="0"/>
              <a:t>Ontstaan van nieuwe economische school: </a:t>
            </a:r>
            <a:r>
              <a:rPr lang="nl-NL" b="1" dirty="0"/>
              <a:t>gedragseconomie</a:t>
            </a:r>
          </a:p>
          <a:p>
            <a:pPr marL="0" indent="0">
              <a:buNone/>
            </a:pPr>
            <a:endParaRPr lang="nl-NL" b="1" dirty="0"/>
          </a:p>
          <a:p>
            <a:pPr marL="0" indent="0">
              <a:buNone/>
            </a:pPr>
            <a:r>
              <a:rPr lang="nl-NL" dirty="0"/>
              <a:t>Maar er zijn meerdere economische scholen:</a:t>
            </a:r>
          </a:p>
          <a:p>
            <a:r>
              <a:rPr lang="nl-NL" dirty="0"/>
              <a:t>Klassieke school</a:t>
            </a:r>
          </a:p>
          <a:p>
            <a:r>
              <a:rPr lang="nl-NL" dirty="0"/>
              <a:t>Neoklassieke school</a:t>
            </a:r>
          </a:p>
          <a:p>
            <a:r>
              <a:rPr lang="nl-NL" dirty="0"/>
              <a:t>Marxistische school</a:t>
            </a:r>
          </a:p>
          <a:p>
            <a:r>
              <a:rPr lang="nl-NL" dirty="0"/>
              <a:t>Oostenrijkse school</a:t>
            </a:r>
          </a:p>
          <a:p>
            <a:r>
              <a:rPr lang="nl-NL" dirty="0"/>
              <a:t>Keynesiaanse school</a:t>
            </a:r>
          </a:p>
          <a:p>
            <a:r>
              <a:rPr lang="nl-NL" dirty="0"/>
              <a:t>Institutionele school</a:t>
            </a:r>
          </a:p>
          <a:p>
            <a:r>
              <a:rPr lang="nl-NL" dirty="0"/>
              <a:t>Ontwikkelingstraditie</a:t>
            </a:r>
          </a:p>
          <a:p>
            <a:pPr marL="0" indent="0">
              <a:buNone/>
            </a:pPr>
            <a:endParaRPr lang="nl-NL" dirty="0"/>
          </a:p>
        </p:txBody>
      </p:sp>
      <p:sp>
        <p:nvSpPr>
          <p:cNvPr id="5" name="Tijdelijke aanduiding voor tekst 4">
            <a:extLst>
              <a:ext uri="{FF2B5EF4-FFF2-40B4-BE49-F238E27FC236}">
                <a16:creationId xmlns:a16="http://schemas.microsoft.com/office/drawing/2014/main" id="{429ACA4A-9CF9-EF9C-AA6E-03953E194E58}"/>
              </a:ext>
            </a:extLst>
          </p:cNvPr>
          <p:cNvSpPr>
            <a:spLocks noGrp="1"/>
          </p:cNvSpPr>
          <p:nvPr>
            <p:ph type="body" sz="quarter" idx="16"/>
          </p:nvPr>
        </p:nvSpPr>
        <p:spPr/>
        <p:txBody>
          <a:bodyPr/>
          <a:lstStyle/>
          <a:p>
            <a:endParaRPr lang="nl-NL"/>
          </a:p>
        </p:txBody>
      </p:sp>
      <p:pic>
        <p:nvPicPr>
          <p:cNvPr id="7170" name="Picture 2" descr="Pluriforme economie - Over Economie &amp; Economen">
            <a:extLst>
              <a:ext uri="{FF2B5EF4-FFF2-40B4-BE49-F238E27FC236}">
                <a16:creationId xmlns:a16="http://schemas.microsoft.com/office/drawing/2014/main" id="{F2D73FFE-48C2-210F-521B-D634332C347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515" r="25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38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34AF0-9FC3-B25D-B5DD-A9B77B2F6D7B}"/>
              </a:ext>
            </a:extLst>
          </p:cNvPr>
          <p:cNvSpPr>
            <a:spLocks noGrp="1"/>
          </p:cNvSpPr>
          <p:nvPr>
            <p:ph type="title"/>
          </p:nvPr>
        </p:nvSpPr>
        <p:spPr/>
        <p:txBody>
          <a:bodyPr/>
          <a:lstStyle/>
          <a:p>
            <a:r>
              <a:rPr lang="nl-NL" dirty="0"/>
              <a:t>Opdracht economische scholen</a:t>
            </a:r>
          </a:p>
        </p:txBody>
      </p:sp>
      <p:sp>
        <p:nvSpPr>
          <p:cNvPr id="3" name="Tijdelijke aanduiding voor tekst 2">
            <a:extLst>
              <a:ext uri="{FF2B5EF4-FFF2-40B4-BE49-F238E27FC236}">
                <a16:creationId xmlns:a16="http://schemas.microsoft.com/office/drawing/2014/main" id="{D136C69F-E544-74B9-5F2F-55ACDCFEEC60}"/>
              </a:ext>
            </a:extLst>
          </p:cNvPr>
          <p:cNvSpPr>
            <a:spLocks noGrp="1"/>
          </p:cNvSpPr>
          <p:nvPr>
            <p:ph type="body" sz="quarter" idx="13"/>
          </p:nvPr>
        </p:nvSpPr>
        <p:spPr/>
        <p:txBody>
          <a:bodyPr/>
          <a:lstStyle/>
          <a:p>
            <a:pPr marL="0" indent="0">
              <a:buNone/>
            </a:pPr>
            <a:r>
              <a:rPr lang="nl-NL" b="1" dirty="0"/>
              <a:t>Expertgroepen </a:t>
            </a:r>
          </a:p>
          <a:p>
            <a:pPr marL="0" indent="0">
              <a:buNone/>
            </a:pPr>
            <a:r>
              <a:rPr lang="nl-NL" dirty="0"/>
              <a:t>Kies een economische school en beantwoord de volgende vragen:</a:t>
            </a:r>
          </a:p>
          <a:p>
            <a:pPr marL="342900" indent="-342900">
              <a:buFont typeface="+mj-lt"/>
              <a:buAutoNum type="alphaUcPeriod"/>
            </a:pPr>
            <a:r>
              <a:rPr lang="nl-NL" dirty="0"/>
              <a:t>Wat is het uitgangspunt van de economische gedachten?</a:t>
            </a:r>
          </a:p>
          <a:p>
            <a:pPr marL="342900" indent="-342900">
              <a:buFont typeface="+mj-lt"/>
              <a:buAutoNum type="alphaUcPeriod"/>
            </a:pPr>
            <a:r>
              <a:rPr lang="nl-NL" dirty="0"/>
              <a:t>Wat is de kern van de economie volgens de stroming?</a:t>
            </a:r>
          </a:p>
          <a:p>
            <a:pPr marL="342900" indent="-342900">
              <a:buFont typeface="+mj-lt"/>
              <a:buAutoNum type="alphaUcPeriod"/>
            </a:pPr>
            <a:r>
              <a:rPr lang="nl-NL" dirty="0"/>
              <a:t>Wat voor beleid staat centraal?</a:t>
            </a:r>
          </a:p>
          <a:p>
            <a:pPr marL="342900" indent="-342900">
              <a:buFont typeface="+mj-lt"/>
              <a:buAutoNum type="alphaUcPeriod"/>
            </a:pPr>
            <a:r>
              <a:rPr lang="nl-NL" dirty="0"/>
              <a:t>Zijn er beperkingen in de economische stroming?</a:t>
            </a:r>
          </a:p>
          <a:p>
            <a:pPr marL="342900" indent="-342900">
              <a:buFont typeface="+mj-lt"/>
              <a:buAutoNum type="alphaUcPeriod"/>
            </a:pPr>
            <a:endParaRPr lang="nl-NL" dirty="0"/>
          </a:p>
          <a:p>
            <a:pPr marL="342900" indent="-342900">
              <a:buFont typeface="+mj-lt"/>
              <a:buAutoNum type="alphaUcPeriod"/>
            </a:pPr>
            <a:endParaRPr lang="nl-NL" dirty="0"/>
          </a:p>
          <a:p>
            <a:r>
              <a:rPr lang="nl-NL" dirty="0"/>
              <a:t>Klassieke school</a:t>
            </a:r>
          </a:p>
          <a:p>
            <a:r>
              <a:rPr lang="nl-NL" dirty="0"/>
              <a:t>Neoklassieke school</a:t>
            </a:r>
          </a:p>
          <a:p>
            <a:r>
              <a:rPr lang="nl-NL" dirty="0"/>
              <a:t>Marxistische school</a:t>
            </a:r>
          </a:p>
          <a:p>
            <a:r>
              <a:rPr lang="nl-NL" dirty="0"/>
              <a:t>Oostenrijkse school</a:t>
            </a:r>
          </a:p>
          <a:p>
            <a:r>
              <a:rPr lang="nl-NL" dirty="0"/>
              <a:t>Keynesiaanse school</a:t>
            </a:r>
          </a:p>
          <a:p>
            <a:r>
              <a:rPr lang="nl-NL" dirty="0"/>
              <a:t>Institutionele school</a:t>
            </a:r>
          </a:p>
          <a:p>
            <a:r>
              <a:rPr lang="nl-NL" dirty="0"/>
              <a:t>Ontwikkelingstraditie</a:t>
            </a:r>
          </a:p>
          <a:p>
            <a:pPr marL="0" indent="0">
              <a:buNone/>
            </a:pPr>
            <a:endParaRPr lang="nl-NL" dirty="0"/>
          </a:p>
          <a:p>
            <a:pPr marL="0" indent="0">
              <a:buNone/>
            </a:pPr>
            <a:endParaRPr lang="nl-NL" dirty="0"/>
          </a:p>
        </p:txBody>
      </p:sp>
      <p:pic>
        <p:nvPicPr>
          <p:cNvPr id="6146" name="Picture 2" descr="Wat is economie? — Economie Onderwijs">
            <a:extLst>
              <a:ext uri="{FF2B5EF4-FFF2-40B4-BE49-F238E27FC236}">
                <a16:creationId xmlns:a16="http://schemas.microsoft.com/office/drawing/2014/main" id="{BF6605DD-3CE0-648F-5919-B018E558F7B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6908" r="69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5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4596811A-F7D8-4B7D-B71C-C09A361396FC}"/>
              </a:ext>
            </a:extLst>
          </p:cNvPr>
          <p:cNvPicPr>
            <a:picLocks noGrp="1" noChangeAspect="1"/>
          </p:cNvPicPr>
          <p:nvPr>
            <p:ph idx="1"/>
          </p:nvPr>
        </p:nvPicPr>
        <p:blipFill rotWithShape="1">
          <a:blip r:embed="rId2"/>
          <a:srcRect l="12208" t="20960" r="68172" b="5250"/>
          <a:stretch/>
        </p:blipFill>
        <p:spPr>
          <a:xfrm>
            <a:off x="198784" y="603208"/>
            <a:ext cx="4671391" cy="5270817"/>
          </a:xfrm>
        </p:spPr>
      </p:pic>
      <p:pic>
        <p:nvPicPr>
          <p:cNvPr id="3" name="Afbeelding 2">
            <a:hlinkClick r:id="rId3"/>
            <a:extLst>
              <a:ext uri="{FF2B5EF4-FFF2-40B4-BE49-F238E27FC236}">
                <a16:creationId xmlns:a16="http://schemas.microsoft.com/office/drawing/2014/main" id="{35C59E9A-A357-7662-6904-FFDF2FECE90A}"/>
              </a:ext>
            </a:extLst>
          </p:cNvPr>
          <p:cNvPicPr>
            <a:picLocks noChangeAspect="1"/>
          </p:cNvPicPr>
          <p:nvPr/>
        </p:nvPicPr>
        <p:blipFill rotWithShape="1">
          <a:blip r:embed="rId4"/>
          <a:srcRect l="40545" t="39401" r="40891" b="15009"/>
          <a:stretch/>
        </p:blipFill>
        <p:spPr>
          <a:xfrm>
            <a:off x="5359453" y="977417"/>
            <a:ext cx="4897925" cy="5035071"/>
          </a:xfrm>
          <a:prstGeom prst="rect">
            <a:avLst/>
          </a:prstGeom>
        </p:spPr>
      </p:pic>
    </p:spTree>
    <p:extLst>
      <p:ext uri="{BB962C8B-B14F-4D97-AF65-F5344CB8AC3E}">
        <p14:creationId xmlns:p14="http://schemas.microsoft.com/office/powerpoint/2010/main" val="284473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a:xfrm>
            <a:off x="371475" y="1709738"/>
            <a:ext cx="5645149" cy="4165961"/>
          </a:xfrm>
        </p:spPr>
        <p:txBody>
          <a:bodyPr/>
          <a:lstStyle/>
          <a:p>
            <a:r>
              <a:rPr lang="nl-NL" dirty="0"/>
              <a:t>Periode overzicht</a:t>
            </a:r>
          </a:p>
          <a:p>
            <a:r>
              <a:rPr lang="nl-NL" dirty="0"/>
              <a:t>Herhaling</a:t>
            </a:r>
          </a:p>
          <a:p>
            <a:r>
              <a:rPr lang="nl-NL" dirty="0"/>
              <a:t>Nudging</a:t>
            </a:r>
          </a:p>
          <a:p>
            <a:pPr lvl="1"/>
            <a:r>
              <a:rPr lang="nl-NL" dirty="0"/>
              <a:t>Praktische </a:t>
            </a:r>
            <a:r>
              <a:rPr lang="nl-NL" dirty="0" err="1"/>
              <a:t>nudge</a:t>
            </a:r>
            <a:r>
              <a:rPr lang="nl-NL" dirty="0"/>
              <a:t> technieken</a:t>
            </a:r>
          </a:p>
          <a:p>
            <a:r>
              <a:rPr lang="nl-NL" dirty="0"/>
              <a:t>Gedrag</a:t>
            </a:r>
          </a:p>
          <a:p>
            <a:pPr lvl="1"/>
            <a:r>
              <a:rPr lang="nl-NL" dirty="0"/>
              <a:t>Kwaliteiten vervorming</a:t>
            </a:r>
          </a:p>
          <a:p>
            <a:r>
              <a:rPr lang="nl-NL" dirty="0"/>
              <a:t>Gedragseconomie</a:t>
            </a:r>
          </a:p>
          <a:p>
            <a:pPr lvl="1"/>
            <a:r>
              <a:rPr lang="nl-NL" dirty="0"/>
              <a:t>Introductie economische scholen</a:t>
            </a:r>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3"/>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09578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90461" y="1219199"/>
            <a:ext cx="5064292" cy="4419599"/>
          </a:xfrm>
        </p:spPr>
        <p:txBody>
          <a:bodyPr/>
          <a:lstStyle/>
          <a:p>
            <a:pPr marL="0" indent="0">
              <a:buNone/>
            </a:pPr>
            <a:r>
              <a:rPr lang="nl-NL" sz="1600" dirty="0"/>
              <a:t>Deze periode gaan we ons bezighouden met gedragsverandering en een breder beeld krijgen van de economie. </a:t>
            </a:r>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extLst>
              <p:ext uri="{D42A27DB-BD31-4B8C-83A1-F6EECF244321}">
                <p14:modId xmlns:p14="http://schemas.microsoft.com/office/powerpoint/2010/main" val="2341550553"/>
              </p:ext>
            </p:extLst>
          </p:nvPr>
        </p:nvGraphicFramePr>
        <p:xfrm>
          <a:off x="390461" y="1219199"/>
          <a:ext cx="11663887" cy="5396768"/>
        </p:xfrm>
        <a:graphic>
          <a:graphicData uri="http://schemas.openxmlformats.org/drawingml/2006/table">
            <a:tbl>
              <a:tblPr firstRow="1" bandRow="1">
                <a:tableStyleId>{073A0DAA-6AF3-43AB-8588-CEC1D06C72B9}</a:tableStyleId>
              </a:tblPr>
              <a:tblGrid>
                <a:gridCol w="2064375">
                  <a:extLst>
                    <a:ext uri="{9D8B030D-6E8A-4147-A177-3AD203B41FA5}">
                      <a16:colId xmlns:a16="http://schemas.microsoft.com/office/drawing/2014/main" val="2062163223"/>
                    </a:ext>
                  </a:extLst>
                </a:gridCol>
                <a:gridCol w="9599512">
                  <a:extLst>
                    <a:ext uri="{9D8B030D-6E8A-4147-A177-3AD203B41FA5}">
                      <a16:colId xmlns:a16="http://schemas.microsoft.com/office/drawing/2014/main" val="2009212913"/>
                    </a:ext>
                  </a:extLst>
                </a:gridCol>
              </a:tblGrid>
              <a:tr h="373832">
                <a:tc>
                  <a:txBody>
                    <a:bodyPr/>
                    <a:lstStyle/>
                    <a:p>
                      <a:r>
                        <a:rPr lang="nl-NL" dirty="0"/>
                        <a:t>Week</a:t>
                      </a:r>
                    </a:p>
                  </a:txBody>
                  <a:tcPr/>
                </a:tc>
                <a:tc>
                  <a:txBody>
                    <a:bodyPr/>
                    <a:lstStyle/>
                    <a:p>
                      <a:r>
                        <a:rPr lang="nl-NL" dirty="0"/>
                        <a:t>Onderwerp(en)</a:t>
                      </a:r>
                    </a:p>
                  </a:txBody>
                  <a:tcPr/>
                </a:tc>
                <a:extLst>
                  <a:ext uri="{0D108BD9-81ED-4DB2-BD59-A6C34878D82A}">
                    <a16:rowId xmlns:a16="http://schemas.microsoft.com/office/drawing/2014/main" val="1608848397"/>
                  </a:ext>
                </a:extLst>
              </a:tr>
              <a:tr h="373832">
                <a:tc>
                  <a:txBody>
                    <a:bodyPr/>
                    <a:lstStyle/>
                    <a:p>
                      <a:r>
                        <a:rPr lang="nl-NL" sz="1400" dirty="0"/>
                        <a:t>1.</a:t>
                      </a:r>
                    </a:p>
                  </a:txBody>
                  <a:tcPr/>
                </a:tc>
                <a:tc>
                  <a:txBody>
                    <a:bodyPr/>
                    <a:lstStyle/>
                    <a:p>
                      <a:r>
                        <a:rPr lang="nl-NL" sz="1400" dirty="0"/>
                        <a:t>Introductieweek</a:t>
                      </a:r>
                    </a:p>
                  </a:txBody>
                  <a:tcPr/>
                </a:tc>
                <a:extLst>
                  <a:ext uri="{0D108BD9-81ED-4DB2-BD59-A6C34878D82A}">
                    <a16:rowId xmlns:a16="http://schemas.microsoft.com/office/drawing/2014/main" val="2736395206"/>
                  </a:ext>
                </a:extLst>
              </a:tr>
              <a:tr h="436010">
                <a:tc>
                  <a:txBody>
                    <a:bodyPr/>
                    <a:lstStyle/>
                    <a:p>
                      <a:r>
                        <a:rPr lang="nl-NL" sz="1400" dirty="0"/>
                        <a:t>2. </a:t>
                      </a:r>
                    </a:p>
                  </a:txBody>
                  <a:tcPr/>
                </a:tc>
                <a:tc>
                  <a:txBody>
                    <a:bodyPr/>
                    <a:lstStyle/>
                    <a:p>
                      <a:pPr lvl="0"/>
                      <a:r>
                        <a:rPr lang="nl-NL" sz="1400" dirty="0"/>
                        <a:t>Impact </a:t>
                      </a:r>
                    </a:p>
                    <a:p>
                      <a:pPr lvl="0"/>
                      <a:r>
                        <a:rPr lang="nl-NL" sz="1400" dirty="0"/>
                        <a:t>Gedrag; </a:t>
                      </a:r>
                      <a:r>
                        <a:rPr lang="nl-NL" sz="1100" dirty="0"/>
                        <a:t>vorming van gedrag, normen en waarden</a:t>
                      </a:r>
                      <a:endParaRPr lang="nl-NL" sz="1400" dirty="0"/>
                    </a:p>
                  </a:txBody>
                  <a:tcPr/>
                </a:tc>
                <a:extLst>
                  <a:ext uri="{0D108BD9-81ED-4DB2-BD59-A6C34878D82A}">
                    <a16:rowId xmlns:a16="http://schemas.microsoft.com/office/drawing/2014/main" val="747237772"/>
                  </a:ext>
                </a:extLst>
              </a:tr>
              <a:tr h="496466">
                <a:tc>
                  <a:txBody>
                    <a:bodyPr/>
                    <a:lstStyle/>
                    <a:p>
                      <a:r>
                        <a:rPr lang="nl-NL"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Opdracht nudging; </a:t>
                      </a:r>
                      <a:r>
                        <a:rPr lang="nl-NL" sz="1100" dirty="0"/>
                        <a:t>Design a </a:t>
                      </a:r>
                      <a:r>
                        <a:rPr lang="nl-NL" sz="1100" dirty="0" err="1"/>
                        <a:t>better</a:t>
                      </a:r>
                      <a:r>
                        <a:rPr lang="nl-NL" sz="1100" dirty="0"/>
                        <a:t>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a:t>
                      </a:r>
                      <a:r>
                        <a:rPr lang="nl-NL" sz="1800" dirty="0"/>
                        <a:t>; </a:t>
                      </a:r>
                      <a:r>
                        <a:rPr lang="nl-NL" sz="1100" dirty="0"/>
                        <a:t>vorming van gedrag, Kwaliteiten vervorming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Tools </a:t>
                      </a:r>
                      <a:r>
                        <a:rPr lang="nl-NL" sz="1400" dirty="0" err="1"/>
                        <a:t>circonl</a:t>
                      </a:r>
                      <a:r>
                        <a:rPr lang="nl-NL" sz="1400" dirty="0"/>
                        <a:t> en (</a:t>
                      </a:r>
                      <a:r>
                        <a:rPr lang="nl-NL" sz="1400" dirty="0" err="1"/>
                        <a:t>gedrags</a:t>
                      </a:r>
                      <a:r>
                        <a:rPr lang="nl-NL" sz="1400" dirty="0"/>
                        <a:t>)economie  deel I</a:t>
                      </a:r>
                    </a:p>
                  </a:txBody>
                  <a:tcPr/>
                </a:tc>
                <a:extLst>
                  <a:ext uri="{0D108BD9-81ED-4DB2-BD59-A6C34878D82A}">
                    <a16:rowId xmlns:a16="http://schemas.microsoft.com/office/drawing/2014/main" val="3714754164"/>
                  </a:ext>
                </a:extLst>
              </a:tr>
              <a:tr h="496466">
                <a:tc>
                  <a:txBody>
                    <a:bodyPr/>
                    <a:lstStyle/>
                    <a:p>
                      <a:r>
                        <a:rPr lang="nl-NL"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050" dirty="0"/>
                        <a:t>vorming van gedrag, overtuigingen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Circulariteit meten (</a:t>
                      </a:r>
                      <a:r>
                        <a:rPr lang="nl-NL" sz="1400" dirty="0" err="1"/>
                        <a:t>gedrags</a:t>
                      </a:r>
                      <a:r>
                        <a:rPr lang="nl-NL" sz="1400" dirty="0"/>
                        <a:t>)economie  deel II</a:t>
                      </a:r>
                    </a:p>
                  </a:txBody>
                  <a:tcPr/>
                </a:tc>
                <a:extLst>
                  <a:ext uri="{0D108BD9-81ED-4DB2-BD59-A6C34878D82A}">
                    <a16:rowId xmlns:a16="http://schemas.microsoft.com/office/drawing/2014/main" val="2844386357"/>
                  </a:ext>
                </a:extLst>
              </a:tr>
              <a:tr h="373832">
                <a:tc>
                  <a:txBody>
                    <a:bodyPr/>
                    <a:lstStyle/>
                    <a:p>
                      <a:r>
                        <a:rPr lang="nl-NL" sz="14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vaardigheden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Meervoudige waardencreatie en (</a:t>
                      </a:r>
                      <a:r>
                        <a:rPr lang="nl-NL" sz="1400" dirty="0" err="1"/>
                        <a:t>gedrags</a:t>
                      </a:r>
                      <a:r>
                        <a:rPr lang="nl-NL" sz="1400" dirty="0"/>
                        <a:t>)economie  deel III</a:t>
                      </a:r>
                      <a:endParaRPr lang="nl-NL" sz="1400" i="1" dirty="0"/>
                    </a:p>
                  </a:txBody>
                  <a:tcPr/>
                </a:tc>
                <a:extLst>
                  <a:ext uri="{0D108BD9-81ED-4DB2-BD59-A6C34878D82A}">
                    <a16:rowId xmlns:a16="http://schemas.microsoft.com/office/drawing/2014/main" val="561134174"/>
                  </a:ext>
                </a:extLst>
              </a:tr>
              <a:tr h="373832">
                <a:tc>
                  <a:txBody>
                    <a:bodyPr/>
                    <a:lstStyle/>
                    <a:p>
                      <a:r>
                        <a:rPr lang="nl-NL" sz="140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zin en doel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Waardebehoud en (</a:t>
                      </a:r>
                      <a:r>
                        <a:rPr lang="nl-NL" sz="1400" dirty="0" err="1"/>
                        <a:t>gedrags</a:t>
                      </a:r>
                      <a:r>
                        <a:rPr lang="nl-NL" sz="1400" dirty="0"/>
                        <a:t>)economie  deel IV</a:t>
                      </a:r>
                    </a:p>
                  </a:txBody>
                  <a:tcPr/>
                </a:tc>
                <a:extLst>
                  <a:ext uri="{0D108BD9-81ED-4DB2-BD59-A6C34878D82A}">
                    <a16:rowId xmlns:a16="http://schemas.microsoft.com/office/drawing/2014/main" val="1989653265"/>
                  </a:ext>
                </a:extLst>
              </a:tr>
              <a:tr h="373832">
                <a:tc>
                  <a:txBody>
                    <a:bodyPr/>
                    <a:lstStyle/>
                    <a:p>
                      <a:r>
                        <a:rPr lang="nl-NL" sz="1400"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identiteit</a:t>
                      </a:r>
                      <a:br>
                        <a:rPr lang="nl-NL" sz="1400" dirty="0"/>
                      </a:br>
                      <a:r>
                        <a:rPr lang="nl-NL" sz="1400" dirty="0"/>
                        <a:t>(</a:t>
                      </a:r>
                      <a:r>
                        <a:rPr lang="nl-NL" sz="1400" dirty="0" err="1"/>
                        <a:t>gedrags</a:t>
                      </a:r>
                      <a:r>
                        <a:rPr lang="nl-NL" sz="1400" dirty="0"/>
                        <a:t>)economie  deel V</a:t>
                      </a:r>
                    </a:p>
                  </a:txBody>
                  <a:tcPr/>
                </a:tc>
                <a:extLst>
                  <a:ext uri="{0D108BD9-81ED-4DB2-BD59-A6C34878D82A}">
                    <a16:rowId xmlns:a16="http://schemas.microsoft.com/office/drawing/2014/main" val="624482038"/>
                  </a:ext>
                </a:extLst>
              </a:tr>
              <a:tr h="373832">
                <a:tc>
                  <a:txBody>
                    <a:bodyPr/>
                    <a:lstStyle/>
                    <a:p>
                      <a:r>
                        <a:rPr lang="nl-NL" sz="1400"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en gedragsverandering</a:t>
                      </a:r>
                      <a:br>
                        <a:rPr lang="nl-NL" sz="1400" dirty="0"/>
                      </a:br>
                      <a:r>
                        <a:rPr lang="nl-NL" sz="1400" dirty="0"/>
                        <a:t>(</a:t>
                      </a:r>
                      <a:r>
                        <a:rPr lang="nl-NL" sz="1400" dirty="0" err="1"/>
                        <a:t>gedrags</a:t>
                      </a:r>
                      <a:r>
                        <a:rPr lang="nl-NL" sz="1400" dirty="0"/>
                        <a:t>)economie  deel VI</a:t>
                      </a:r>
                      <a:endParaRPr lang="nl-NL" sz="1400" i="1" dirty="0"/>
                    </a:p>
                  </a:txBody>
                  <a:tcPr/>
                </a:tc>
                <a:extLst>
                  <a:ext uri="{0D108BD9-81ED-4DB2-BD59-A6C34878D82A}">
                    <a16:rowId xmlns:a16="http://schemas.microsoft.com/office/drawing/2014/main" val="2803703350"/>
                  </a:ext>
                </a:extLst>
              </a:tr>
              <a:tr h="373832">
                <a:tc>
                  <a:txBody>
                    <a:bodyPr/>
                    <a:lstStyle/>
                    <a:p>
                      <a:r>
                        <a:rPr lang="nl-NL" sz="1400" dirty="0"/>
                        <a:t>9.</a:t>
                      </a:r>
                    </a:p>
                  </a:txBody>
                  <a:tcPr/>
                </a:tc>
                <a:tc>
                  <a:txBody>
                    <a:bodyPr/>
                    <a:lstStyle/>
                    <a:p>
                      <a:r>
                        <a:rPr lang="nl-NL" sz="1400" dirty="0"/>
                        <a:t>Herhaling</a:t>
                      </a:r>
                    </a:p>
                  </a:txBody>
                  <a:tcPr/>
                </a:tc>
                <a:extLst>
                  <a:ext uri="{0D108BD9-81ED-4DB2-BD59-A6C34878D82A}">
                    <a16:rowId xmlns:a16="http://schemas.microsoft.com/office/drawing/2014/main" val="3987963046"/>
                  </a:ext>
                </a:extLst>
              </a:tr>
              <a:tr h="373832">
                <a:tc>
                  <a:txBody>
                    <a:bodyPr/>
                    <a:lstStyle/>
                    <a:p>
                      <a:r>
                        <a:rPr lang="nl-NL" sz="1400" dirty="0"/>
                        <a:t>10.</a:t>
                      </a:r>
                    </a:p>
                  </a:txBody>
                  <a:tcPr/>
                </a:tc>
                <a:tc>
                  <a:txBody>
                    <a:bodyPr/>
                    <a:lstStyle/>
                    <a:p>
                      <a:r>
                        <a:rPr lang="nl-NL" sz="1400" dirty="0"/>
                        <a:t>Kennistoets</a:t>
                      </a:r>
                    </a:p>
                  </a:txBody>
                  <a:tcPr/>
                </a:tc>
                <a:extLst>
                  <a:ext uri="{0D108BD9-81ED-4DB2-BD59-A6C34878D82A}">
                    <a16:rowId xmlns:a16="http://schemas.microsoft.com/office/drawing/2014/main" val="4225367690"/>
                  </a:ext>
                </a:extLst>
              </a:tr>
            </a:tbl>
          </a:graphicData>
        </a:graphic>
      </p:graphicFrame>
    </p:spTree>
    <p:extLst>
      <p:ext uri="{BB962C8B-B14F-4D97-AF65-F5344CB8AC3E}">
        <p14:creationId xmlns:p14="http://schemas.microsoft.com/office/powerpoint/2010/main" val="141721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itable Impact Effort Matrix Templates - Edraw">
            <a:extLst>
              <a:ext uri="{FF2B5EF4-FFF2-40B4-BE49-F238E27FC236}">
                <a16:creationId xmlns:a16="http://schemas.microsoft.com/office/drawing/2014/main" id="{94B9F6BF-3512-9088-1480-217C5D697074}"/>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769" r="8219" b="1"/>
          <a:stretch/>
        </p:blipFill>
        <p:spPr bwMode="auto">
          <a:xfrm>
            <a:off x="588758" y="1650820"/>
            <a:ext cx="3483431" cy="3913188"/>
          </a:xfrm>
          <a:prstGeom prst="rect">
            <a:avLst/>
          </a:prstGeom>
          <a:solidFill>
            <a:srgbClr val="FFFFFF"/>
          </a:solidFill>
        </p:spPr>
      </p:pic>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8337094" y="1700213"/>
            <a:ext cx="3483431" cy="4429124"/>
          </a:xfrm>
        </p:spPr>
        <p:txBody>
          <a:bodyPr>
            <a:normAutofit/>
          </a:bodyPr>
          <a:lstStyle/>
          <a:p>
            <a:pPr marL="0" indent="0">
              <a:spcAft>
                <a:spcPts val="600"/>
              </a:spcAft>
              <a:buNone/>
            </a:pPr>
            <a:r>
              <a:rPr lang="nl-NL" b="1" dirty="0"/>
              <a:t>Primaire doel van de circulaire economie: </a:t>
            </a:r>
          </a:p>
          <a:p>
            <a:pPr marL="0" indent="0">
              <a:spcAft>
                <a:spcPts val="600"/>
              </a:spcAft>
              <a:buNone/>
            </a:pPr>
            <a:r>
              <a:rPr lang="nl-NL" b="0" i="1" dirty="0"/>
              <a:t>100% Circulair betekent géén input meer van ruwe grondstoffen/materialen en geen afval.</a:t>
            </a:r>
          </a:p>
          <a:p>
            <a:pPr marL="0" indent="0">
              <a:spcAft>
                <a:spcPts val="600"/>
              </a:spcAft>
              <a:buNone/>
            </a:pPr>
            <a:endParaRPr lang="nl-NL" i="1" dirty="0"/>
          </a:p>
          <a:p>
            <a:pPr lvl="2"/>
            <a:r>
              <a:rPr lang="nl-NL" sz="1800" dirty="0"/>
              <a:t>Grondstofgebruik</a:t>
            </a:r>
          </a:p>
          <a:p>
            <a:pPr lvl="2"/>
            <a:r>
              <a:rPr lang="nl-NL" sz="1800" dirty="0"/>
              <a:t>Hernieuwbare energie </a:t>
            </a:r>
          </a:p>
          <a:p>
            <a:pPr lvl="2"/>
            <a:r>
              <a:rPr lang="nl-NL" sz="1800" dirty="0"/>
              <a:t>Systeemdenken</a:t>
            </a:r>
          </a:p>
          <a:p>
            <a:pPr marL="0" indent="0">
              <a:spcAft>
                <a:spcPts val="600"/>
              </a:spcAft>
              <a:buNone/>
            </a:pPr>
            <a:endParaRPr lang="nl-NL" b="0" i="1" dirty="0"/>
          </a:p>
          <a:p>
            <a:pPr marL="0" indent="0">
              <a:spcAft>
                <a:spcPts val="600"/>
              </a:spcAft>
              <a:buNone/>
            </a:pPr>
            <a:r>
              <a:rPr lang="nl-NL" dirty="0"/>
              <a:t> </a:t>
            </a:r>
          </a:p>
          <a:p>
            <a:pPr marL="0" indent="0">
              <a:spcAft>
                <a:spcPts val="600"/>
              </a:spcAft>
              <a:buNone/>
            </a:pPr>
            <a:endParaRPr lang="nl-NL" dirty="0"/>
          </a:p>
        </p:txBody>
      </p:sp>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a:xfrm>
            <a:off x="371476" y="296863"/>
            <a:ext cx="11437745" cy="1160403"/>
          </a:xfrm>
        </p:spPr>
        <p:txBody>
          <a:bodyPr anchor="t">
            <a:normAutofit/>
          </a:bodyPr>
          <a:lstStyle/>
          <a:p>
            <a:r>
              <a:rPr lang="nl-NL" dirty="0"/>
              <a:t>2. Herhaling</a:t>
            </a:r>
          </a:p>
        </p:txBody>
      </p:sp>
      <p:pic>
        <p:nvPicPr>
          <p:cNvPr id="5" name="Tijdelijke aanduiding voor inhoud 8">
            <a:extLst>
              <a:ext uri="{FF2B5EF4-FFF2-40B4-BE49-F238E27FC236}">
                <a16:creationId xmlns:a16="http://schemas.microsoft.com/office/drawing/2014/main" id="{738D5E99-D974-E5CB-2CCA-440ABD53FE99}"/>
              </a:ext>
            </a:extLst>
          </p:cNvPr>
          <p:cNvPicPr>
            <a:picLocks noGrp="1" noChangeAspect="1"/>
          </p:cNvPicPr>
          <p:nvPr>
            <p:ph type="pic" sz="quarter" idx="17"/>
          </p:nvPr>
        </p:nvPicPr>
        <p:blipFill rotWithShape="1">
          <a:blip r:embed="rId4"/>
          <a:srcRect l="33683" t="36384" r="47919" b="30512"/>
          <a:stretch/>
        </p:blipFill>
        <p:spPr>
          <a:xfrm>
            <a:off x="4187065" y="2247106"/>
            <a:ext cx="3743404" cy="2819401"/>
          </a:xfrm>
        </p:spPr>
      </p:pic>
      <p:sp>
        <p:nvSpPr>
          <p:cNvPr id="10" name="Tijdelijke aanduiding voor tekst 9">
            <a:extLst>
              <a:ext uri="{FF2B5EF4-FFF2-40B4-BE49-F238E27FC236}">
                <a16:creationId xmlns:a16="http://schemas.microsoft.com/office/drawing/2014/main" id="{87A42578-39B8-12FC-5891-7B52D01CFF1F}"/>
              </a:ext>
            </a:extLst>
          </p:cNvPr>
          <p:cNvSpPr>
            <a:spLocks noGrp="1"/>
          </p:cNvSpPr>
          <p:nvPr>
            <p:ph type="body" sz="quarter" idx="16"/>
          </p:nvPr>
        </p:nvSpPr>
        <p:spPr/>
        <p:txBody>
          <a:bodyPr/>
          <a:lstStyle/>
          <a:p>
            <a:r>
              <a:rPr lang="nl-NL" dirty="0"/>
              <a:t>Impact-effort matrix en de vorming van gedrag</a:t>
            </a:r>
          </a:p>
        </p:txBody>
      </p:sp>
    </p:spTree>
    <p:extLst>
      <p:ext uri="{BB962C8B-B14F-4D97-AF65-F5344CB8AC3E}">
        <p14:creationId xmlns:p14="http://schemas.microsoft.com/office/powerpoint/2010/main" val="181156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368E0-03E7-4050-9C4A-E02BE5F98468}"/>
              </a:ext>
            </a:extLst>
          </p:cNvPr>
          <p:cNvSpPr>
            <a:spLocks noGrp="1"/>
          </p:cNvSpPr>
          <p:nvPr>
            <p:ph type="title"/>
          </p:nvPr>
        </p:nvSpPr>
        <p:spPr/>
        <p:txBody>
          <a:bodyPr/>
          <a:lstStyle/>
          <a:p>
            <a:r>
              <a:rPr lang="nl-NL" dirty="0"/>
              <a:t>3. Nudging</a:t>
            </a:r>
            <a:br>
              <a:rPr lang="nl-NL" dirty="0"/>
            </a:br>
            <a:endParaRPr lang="nl-NL" dirty="0"/>
          </a:p>
        </p:txBody>
      </p:sp>
      <p:pic>
        <p:nvPicPr>
          <p:cNvPr id="6146" name="Picture 2" descr="Gezond gedrag stimuleren met nudging? | Loketgezondleven.nl">
            <a:extLst>
              <a:ext uri="{FF2B5EF4-FFF2-40B4-BE49-F238E27FC236}">
                <a16:creationId xmlns:a16="http://schemas.microsoft.com/office/drawing/2014/main" id="{2EB47A68-4D84-8508-DB96-719C7F8A2D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0250" y="1828653"/>
            <a:ext cx="81915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8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itle 1">
            <a:extLst>
              <a:ext uri="{FF2B5EF4-FFF2-40B4-BE49-F238E27FC236}">
                <a16:creationId xmlns:a16="http://schemas.microsoft.com/office/drawing/2014/main" id="{DE583DF6-DB8D-B34A-E882-26E8F224ABEF}"/>
              </a:ext>
            </a:extLst>
          </p:cNvPr>
          <p:cNvSpPr>
            <a:spLocks noGrp="1"/>
          </p:cNvSpPr>
          <p:nvPr>
            <p:ph type="title"/>
          </p:nvPr>
        </p:nvSpPr>
        <p:spPr>
          <a:xfrm>
            <a:off x="371476" y="296863"/>
            <a:ext cx="5638799" cy="1160403"/>
          </a:xfrm>
        </p:spPr>
        <p:txBody>
          <a:bodyPr/>
          <a:lstStyle/>
          <a:p>
            <a:r>
              <a:rPr lang="en-US" dirty="0" err="1"/>
              <a:t>Urinoir</a:t>
            </a:r>
            <a:endParaRPr lang="en-US" dirty="0"/>
          </a:p>
        </p:txBody>
      </p:sp>
      <p:sp>
        <p:nvSpPr>
          <p:cNvPr id="1038" name="Text Placeholder 2">
            <a:extLst>
              <a:ext uri="{FF2B5EF4-FFF2-40B4-BE49-F238E27FC236}">
                <a16:creationId xmlns:a16="http://schemas.microsoft.com/office/drawing/2014/main" id="{311EE33D-F961-BCC5-434D-060208A41A57}"/>
              </a:ext>
            </a:extLst>
          </p:cNvPr>
          <p:cNvSpPr>
            <a:spLocks noGrp="1"/>
          </p:cNvSpPr>
          <p:nvPr>
            <p:ph type="body" sz="quarter" idx="13"/>
          </p:nvPr>
        </p:nvSpPr>
        <p:spPr>
          <a:xfrm>
            <a:off x="371475" y="1709738"/>
            <a:ext cx="5645150" cy="4419599"/>
          </a:xfrm>
        </p:spPr>
        <p:txBody>
          <a:bodyPr/>
          <a:lstStyle/>
          <a:p>
            <a:pPr marL="0" indent="0">
              <a:buNone/>
            </a:pPr>
            <a:r>
              <a:rPr lang="en-US" dirty="0" err="1"/>
              <a:t>Geprinte</a:t>
            </a:r>
            <a:r>
              <a:rPr lang="en-US" dirty="0"/>
              <a:t> </a:t>
            </a:r>
            <a:r>
              <a:rPr lang="en-US" dirty="0" err="1"/>
              <a:t>vlieg</a:t>
            </a:r>
            <a:r>
              <a:rPr lang="en-US" dirty="0"/>
              <a:t> aan de </a:t>
            </a:r>
            <a:r>
              <a:rPr lang="en-US" dirty="0" err="1"/>
              <a:t>binnenkant</a:t>
            </a:r>
            <a:r>
              <a:rPr lang="en-US" dirty="0"/>
              <a:t>, </a:t>
            </a:r>
            <a:r>
              <a:rPr lang="en-US" dirty="0" err="1"/>
              <a:t>deze</a:t>
            </a:r>
            <a:r>
              <a:rPr lang="en-US" dirty="0"/>
              <a:t> </a:t>
            </a:r>
            <a:r>
              <a:rPr lang="en-US" dirty="0" err="1"/>
              <a:t>zouden</a:t>
            </a:r>
            <a:r>
              <a:rPr lang="en-US" dirty="0"/>
              <a:t> </a:t>
            </a:r>
            <a:r>
              <a:rPr lang="en-US" dirty="0" err="1"/>
              <a:t>mannen</a:t>
            </a:r>
            <a:r>
              <a:rPr lang="en-US" dirty="0"/>
              <a:t> </a:t>
            </a:r>
            <a:r>
              <a:rPr lang="en-US" dirty="0" err="1"/>
              <a:t>stimuleren</a:t>
            </a:r>
            <a:r>
              <a:rPr lang="en-US" dirty="0"/>
              <a:t> om </a:t>
            </a:r>
            <a:r>
              <a:rPr lang="en-US" dirty="0" err="1"/>
              <a:t>niet</a:t>
            </a:r>
            <a:r>
              <a:rPr lang="en-US" dirty="0"/>
              <a:t> </a:t>
            </a:r>
            <a:r>
              <a:rPr lang="en-US" dirty="0" err="1"/>
              <a:t>buit</a:t>
            </a:r>
            <a:r>
              <a:rPr lang="en-US" dirty="0"/>
              <a:t> de pot </a:t>
            </a:r>
            <a:r>
              <a:rPr lang="en-US" dirty="0" err="1"/>
              <a:t>te</a:t>
            </a:r>
            <a:r>
              <a:rPr lang="en-US" dirty="0"/>
              <a:t> </a:t>
            </a:r>
            <a:r>
              <a:rPr lang="en-US" dirty="0" err="1"/>
              <a:t>piesen</a:t>
            </a:r>
            <a:r>
              <a:rPr lang="en-US" dirty="0"/>
              <a:t>. </a:t>
            </a:r>
          </a:p>
        </p:txBody>
      </p:sp>
      <p:pic>
        <p:nvPicPr>
          <p:cNvPr id="1026" name="Picture 2" descr="Fly in Schiphol Urinal">
            <a:extLst>
              <a:ext uri="{FF2B5EF4-FFF2-40B4-BE49-F238E27FC236}">
                <a16:creationId xmlns:a16="http://schemas.microsoft.com/office/drawing/2014/main" id="{AE001ED1-63B6-7FFE-4DE3-9E0FA3CF9D5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4512" r="-2" b="-2"/>
          <a:stretch/>
        </p:blipFill>
        <p:spPr bwMode="auto">
          <a:xfrm>
            <a:off x="6175377" y="10"/>
            <a:ext cx="6016622" cy="6857990"/>
          </a:xfrm>
          <a:prstGeom prst="rect">
            <a:avLst/>
          </a:prstGeom>
          <a:solidFill>
            <a:srgbClr val="FFFFFF"/>
          </a:solidFill>
        </p:spPr>
      </p:pic>
      <p:sp>
        <p:nvSpPr>
          <p:cNvPr id="1039" name="Text Placeholder 4">
            <a:extLst>
              <a:ext uri="{FF2B5EF4-FFF2-40B4-BE49-F238E27FC236}">
                <a16:creationId xmlns:a16="http://schemas.microsoft.com/office/drawing/2014/main" id="{B09462A6-E4D0-1190-9CF8-B84152CA9E11}"/>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35372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7671646-BE0B-7278-A63F-A9C2390581A4}"/>
              </a:ext>
            </a:extLst>
          </p:cNvPr>
          <p:cNvSpPr>
            <a:spLocks noGrp="1"/>
          </p:cNvSpPr>
          <p:nvPr>
            <p:ph type="ctrTitle"/>
          </p:nvPr>
        </p:nvSpPr>
        <p:spPr>
          <a:xfrm>
            <a:off x="306162" y="3611562"/>
            <a:ext cx="8676000" cy="2484000"/>
          </a:xfrm>
        </p:spPr>
        <p:txBody>
          <a:bodyPr/>
          <a:lstStyle/>
          <a:p>
            <a:r>
              <a:rPr lang="nl-NL" dirty="0"/>
              <a:t>Wat maakt ‘iets’ een goede </a:t>
            </a:r>
            <a:r>
              <a:rPr lang="nl-NL" dirty="0" err="1"/>
              <a:t>nudge</a:t>
            </a:r>
            <a:r>
              <a:rPr lang="nl-NL" dirty="0"/>
              <a:t>?</a:t>
            </a:r>
          </a:p>
        </p:txBody>
      </p:sp>
    </p:spTree>
    <p:extLst>
      <p:ext uri="{BB962C8B-B14F-4D97-AF65-F5344CB8AC3E}">
        <p14:creationId xmlns:p14="http://schemas.microsoft.com/office/powerpoint/2010/main" val="380997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07264-7A15-3FBC-1C69-5BAC76361183}"/>
              </a:ext>
            </a:extLst>
          </p:cNvPr>
          <p:cNvSpPr>
            <a:spLocks noGrp="1"/>
          </p:cNvSpPr>
          <p:nvPr>
            <p:ph type="title"/>
          </p:nvPr>
        </p:nvSpPr>
        <p:spPr>
          <a:xfrm>
            <a:off x="371476" y="296863"/>
            <a:ext cx="8293553" cy="1160403"/>
          </a:xfrm>
        </p:spPr>
        <p:txBody>
          <a:bodyPr/>
          <a:lstStyle/>
          <a:p>
            <a:r>
              <a:rPr lang="nl-NL" dirty="0"/>
              <a:t>Praktische </a:t>
            </a:r>
            <a:r>
              <a:rPr lang="nl-NL" dirty="0" err="1"/>
              <a:t>nudge</a:t>
            </a:r>
            <a:r>
              <a:rPr lang="nl-NL" dirty="0"/>
              <a:t> technieken</a:t>
            </a:r>
          </a:p>
        </p:txBody>
      </p:sp>
      <p:sp>
        <p:nvSpPr>
          <p:cNvPr id="3" name="Tijdelijke aanduiding voor tekst 2">
            <a:extLst>
              <a:ext uri="{FF2B5EF4-FFF2-40B4-BE49-F238E27FC236}">
                <a16:creationId xmlns:a16="http://schemas.microsoft.com/office/drawing/2014/main" id="{70994B50-638A-C64B-6A0E-0C915C8B770C}"/>
              </a:ext>
            </a:extLst>
          </p:cNvPr>
          <p:cNvSpPr>
            <a:spLocks noGrp="1"/>
          </p:cNvSpPr>
          <p:nvPr>
            <p:ph type="body" sz="quarter" idx="13"/>
          </p:nvPr>
        </p:nvSpPr>
        <p:spPr/>
        <p:txBody>
          <a:bodyPr/>
          <a:lstStyle/>
          <a:p>
            <a:pPr marL="342900" indent="-342900">
              <a:buAutoNum type="arabicPeriod"/>
            </a:pPr>
            <a:r>
              <a:rPr lang="nl-NL" dirty="0"/>
              <a:t>Maak het leuk</a:t>
            </a:r>
          </a:p>
          <a:p>
            <a:pPr marL="342900" indent="-342900">
              <a:buAutoNum type="arabicPeriod"/>
            </a:pPr>
            <a:r>
              <a:rPr lang="nl-NL" dirty="0"/>
              <a:t>Maak het makkelijk</a:t>
            </a:r>
          </a:p>
          <a:p>
            <a:pPr marL="342900" indent="-342900">
              <a:buAutoNum type="arabicPeriod"/>
            </a:pPr>
            <a:r>
              <a:rPr lang="nl-NL" dirty="0"/>
              <a:t>Maak het moeilijker</a:t>
            </a:r>
          </a:p>
          <a:p>
            <a:pPr marL="342900" indent="-342900">
              <a:buAutoNum type="arabicPeriod"/>
            </a:pPr>
            <a:r>
              <a:rPr lang="nl-NL" dirty="0"/>
              <a:t>Speel in op zintuigen</a:t>
            </a:r>
          </a:p>
          <a:p>
            <a:pPr marL="342900" indent="-342900">
              <a:buAutoNum type="arabicPeriod"/>
            </a:pPr>
            <a:r>
              <a:rPr lang="nl-NL" dirty="0"/>
              <a:t>Geef feedback</a:t>
            </a:r>
          </a:p>
          <a:p>
            <a:pPr marL="342900" indent="-342900">
              <a:buAutoNum type="arabicPeriod"/>
            </a:pPr>
            <a:r>
              <a:rPr lang="nl-NL" dirty="0"/>
              <a:t>Visualiseer </a:t>
            </a:r>
          </a:p>
          <a:p>
            <a:pPr marL="342900" indent="-342900">
              <a:buAutoNum type="arabicPeriod"/>
            </a:pPr>
            <a:r>
              <a:rPr lang="nl-NL" dirty="0"/>
              <a:t>Trek de aandacht</a:t>
            </a:r>
          </a:p>
        </p:txBody>
      </p:sp>
      <p:sp>
        <p:nvSpPr>
          <p:cNvPr id="5" name="Tijdelijke aanduiding voor tekst 4">
            <a:extLst>
              <a:ext uri="{FF2B5EF4-FFF2-40B4-BE49-F238E27FC236}">
                <a16:creationId xmlns:a16="http://schemas.microsoft.com/office/drawing/2014/main" id="{2408764D-C8A3-88ED-D3D8-0EF666AC0343}"/>
              </a:ext>
            </a:extLst>
          </p:cNvPr>
          <p:cNvSpPr>
            <a:spLocks noGrp="1"/>
          </p:cNvSpPr>
          <p:nvPr>
            <p:ph type="body" sz="quarter" idx="15"/>
          </p:nvPr>
        </p:nvSpPr>
        <p:spPr/>
        <p:txBody>
          <a:bodyPr/>
          <a:lstStyle/>
          <a:p>
            <a:endParaRPr lang="nl-NL"/>
          </a:p>
        </p:txBody>
      </p:sp>
      <p:pic>
        <p:nvPicPr>
          <p:cNvPr id="8" name="Onlinemedia 7" title="Piano stairs  - TheFunTheory.com - Rolighetsteorin.se">
            <a:hlinkClick r:id="" action="ppaction://media"/>
            <a:extLst>
              <a:ext uri="{FF2B5EF4-FFF2-40B4-BE49-F238E27FC236}">
                <a16:creationId xmlns:a16="http://schemas.microsoft.com/office/drawing/2014/main" id="{ABA7C6D5-21C4-C028-6C01-3336F1E450B7}"/>
              </a:ext>
            </a:extLst>
          </p:cNvPr>
          <p:cNvPicPr>
            <a:picLocks noRot="1" noChangeAspect="1"/>
          </p:cNvPicPr>
          <p:nvPr>
            <a:videoFile r:link="rId1"/>
          </p:nvPr>
        </p:nvPicPr>
        <p:blipFill>
          <a:blip r:embed="rId4"/>
          <a:stretch>
            <a:fillRect/>
          </a:stretch>
        </p:blipFill>
        <p:spPr>
          <a:xfrm>
            <a:off x="5227411" y="1566445"/>
            <a:ext cx="6593114" cy="3725109"/>
          </a:xfrm>
          <a:prstGeom prst="rect">
            <a:avLst/>
          </a:prstGeom>
        </p:spPr>
      </p:pic>
    </p:spTree>
    <p:extLst>
      <p:ext uri="{BB962C8B-B14F-4D97-AF65-F5344CB8AC3E}">
        <p14:creationId xmlns:p14="http://schemas.microsoft.com/office/powerpoint/2010/main" val="37719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494</TotalTime>
  <Words>2623</Words>
  <Application>Microsoft Office PowerPoint</Application>
  <PresentationFormat>Breedbeeld</PresentationFormat>
  <Paragraphs>194</Paragraphs>
  <Slides>19</Slides>
  <Notes>16</Notes>
  <HiddenSlides>0</HiddenSlides>
  <MMClips>2</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19</vt:i4>
      </vt:variant>
    </vt:vector>
  </HeadingPairs>
  <TitlesOfParts>
    <vt:vector size="27" baseType="lpstr">
      <vt:lpstr>arial</vt:lpstr>
      <vt:lpstr>arial</vt:lpstr>
      <vt:lpstr>Arial Black</vt:lpstr>
      <vt:lpstr>Calibri</vt:lpstr>
      <vt:lpstr>Helvetica Neue</vt:lpstr>
      <vt:lpstr>Noto Sans</vt:lpstr>
      <vt:lpstr>Open Sans</vt:lpstr>
      <vt:lpstr>ThemaYuverta</vt:lpstr>
      <vt:lpstr>Circulaire economie</vt:lpstr>
      <vt:lpstr>PowerPoint-presentatie</vt:lpstr>
      <vt:lpstr>Vandaag</vt:lpstr>
      <vt:lpstr>1. Periode overzicht</vt:lpstr>
      <vt:lpstr>2. Herhaling</vt:lpstr>
      <vt:lpstr>3. Nudging </vt:lpstr>
      <vt:lpstr>Urinoir</vt:lpstr>
      <vt:lpstr>Wat maakt ‘iets’ een goede nudge?</vt:lpstr>
      <vt:lpstr>Praktische nudge technieken</vt:lpstr>
      <vt:lpstr>Opdracht</vt:lpstr>
      <vt:lpstr>korte termijn en langer termijn oplossingen  </vt:lpstr>
      <vt:lpstr>4. Gedrag</vt:lpstr>
      <vt:lpstr>Kwaliteiten en vervorming</vt:lpstr>
      <vt:lpstr>Opdracht</vt:lpstr>
      <vt:lpstr>5. Gedrag(economie) deel I</vt:lpstr>
      <vt:lpstr>Menselijk gedrag beïnvloeden</vt:lpstr>
      <vt:lpstr>Economie met modellen…. </vt:lpstr>
      <vt:lpstr>Economie..?!</vt:lpstr>
      <vt:lpstr>Opdracht economische scholen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2</cp:revision>
  <dcterms:created xsi:type="dcterms:W3CDTF">2021-09-16T07:42:50Z</dcterms:created>
  <dcterms:modified xsi:type="dcterms:W3CDTF">2022-09-26T08:42:26Z</dcterms:modified>
</cp:coreProperties>
</file>