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E787E8-E73F-41A6-888B-FA71DE315BD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8C81C77-4FAC-4714-8942-6C6773798C65}">
      <dgm:prSet/>
      <dgm:spPr/>
      <dgm:t>
        <a:bodyPr/>
        <a:lstStyle/>
        <a:p>
          <a:r>
            <a:rPr lang="nl-NL"/>
            <a:t>Leerdoelen</a:t>
          </a:r>
          <a:endParaRPr lang="en-US"/>
        </a:p>
      </dgm:t>
    </dgm:pt>
    <dgm:pt modelId="{326078F7-52E9-467C-BD6B-7590C41073EE}" type="parTrans" cxnId="{1FA70CD2-A35B-4A44-820D-D79CC7AD305F}">
      <dgm:prSet/>
      <dgm:spPr/>
      <dgm:t>
        <a:bodyPr/>
        <a:lstStyle/>
        <a:p>
          <a:endParaRPr lang="en-US"/>
        </a:p>
      </dgm:t>
    </dgm:pt>
    <dgm:pt modelId="{C6D33376-4FE3-427F-B583-E9EB965A5269}" type="sibTrans" cxnId="{1FA70CD2-A35B-4A44-820D-D79CC7AD305F}">
      <dgm:prSet/>
      <dgm:spPr/>
      <dgm:t>
        <a:bodyPr/>
        <a:lstStyle/>
        <a:p>
          <a:endParaRPr lang="en-US"/>
        </a:p>
      </dgm:t>
    </dgm:pt>
    <dgm:pt modelId="{3E7EBBB1-85D1-495F-814E-8F27BFDADC77}">
      <dgm:prSet/>
      <dgm:spPr/>
      <dgm:t>
        <a:bodyPr/>
        <a:lstStyle/>
        <a:p>
          <a:r>
            <a:rPr lang="nl-NL"/>
            <a:t>Natuurlijke leefomgeving</a:t>
          </a:r>
          <a:endParaRPr lang="en-US"/>
        </a:p>
      </dgm:t>
    </dgm:pt>
    <dgm:pt modelId="{81FB9113-6514-4012-971A-BBA1FBC52A99}" type="parTrans" cxnId="{0E4DC95C-130B-4A5F-B98B-6F8FD652B3FF}">
      <dgm:prSet/>
      <dgm:spPr/>
      <dgm:t>
        <a:bodyPr/>
        <a:lstStyle/>
        <a:p>
          <a:endParaRPr lang="en-US"/>
        </a:p>
      </dgm:t>
    </dgm:pt>
    <dgm:pt modelId="{93799FB2-9910-44FF-A9C2-F884150745AE}" type="sibTrans" cxnId="{0E4DC95C-130B-4A5F-B98B-6F8FD652B3FF}">
      <dgm:prSet/>
      <dgm:spPr/>
      <dgm:t>
        <a:bodyPr/>
        <a:lstStyle/>
        <a:p>
          <a:endParaRPr lang="en-US"/>
        </a:p>
      </dgm:t>
    </dgm:pt>
    <dgm:pt modelId="{BA04B80E-EEA7-4DEE-824C-94BBD099D684}">
      <dgm:prSet/>
      <dgm:spPr/>
      <dgm:t>
        <a:bodyPr/>
        <a:lstStyle/>
        <a:p>
          <a:r>
            <a:rPr lang="nl-NL"/>
            <a:t>Klimaat</a:t>
          </a:r>
          <a:endParaRPr lang="en-US"/>
        </a:p>
      </dgm:t>
    </dgm:pt>
    <dgm:pt modelId="{91F5C8FB-EF78-4D83-8B0C-16FA1B8F7252}" type="parTrans" cxnId="{B5681597-01B7-485A-B13D-A45150CF38C7}">
      <dgm:prSet/>
      <dgm:spPr/>
      <dgm:t>
        <a:bodyPr/>
        <a:lstStyle/>
        <a:p>
          <a:endParaRPr lang="en-US"/>
        </a:p>
      </dgm:t>
    </dgm:pt>
    <dgm:pt modelId="{149EAEA0-1840-47BA-AF5B-2593A5D3B89E}" type="sibTrans" cxnId="{B5681597-01B7-485A-B13D-A45150CF38C7}">
      <dgm:prSet/>
      <dgm:spPr/>
      <dgm:t>
        <a:bodyPr/>
        <a:lstStyle/>
        <a:p>
          <a:endParaRPr lang="en-US"/>
        </a:p>
      </dgm:t>
    </dgm:pt>
    <dgm:pt modelId="{385B3D85-8A29-41AF-97C0-B9ED28B40AC7}">
      <dgm:prSet/>
      <dgm:spPr/>
      <dgm:t>
        <a:bodyPr/>
        <a:lstStyle/>
        <a:p>
          <a:r>
            <a:rPr lang="nl-NL"/>
            <a:t>Zorgen voor hygiënische omgeving</a:t>
          </a:r>
          <a:endParaRPr lang="en-US"/>
        </a:p>
      </dgm:t>
    </dgm:pt>
    <dgm:pt modelId="{9C590EED-08BE-4465-8782-A618BD6F1AC1}" type="parTrans" cxnId="{8BCE72B0-AE85-4C0F-A488-3CF9EFA17C73}">
      <dgm:prSet/>
      <dgm:spPr/>
      <dgm:t>
        <a:bodyPr/>
        <a:lstStyle/>
        <a:p>
          <a:endParaRPr lang="en-US"/>
        </a:p>
      </dgm:t>
    </dgm:pt>
    <dgm:pt modelId="{5266C74A-C4C7-4C5C-AC16-145DCD7F2F22}" type="sibTrans" cxnId="{8BCE72B0-AE85-4C0F-A488-3CF9EFA17C73}">
      <dgm:prSet/>
      <dgm:spPr/>
      <dgm:t>
        <a:bodyPr/>
        <a:lstStyle/>
        <a:p>
          <a:endParaRPr lang="en-US"/>
        </a:p>
      </dgm:t>
    </dgm:pt>
    <dgm:pt modelId="{46BEA156-CE48-4926-BDCA-0A38AA4E19FE}">
      <dgm:prSet/>
      <dgm:spPr/>
      <dgm:t>
        <a:bodyPr/>
        <a:lstStyle/>
        <a:p>
          <a:r>
            <a:rPr lang="nl-NL"/>
            <a:t>Mogelijke problemen</a:t>
          </a:r>
          <a:endParaRPr lang="en-US"/>
        </a:p>
      </dgm:t>
    </dgm:pt>
    <dgm:pt modelId="{565ACE8B-3F1B-4F27-842F-6C22AF74CFEA}" type="parTrans" cxnId="{B33C406F-EC3B-474D-B226-EF13A39B9E57}">
      <dgm:prSet/>
      <dgm:spPr/>
      <dgm:t>
        <a:bodyPr/>
        <a:lstStyle/>
        <a:p>
          <a:endParaRPr lang="en-US"/>
        </a:p>
      </dgm:t>
    </dgm:pt>
    <dgm:pt modelId="{2512477D-9F73-45B1-A8C6-155C4D7021C8}" type="sibTrans" cxnId="{B33C406F-EC3B-474D-B226-EF13A39B9E57}">
      <dgm:prSet/>
      <dgm:spPr/>
      <dgm:t>
        <a:bodyPr/>
        <a:lstStyle/>
        <a:p>
          <a:endParaRPr lang="en-US"/>
        </a:p>
      </dgm:t>
    </dgm:pt>
    <dgm:pt modelId="{09D9DEB4-7580-4360-A9DB-45EFA8789FB8}">
      <dgm:prSet/>
      <dgm:spPr/>
      <dgm:t>
        <a:bodyPr/>
        <a:lstStyle/>
        <a:p>
          <a:r>
            <a:rPr lang="nl-NL" dirty="0"/>
            <a:t>Opdracht</a:t>
          </a:r>
          <a:endParaRPr lang="en-US" dirty="0"/>
        </a:p>
      </dgm:t>
    </dgm:pt>
    <dgm:pt modelId="{74D4194A-813B-4492-B7DB-C07AACD2F1D6}" type="parTrans" cxnId="{B712F361-786E-4627-A09C-977746CF840D}">
      <dgm:prSet/>
      <dgm:spPr/>
      <dgm:t>
        <a:bodyPr/>
        <a:lstStyle/>
        <a:p>
          <a:endParaRPr lang="en-US"/>
        </a:p>
      </dgm:t>
    </dgm:pt>
    <dgm:pt modelId="{4BF38221-982A-40E1-A7DD-EEE629A55AE1}" type="sibTrans" cxnId="{B712F361-786E-4627-A09C-977746CF840D}">
      <dgm:prSet/>
      <dgm:spPr/>
      <dgm:t>
        <a:bodyPr/>
        <a:lstStyle/>
        <a:p>
          <a:endParaRPr lang="en-US"/>
        </a:p>
      </dgm:t>
    </dgm:pt>
    <dgm:pt modelId="{CCB4CDE1-B258-45EA-B84E-6006785A5789}" type="pres">
      <dgm:prSet presAssocID="{0EE787E8-E73F-41A6-888B-FA71DE315BD4}" presName="linear" presStyleCnt="0">
        <dgm:presLayoutVars>
          <dgm:animLvl val="lvl"/>
          <dgm:resizeHandles val="exact"/>
        </dgm:presLayoutVars>
      </dgm:prSet>
      <dgm:spPr/>
    </dgm:pt>
    <dgm:pt modelId="{78970A16-D264-47F5-892D-F00F3F1EB4C1}" type="pres">
      <dgm:prSet presAssocID="{D8C81C77-4FAC-4714-8942-6C6773798C6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64FAC4F-3816-481A-AB43-24A3CA26551C}" type="pres">
      <dgm:prSet presAssocID="{C6D33376-4FE3-427F-B583-E9EB965A5269}" presName="spacer" presStyleCnt="0"/>
      <dgm:spPr/>
    </dgm:pt>
    <dgm:pt modelId="{86BD3BBC-6BC1-4163-A3BF-C48CD9EEA962}" type="pres">
      <dgm:prSet presAssocID="{3E7EBBB1-85D1-495F-814E-8F27BFDADC7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8643D38-0CE4-40C0-9558-27CE34760B2E}" type="pres">
      <dgm:prSet presAssocID="{93799FB2-9910-44FF-A9C2-F884150745AE}" presName="spacer" presStyleCnt="0"/>
      <dgm:spPr/>
    </dgm:pt>
    <dgm:pt modelId="{2FCF6860-BD2B-47CC-85B1-D06ECC23C426}" type="pres">
      <dgm:prSet presAssocID="{BA04B80E-EEA7-4DEE-824C-94BBD099D68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64405CB-6689-4F8F-B6A4-B4848C8A76F6}" type="pres">
      <dgm:prSet presAssocID="{149EAEA0-1840-47BA-AF5B-2593A5D3B89E}" presName="spacer" presStyleCnt="0"/>
      <dgm:spPr/>
    </dgm:pt>
    <dgm:pt modelId="{F3F66107-00B5-483B-BC01-0BB76D8B317A}" type="pres">
      <dgm:prSet presAssocID="{385B3D85-8A29-41AF-97C0-B9ED28B40AC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14A6437-5C9E-408D-9A29-9897A185018B}" type="pres">
      <dgm:prSet presAssocID="{5266C74A-C4C7-4C5C-AC16-145DCD7F2F22}" presName="spacer" presStyleCnt="0"/>
      <dgm:spPr/>
    </dgm:pt>
    <dgm:pt modelId="{69C859AE-98FD-4EC9-BDC4-638AA10F549C}" type="pres">
      <dgm:prSet presAssocID="{46BEA156-CE48-4926-BDCA-0A38AA4E19F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E822FB3-391F-492C-BF51-0A3353DEE17E}" type="pres">
      <dgm:prSet presAssocID="{2512477D-9F73-45B1-A8C6-155C4D7021C8}" presName="spacer" presStyleCnt="0"/>
      <dgm:spPr/>
    </dgm:pt>
    <dgm:pt modelId="{DE520892-1A37-4C67-843D-0B89AFC5F9C2}" type="pres">
      <dgm:prSet presAssocID="{09D9DEB4-7580-4360-A9DB-45EFA8789FB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E4DC95C-130B-4A5F-B98B-6F8FD652B3FF}" srcId="{0EE787E8-E73F-41A6-888B-FA71DE315BD4}" destId="{3E7EBBB1-85D1-495F-814E-8F27BFDADC77}" srcOrd="1" destOrd="0" parTransId="{81FB9113-6514-4012-971A-BBA1FBC52A99}" sibTransId="{93799FB2-9910-44FF-A9C2-F884150745AE}"/>
    <dgm:cxn modelId="{B712F361-786E-4627-A09C-977746CF840D}" srcId="{0EE787E8-E73F-41A6-888B-FA71DE315BD4}" destId="{09D9DEB4-7580-4360-A9DB-45EFA8789FB8}" srcOrd="5" destOrd="0" parTransId="{74D4194A-813B-4492-B7DB-C07AACD2F1D6}" sibTransId="{4BF38221-982A-40E1-A7DD-EEE629A55AE1}"/>
    <dgm:cxn modelId="{BA0C096E-33C1-4E22-83F6-FB5DF5545853}" type="presOf" srcId="{D8C81C77-4FAC-4714-8942-6C6773798C65}" destId="{78970A16-D264-47F5-892D-F00F3F1EB4C1}" srcOrd="0" destOrd="0" presId="urn:microsoft.com/office/officeart/2005/8/layout/vList2"/>
    <dgm:cxn modelId="{B33C406F-EC3B-474D-B226-EF13A39B9E57}" srcId="{0EE787E8-E73F-41A6-888B-FA71DE315BD4}" destId="{46BEA156-CE48-4926-BDCA-0A38AA4E19FE}" srcOrd="4" destOrd="0" parTransId="{565ACE8B-3F1B-4F27-842F-6C22AF74CFEA}" sibTransId="{2512477D-9F73-45B1-A8C6-155C4D7021C8}"/>
    <dgm:cxn modelId="{DA0C7956-840E-4761-9136-FDF185955F27}" type="presOf" srcId="{3E7EBBB1-85D1-495F-814E-8F27BFDADC77}" destId="{86BD3BBC-6BC1-4163-A3BF-C48CD9EEA962}" srcOrd="0" destOrd="0" presId="urn:microsoft.com/office/officeart/2005/8/layout/vList2"/>
    <dgm:cxn modelId="{B5681597-01B7-485A-B13D-A45150CF38C7}" srcId="{0EE787E8-E73F-41A6-888B-FA71DE315BD4}" destId="{BA04B80E-EEA7-4DEE-824C-94BBD099D684}" srcOrd="2" destOrd="0" parTransId="{91F5C8FB-EF78-4D83-8B0C-16FA1B8F7252}" sibTransId="{149EAEA0-1840-47BA-AF5B-2593A5D3B89E}"/>
    <dgm:cxn modelId="{6D07D6AE-6C6A-4C40-9AAD-7FA284A408A6}" type="presOf" srcId="{09D9DEB4-7580-4360-A9DB-45EFA8789FB8}" destId="{DE520892-1A37-4C67-843D-0B89AFC5F9C2}" srcOrd="0" destOrd="0" presId="urn:microsoft.com/office/officeart/2005/8/layout/vList2"/>
    <dgm:cxn modelId="{8BCE72B0-AE85-4C0F-A488-3CF9EFA17C73}" srcId="{0EE787E8-E73F-41A6-888B-FA71DE315BD4}" destId="{385B3D85-8A29-41AF-97C0-B9ED28B40AC7}" srcOrd="3" destOrd="0" parTransId="{9C590EED-08BE-4465-8782-A618BD6F1AC1}" sibTransId="{5266C74A-C4C7-4C5C-AC16-145DCD7F2F22}"/>
    <dgm:cxn modelId="{58336FB5-C66F-4D9F-89AB-D2DB3BC4F729}" type="presOf" srcId="{385B3D85-8A29-41AF-97C0-B9ED28B40AC7}" destId="{F3F66107-00B5-483B-BC01-0BB76D8B317A}" srcOrd="0" destOrd="0" presId="urn:microsoft.com/office/officeart/2005/8/layout/vList2"/>
    <dgm:cxn modelId="{ED3F7ABA-EAA0-4F9D-9887-E146B5B87B5F}" type="presOf" srcId="{46BEA156-CE48-4926-BDCA-0A38AA4E19FE}" destId="{69C859AE-98FD-4EC9-BDC4-638AA10F549C}" srcOrd="0" destOrd="0" presId="urn:microsoft.com/office/officeart/2005/8/layout/vList2"/>
    <dgm:cxn modelId="{1FA70CD2-A35B-4A44-820D-D79CC7AD305F}" srcId="{0EE787E8-E73F-41A6-888B-FA71DE315BD4}" destId="{D8C81C77-4FAC-4714-8942-6C6773798C65}" srcOrd="0" destOrd="0" parTransId="{326078F7-52E9-467C-BD6B-7590C41073EE}" sibTransId="{C6D33376-4FE3-427F-B583-E9EB965A5269}"/>
    <dgm:cxn modelId="{57D790EE-559B-4A91-96A6-94DB66DCF494}" type="presOf" srcId="{0EE787E8-E73F-41A6-888B-FA71DE315BD4}" destId="{CCB4CDE1-B258-45EA-B84E-6006785A5789}" srcOrd="0" destOrd="0" presId="urn:microsoft.com/office/officeart/2005/8/layout/vList2"/>
    <dgm:cxn modelId="{87F257FC-0680-451C-AA17-2A4D21DA4E8E}" type="presOf" srcId="{BA04B80E-EEA7-4DEE-824C-94BBD099D684}" destId="{2FCF6860-BD2B-47CC-85B1-D06ECC23C426}" srcOrd="0" destOrd="0" presId="urn:microsoft.com/office/officeart/2005/8/layout/vList2"/>
    <dgm:cxn modelId="{FF9BD4ED-2A19-4B03-A650-306EBDACB27C}" type="presParOf" srcId="{CCB4CDE1-B258-45EA-B84E-6006785A5789}" destId="{78970A16-D264-47F5-892D-F00F3F1EB4C1}" srcOrd="0" destOrd="0" presId="urn:microsoft.com/office/officeart/2005/8/layout/vList2"/>
    <dgm:cxn modelId="{FFC14497-1CF4-4EFB-9CD0-F371A989A2F0}" type="presParOf" srcId="{CCB4CDE1-B258-45EA-B84E-6006785A5789}" destId="{164FAC4F-3816-481A-AB43-24A3CA26551C}" srcOrd="1" destOrd="0" presId="urn:microsoft.com/office/officeart/2005/8/layout/vList2"/>
    <dgm:cxn modelId="{B3BD0024-4D91-4FAF-8F26-F7EC9EEF1F53}" type="presParOf" srcId="{CCB4CDE1-B258-45EA-B84E-6006785A5789}" destId="{86BD3BBC-6BC1-4163-A3BF-C48CD9EEA962}" srcOrd="2" destOrd="0" presId="urn:microsoft.com/office/officeart/2005/8/layout/vList2"/>
    <dgm:cxn modelId="{62DF178E-D431-45F4-8A23-CA6C81254D5E}" type="presParOf" srcId="{CCB4CDE1-B258-45EA-B84E-6006785A5789}" destId="{D8643D38-0CE4-40C0-9558-27CE34760B2E}" srcOrd="3" destOrd="0" presId="urn:microsoft.com/office/officeart/2005/8/layout/vList2"/>
    <dgm:cxn modelId="{42A24B08-E152-4A3B-8CB4-6DE8C36592F3}" type="presParOf" srcId="{CCB4CDE1-B258-45EA-B84E-6006785A5789}" destId="{2FCF6860-BD2B-47CC-85B1-D06ECC23C426}" srcOrd="4" destOrd="0" presId="urn:microsoft.com/office/officeart/2005/8/layout/vList2"/>
    <dgm:cxn modelId="{4D760603-DE2B-46A4-93F8-5456158099C7}" type="presParOf" srcId="{CCB4CDE1-B258-45EA-B84E-6006785A5789}" destId="{C64405CB-6689-4F8F-B6A4-B4848C8A76F6}" srcOrd="5" destOrd="0" presId="urn:microsoft.com/office/officeart/2005/8/layout/vList2"/>
    <dgm:cxn modelId="{ABE15A81-B1F3-42D3-911B-B7BF98982F7F}" type="presParOf" srcId="{CCB4CDE1-B258-45EA-B84E-6006785A5789}" destId="{F3F66107-00B5-483B-BC01-0BB76D8B317A}" srcOrd="6" destOrd="0" presId="urn:microsoft.com/office/officeart/2005/8/layout/vList2"/>
    <dgm:cxn modelId="{E247B06B-FF1E-44F6-A6CC-4C47FE2985EB}" type="presParOf" srcId="{CCB4CDE1-B258-45EA-B84E-6006785A5789}" destId="{F14A6437-5C9E-408D-9A29-9897A185018B}" srcOrd="7" destOrd="0" presId="urn:microsoft.com/office/officeart/2005/8/layout/vList2"/>
    <dgm:cxn modelId="{68BC6909-9421-41A1-B681-37670B16B06E}" type="presParOf" srcId="{CCB4CDE1-B258-45EA-B84E-6006785A5789}" destId="{69C859AE-98FD-4EC9-BDC4-638AA10F549C}" srcOrd="8" destOrd="0" presId="urn:microsoft.com/office/officeart/2005/8/layout/vList2"/>
    <dgm:cxn modelId="{A690A7B9-DDEF-423B-AA6D-32D6BA915322}" type="presParOf" srcId="{CCB4CDE1-B258-45EA-B84E-6006785A5789}" destId="{DE822FB3-391F-492C-BF51-0A3353DEE17E}" srcOrd="9" destOrd="0" presId="urn:microsoft.com/office/officeart/2005/8/layout/vList2"/>
    <dgm:cxn modelId="{69176DF7-8B91-4D61-AC1E-C8C54CEF471B}" type="presParOf" srcId="{CCB4CDE1-B258-45EA-B84E-6006785A5789}" destId="{DE520892-1A37-4C67-843D-0B89AFC5F9C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10D093-50D5-4A19-9B00-CD911076280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9505C11-2B46-4C1D-B44A-DF5F21163022}">
      <dgm:prSet/>
      <dgm:spPr/>
      <dgm:t>
        <a:bodyPr/>
        <a:lstStyle/>
        <a:p>
          <a:r>
            <a:rPr lang="nl-NL"/>
            <a:t>Over het algemeen eten kromsnavels zaden, noten, fruit en groente, in veVoor kromsnavels is het daarom van belang om te zorgen dat je goed doseert qua voeding. </a:t>
          </a:r>
          <a:endParaRPr lang="en-US"/>
        </a:p>
      </dgm:t>
    </dgm:pt>
    <dgm:pt modelId="{129CCCD7-C6FD-442D-A1A5-E9C35FBF99B6}" type="parTrans" cxnId="{1167EC62-46FB-44AC-9A98-339F3C6B151C}">
      <dgm:prSet/>
      <dgm:spPr/>
      <dgm:t>
        <a:bodyPr/>
        <a:lstStyle/>
        <a:p>
          <a:endParaRPr lang="en-US"/>
        </a:p>
      </dgm:t>
    </dgm:pt>
    <dgm:pt modelId="{5C9C4DC4-85F2-46B9-A6AC-09FBF4ED2A46}" type="sibTrans" cxnId="{1167EC62-46FB-44AC-9A98-339F3C6B151C}">
      <dgm:prSet/>
      <dgm:spPr/>
      <dgm:t>
        <a:bodyPr/>
        <a:lstStyle/>
        <a:p>
          <a:endParaRPr lang="en-US"/>
        </a:p>
      </dgm:t>
    </dgm:pt>
    <dgm:pt modelId="{241F3162-C45C-455D-B996-D831BEA4A3B8}">
      <dgm:prSet/>
      <dgm:spPr/>
      <dgm:t>
        <a:bodyPr/>
        <a:lstStyle/>
        <a:p>
          <a:r>
            <a:rPr lang="nl-NL"/>
            <a:t>Zorg ervoor dat je daarom niet teveel zaden voert, kromsnavels zullen dan selectief de lekkere zaden er tussenuit snoepen.rschillende verhoudingen afhankelijk van de soort vogel.</a:t>
          </a:r>
          <a:endParaRPr lang="en-US"/>
        </a:p>
      </dgm:t>
    </dgm:pt>
    <dgm:pt modelId="{381A15A5-CBF4-4165-B01D-5C5BEB058626}" type="parTrans" cxnId="{258354D6-9DEE-4435-B99E-7147D924C1B3}">
      <dgm:prSet/>
      <dgm:spPr/>
      <dgm:t>
        <a:bodyPr/>
        <a:lstStyle/>
        <a:p>
          <a:endParaRPr lang="en-US"/>
        </a:p>
      </dgm:t>
    </dgm:pt>
    <dgm:pt modelId="{88DD27E2-BEB3-4F6C-AD46-F3FA6D0C3A47}" type="sibTrans" cxnId="{258354D6-9DEE-4435-B99E-7147D924C1B3}">
      <dgm:prSet/>
      <dgm:spPr/>
      <dgm:t>
        <a:bodyPr/>
        <a:lstStyle/>
        <a:p>
          <a:endParaRPr lang="en-US"/>
        </a:p>
      </dgm:t>
    </dgm:pt>
    <dgm:pt modelId="{4339C9AD-A103-4657-B642-0FB4BB29D184}" type="pres">
      <dgm:prSet presAssocID="{D110D093-50D5-4A19-9B00-CD911076280D}" presName="root" presStyleCnt="0">
        <dgm:presLayoutVars>
          <dgm:dir/>
          <dgm:resizeHandles val="exact"/>
        </dgm:presLayoutVars>
      </dgm:prSet>
      <dgm:spPr/>
    </dgm:pt>
    <dgm:pt modelId="{AD91162C-7E66-4795-9578-E1E42410DC07}" type="pres">
      <dgm:prSet presAssocID="{B9505C11-2B46-4C1D-B44A-DF5F21163022}" presName="compNode" presStyleCnt="0"/>
      <dgm:spPr/>
    </dgm:pt>
    <dgm:pt modelId="{DE83165B-73C6-4A5C-AA7E-72268540E88B}" type="pres">
      <dgm:prSet presAssocID="{B9505C11-2B46-4C1D-B44A-DF5F21163022}" presName="bgRect" presStyleLbl="bgShp" presStyleIdx="0" presStyleCnt="2"/>
      <dgm:spPr/>
    </dgm:pt>
    <dgm:pt modelId="{1B641D62-02C9-4495-92EC-0E7A9FD7037D}" type="pres">
      <dgm:prSet presAssocID="{B9505C11-2B46-4C1D-B44A-DF5F2116302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ruit Bowl"/>
        </a:ext>
      </dgm:extLst>
    </dgm:pt>
    <dgm:pt modelId="{30303CB1-E17B-41F5-8B11-60F36D24F30D}" type="pres">
      <dgm:prSet presAssocID="{B9505C11-2B46-4C1D-B44A-DF5F21163022}" presName="spaceRect" presStyleCnt="0"/>
      <dgm:spPr/>
    </dgm:pt>
    <dgm:pt modelId="{CA0D9213-B2E9-472D-A5FB-4AC2707E8C77}" type="pres">
      <dgm:prSet presAssocID="{B9505C11-2B46-4C1D-B44A-DF5F21163022}" presName="parTx" presStyleLbl="revTx" presStyleIdx="0" presStyleCnt="2">
        <dgm:presLayoutVars>
          <dgm:chMax val="0"/>
          <dgm:chPref val="0"/>
        </dgm:presLayoutVars>
      </dgm:prSet>
      <dgm:spPr/>
    </dgm:pt>
    <dgm:pt modelId="{821993A7-EA6A-43D9-BD40-B92453CA0598}" type="pres">
      <dgm:prSet presAssocID="{5C9C4DC4-85F2-46B9-A6AC-09FBF4ED2A46}" presName="sibTrans" presStyleCnt="0"/>
      <dgm:spPr/>
    </dgm:pt>
    <dgm:pt modelId="{91AFE6C5-E74F-459E-92B6-4AF6C6279F20}" type="pres">
      <dgm:prSet presAssocID="{241F3162-C45C-455D-B996-D831BEA4A3B8}" presName="compNode" presStyleCnt="0"/>
      <dgm:spPr/>
    </dgm:pt>
    <dgm:pt modelId="{F9785128-0D54-4955-866D-126BE99BA611}" type="pres">
      <dgm:prSet presAssocID="{241F3162-C45C-455D-B996-D831BEA4A3B8}" presName="bgRect" presStyleLbl="bgShp" presStyleIdx="1" presStyleCnt="2"/>
      <dgm:spPr/>
    </dgm:pt>
    <dgm:pt modelId="{8E1BB4F2-41C1-4E5C-AFBF-D0E92DB4DD11}" type="pres">
      <dgm:prSet presAssocID="{241F3162-C45C-455D-B996-D831BEA4A3B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ikel"/>
        </a:ext>
      </dgm:extLst>
    </dgm:pt>
    <dgm:pt modelId="{C25932F0-775A-4CB7-B48A-5925459F7D9C}" type="pres">
      <dgm:prSet presAssocID="{241F3162-C45C-455D-B996-D831BEA4A3B8}" presName="spaceRect" presStyleCnt="0"/>
      <dgm:spPr/>
    </dgm:pt>
    <dgm:pt modelId="{0B700DED-5151-4B8E-9755-8B9AF2245CE8}" type="pres">
      <dgm:prSet presAssocID="{241F3162-C45C-455D-B996-D831BEA4A3B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167EC62-46FB-44AC-9A98-339F3C6B151C}" srcId="{D110D093-50D5-4A19-9B00-CD911076280D}" destId="{B9505C11-2B46-4C1D-B44A-DF5F21163022}" srcOrd="0" destOrd="0" parTransId="{129CCCD7-C6FD-442D-A1A5-E9C35FBF99B6}" sibTransId="{5C9C4DC4-85F2-46B9-A6AC-09FBF4ED2A46}"/>
    <dgm:cxn modelId="{A0363098-5A6D-4B7E-8B90-66F8134BC120}" type="presOf" srcId="{241F3162-C45C-455D-B996-D831BEA4A3B8}" destId="{0B700DED-5151-4B8E-9755-8B9AF2245CE8}" srcOrd="0" destOrd="0" presId="urn:microsoft.com/office/officeart/2018/2/layout/IconVerticalSolidList"/>
    <dgm:cxn modelId="{FC385AB6-5056-49BD-BCCC-34C374163F85}" type="presOf" srcId="{B9505C11-2B46-4C1D-B44A-DF5F21163022}" destId="{CA0D9213-B2E9-472D-A5FB-4AC2707E8C77}" srcOrd="0" destOrd="0" presId="urn:microsoft.com/office/officeart/2018/2/layout/IconVerticalSolidList"/>
    <dgm:cxn modelId="{563481CE-F951-4AED-AD9B-883E82B1A958}" type="presOf" srcId="{D110D093-50D5-4A19-9B00-CD911076280D}" destId="{4339C9AD-A103-4657-B642-0FB4BB29D184}" srcOrd="0" destOrd="0" presId="urn:microsoft.com/office/officeart/2018/2/layout/IconVerticalSolidList"/>
    <dgm:cxn modelId="{258354D6-9DEE-4435-B99E-7147D924C1B3}" srcId="{D110D093-50D5-4A19-9B00-CD911076280D}" destId="{241F3162-C45C-455D-B996-D831BEA4A3B8}" srcOrd="1" destOrd="0" parTransId="{381A15A5-CBF4-4165-B01D-5C5BEB058626}" sibTransId="{88DD27E2-BEB3-4F6C-AD46-F3FA6D0C3A47}"/>
    <dgm:cxn modelId="{1CBA3368-DDB4-4BAF-B345-D0E93B8FF505}" type="presParOf" srcId="{4339C9AD-A103-4657-B642-0FB4BB29D184}" destId="{AD91162C-7E66-4795-9578-E1E42410DC07}" srcOrd="0" destOrd="0" presId="urn:microsoft.com/office/officeart/2018/2/layout/IconVerticalSolidList"/>
    <dgm:cxn modelId="{8807C916-A151-486C-8C91-299604A37706}" type="presParOf" srcId="{AD91162C-7E66-4795-9578-E1E42410DC07}" destId="{DE83165B-73C6-4A5C-AA7E-72268540E88B}" srcOrd="0" destOrd="0" presId="urn:microsoft.com/office/officeart/2018/2/layout/IconVerticalSolidList"/>
    <dgm:cxn modelId="{BA1E9C32-4F31-4CAC-B8E8-D8FB20347797}" type="presParOf" srcId="{AD91162C-7E66-4795-9578-E1E42410DC07}" destId="{1B641D62-02C9-4495-92EC-0E7A9FD7037D}" srcOrd="1" destOrd="0" presId="urn:microsoft.com/office/officeart/2018/2/layout/IconVerticalSolidList"/>
    <dgm:cxn modelId="{0C395D22-ECCD-4F1C-98AE-5B0D3513E80B}" type="presParOf" srcId="{AD91162C-7E66-4795-9578-E1E42410DC07}" destId="{30303CB1-E17B-41F5-8B11-60F36D24F30D}" srcOrd="2" destOrd="0" presId="urn:microsoft.com/office/officeart/2018/2/layout/IconVerticalSolidList"/>
    <dgm:cxn modelId="{B1ECAE2B-8826-4B14-B212-9C70B0C08C90}" type="presParOf" srcId="{AD91162C-7E66-4795-9578-E1E42410DC07}" destId="{CA0D9213-B2E9-472D-A5FB-4AC2707E8C77}" srcOrd="3" destOrd="0" presId="urn:microsoft.com/office/officeart/2018/2/layout/IconVerticalSolidList"/>
    <dgm:cxn modelId="{1D4D33FA-9808-44D8-A074-E86C454EDB81}" type="presParOf" srcId="{4339C9AD-A103-4657-B642-0FB4BB29D184}" destId="{821993A7-EA6A-43D9-BD40-B92453CA0598}" srcOrd="1" destOrd="0" presId="urn:microsoft.com/office/officeart/2018/2/layout/IconVerticalSolidList"/>
    <dgm:cxn modelId="{2D6C3E4B-7373-4B09-8B11-352278AE117D}" type="presParOf" srcId="{4339C9AD-A103-4657-B642-0FB4BB29D184}" destId="{91AFE6C5-E74F-459E-92B6-4AF6C6279F20}" srcOrd="2" destOrd="0" presId="urn:microsoft.com/office/officeart/2018/2/layout/IconVerticalSolidList"/>
    <dgm:cxn modelId="{CC86FA40-C70D-40D2-A394-7C62477B4ADC}" type="presParOf" srcId="{91AFE6C5-E74F-459E-92B6-4AF6C6279F20}" destId="{F9785128-0D54-4955-866D-126BE99BA611}" srcOrd="0" destOrd="0" presId="urn:microsoft.com/office/officeart/2018/2/layout/IconVerticalSolidList"/>
    <dgm:cxn modelId="{1CBB405D-8481-428B-9C0C-0F74ABCEDFE8}" type="presParOf" srcId="{91AFE6C5-E74F-459E-92B6-4AF6C6279F20}" destId="{8E1BB4F2-41C1-4E5C-AFBF-D0E92DB4DD11}" srcOrd="1" destOrd="0" presId="urn:microsoft.com/office/officeart/2018/2/layout/IconVerticalSolidList"/>
    <dgm:cxn modelId="{D71F9504-9775-48D8-9571-F147C1AB2807}" type="presParOf" srcId="{91AFE6C5-E74F-459E-92B6-4AF6C6279F20}" destId="{C25932F0-775A-4CB7-B48A-5925459F7D9C}" srcOrd="2" destOrd="0" presId="urn:microsoft.com/office/officeart/2018/2/layout/IconVerticalSolidList"/>
    <dgm:cxn modelId="{28FCC5F8-7B8E-4731-BEBB-C23B831179E9}" type="presParOf" srcId="{91AFE6C5-E74F-459E-92B6-4AF6C6279F20}" destId="{0B700DED-5151-4B8E-9755-8B9AF2245CE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BF2118-9635-4359-B3AE-7805C583A80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DC22E2-22C0-4E59-90F4-CD54FB23F626}">
      <dgm:prSet/>
      <dgm:spPr/>
      <dgm:t>
        <a:bodyPr/>
        <a:lstStyle/>
        <a:p>
          <a:r>
            <a:rPr lang="nl-NL"/>
            <a:t>Over het algemeen zijn kromsnavels sociale dieren en houden ze er niet van om alleen te zitten.</a:t>
          </a:r>
          <a:endParaRPr lang="en-US"/>
        </a:p>
      </dgm:t>
    </dgm:pt>
    <dgm:pt modelId="{493C3A0F-483E-49F2-95D2-A77CD5B4796B}" type="parTrans" cxnId="{D7B33174-E0DF-430F-9670-9F495DB34C96}">
      <dgm:prSet/>
      <dgm:spPr/>
      <dgm:t>
        <a:bodyPr/>
        <a:lstStyle/>
        <a:p>
          <a:endParaRPr lang="en-US"/>
        </a:p>
      </dgm:t>
    </dgm:pt>
    <dgm:pt modelId="{6AD9EC72-1D43-4FDE-9E19-548ED30554EC}" type="sibTrans" cxnId="{D7B33174-E0DF-430F-9670-9F495DB34C96}">
      <dgm:prSet/>
      <dgm:spPr/>
      <dgm:t>
        <a:bodyPr/>
        <a:lstStyle/>
        <a:p>
          <a:endParaRPr lang="en-US"/>
        </a:p>
      </dgm:t>
    </dgm:pt>
    <dgm:pt modelId="{14E1A75C-6C58-4B5B-943C-823D6AAD7FFE}">
      <dgm:prSet/>
      <dgm:spPr/>
      <dgm:t>
        <a:bodyPr/>
        <a:lstStyle/>
        <a:p>
          <a:r>
            <a:rPr lang="nl-NL"/>
            <a:t>Kromsnavels zijn het leukste als ze tam zijn. Dit kan bereikt worden door hier al op jonge leeftijd mee te beginnen. </a:t>
          </a:r>
          <a:endParaRPr lang="en-US"/>
        </a:p>
      </dgm:t>
    </dgm:pt>
    <dgm:pt modelId="{2C4F2A70-3826-4342-AE1C-EB1BA472D3A0}" type="parTrans" cxnId="{BE6A5B04-A0DD-408C-9641-6672C5595337}">
      <dgm:prSet/>
      <dgm:spPr/>
      <dgm:t>
        <a:bodyPr/>
        <a:lstStyle/>
        <a:p>
          <a:endParaRPr lang="en-US"/>
        </a:p>
      </dgm:t>
    </dgm:pt>
    <dgm:pt modelId="{9E891245-801E-4534-AC2B-0C31EB008378}" type="sibTrans" cxnId="{BE6A5B04-A0DD-408C-9641-6672C5595337}">
      <dgm:prSet/>
      <dgm:spPr/>
      <dgm:t>
        <a:bodyPr/>
        <a:lstStyle/>
        <a:p>
          <a:endParaRPr lang="en-US"/>
        </a:p>
      </dgm:t>
    </dgm:pt>
    <dgm:pt modelId="{57F05C68-8129-4BF3-9301-34B4CBB2F029}" type="pres">
      <dgm:prSet presAssocID="{CFBF2118-9635-4359-B3AE-7805C583A801}" presName="linear" presStyleCnt="0">
        <dgm:presLayoutVars>
          <dgm:animLvl val="lvl"/>
          <dgm:resizeHandles val="exact"/>
        </dgm:presLayoutVars>
      </dgm:prSet>
      <dgm:spPr/>
    </dgm:pt>
    <dgm:pt modelId="{BB372BDA-5CCE-4E00-9471-B26854172D32}" type="pres">
      <dgm:prSet presAssocID="{89DC22E2-22C0-4E59-90F4-CD54FB23F62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38E7289-46FF-48BD-9B2F-4EF56A326529}" type="pres">
      <dgm:prSet presAssocID="{6AD9EC72-1D43-4FDE-9E19-548ED30554EC}" presName="spacer" presStyleCnt="0"/>
      <dgm:spPr/>
    </dgm:pt>
    <dgm:pt modelId="{0BE9CEDB-190D-45D7-9F75-0339CB816D96}" type="pres">
      <dgm:prSet presAssocID="{14E1A75C-6C58-4B5B-943C-823D6AAD7FF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E6A5B04-A0DD-408C-9641-6672C5595337}" srcId="{CFBF2118-9635-4359-B3AE-7805C583A801}" destId="{14E1A75C-6C58-4B5B-943C-823D6AAD7FFE}" srcOrd="1" destOrd="0" parTransId="{2C4F2A70-3826-4342-AE1C-EB1BA472D3A0}" sibTransId="{9E891245-801E-4534-AC2B-0C31EB008378}"/>
    <dgm:cxn modelId="{FF21CE1C-4227-4919-8634-02C2428AB1B8}" type="presOf" srcId="{89DC22E2-22C0-4E59-90F4-CD54FB23F626}" destId="{BB372BDA-5CCE-4E00-9471-B26854172D32}" srcOrd="0" destOrd="0" presId="urn:microsoft.com/office/officeart/2005/8/layout/vList2"/>
    <dgm:cxn modelId="{75F44D4D-55DB-433F-ACB2-3727F63A631A}" type="presOf" srcId="{14E1A75C-6C58-4B5B-943C-823D6AAD7FFE}" destId="{0BE9CEDB-190D-45D7-9F75-0339CB816D96}" srcOrd="0" destOrd="0" presId="urn:microsoft.com/office/officeart/2005/8/layout/vList2"/>
    <dgm:cxn modelId="{D7B33174-E0DF-430F-9670-9F495DB34C96}" srcId="{CFBF2118-9635-4359-B3AE-7805C583A801}" destId="{89DC22E2-22C0-4E59-90F4-CD54FB23F626}" srcOrd="0" destOrd="0" parTransId="{493C3A0F-483E-49F2-95D2-A77CD5B4796B}" sibTransId="{6AD9EC72-1D43-4FDE-9E19-548ED30554EC}"/>
    <dgm:cxn modelId="{5425DFE0-FB1B-40DF-8B52-AE69C571F25C}" type="presOf" srcId="{CFBF2118-9635-4359-B3AE-7805C583A801}" destId="{57F05C68-8129-4BF3-9301-34B4CBB2F029}" srcOrd="0" destOrd="0" presId="urn:microsoft.com/office/officeart/2005/8/layout/vList2"/>
    <dgm:cxn modelId="{ADC1181A-38D1-4F56-A254-E9D9B2215D54}" type="presParOf" srcId="{57F05C68-8129-4BF3-9301-34B4CBB2F029}" destId="{BB372BDA-5CCE-4E00-9471-B26854172D32}" srcOrd="0" destOrd="0" presId="urn:microsoft.com/office/officeart/2005/8/layout/vList2"/>
    <dgm:cxn modelId="{9C58C66D-EA05-4BE2-8566-687ECBBA97A5}" type="presParOf" srcId="{57F05C68-8129-4BF3-9301-34B4CBB2F029}" destId="{E38E7289-46FF-48BD-9B2F-4EF56A326529}" srcOrd="1" destOrd="0" presId="urn:microsoft.com/office/officeart/2005/8/layout/vList2"/>
    <dgm:cxn modelId="{AE9468C7-7F68-4EEB-BBD6-055F1B018023}" type="presParOf" srcId="{57F05C68-8129-4BF3-9301-34B4CBB2F029}" destId="{0BE9CEDB-190D-45D7-9F75-0339CB816D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5796CB-F4B8-4291-BB0D-23575C49B6F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C04C820-1950-4CCD-8CE3-C88580D9AF7F}">
      <dgm:prSet/>
      <dgm:spPr/>
      <dgm:t>
        <a:bodyPr/>
        <a:lstStyle/>
        <a:p>
          <a:r>
            <a:rPr lang="nl-NL"/>
            <a:t>Vogels moeten voldoende daglicht krijgen. Dit is vooral voor vogels uit warme gebieden, zoals papegaaiachtigen essentieel.</a:t>
          </a:r>
          <a:endParaRPr lang="en-US"/>
        </a:p>
      </dgm:t>
    </dgm:pt>
    <dgm:pt modelId="{83EB0E0C-23DC-4FFA-8157-DEF2B6AE4069}" type="parTrans" cxnId="{79896C56-2E31-43CE-A98B-6B1186D28048}">
      <dgm:prSet/>
      <dgm:spPr/>
      <dgm:t>
        <a:bodyPr/>
        <a:lstStyle/>
        <a:p>
          <a:endParaRPr lang="en-US"/>
        </a:p>
      </dgm:t>
    </dgm:pt>
    <dgm:pt modelId="{E7655DE0-44E3-4C51-9331-1F19855F8603}" type="sibTrans" cxnId="{79896C56-2E31-43CE-A98B-6B1186D28048}">
      <dgm:prSet/>
      <dgm:spPr/>
      <dgm:t>
        <a:bodyPr/>
        <a:lstStyle/>
        <a:p>
          <a:endParaRPr lang="en-US"/>
        </a:p>
      </dgm:t>
    </dgm:pt>
    <dgm:pt modelId="{19A1A4F9-ED51-4BF7-B85F-5D6C9FF423E7}">
      <dgm:prSet/>
      <dgm:spPr/>
      <dgm:t>
        <a:bodyPr/>
        <a:lstStyle/>
        <a:p>
          <a:r>
            <a:rPr lang="nl-NL"/>
            <a:t>Net zoals bij de haasachtigen en knaagdieren moet je er bij vogels op letten dat hun verblijf niet op de tocht staat, maar dat er wel voldoende ventilatie is.</a:t>
          </a:r>
          <a:endParaRPr lang="en-US"/>
        </a:p>
      </dgm:t>
    </dgm:pt>
    <dgm:pt modelId="{D5B8034A-D426-4601-8062-D48B5A7074E3}" type="parTrans" cxnId="{A5384E5E-3E9E-4802-B192-D273CC903F73}">
      <dgm:prSet/>
      <dgm:spPr/>
      <dgm:t>
        <a:bodyPr/>
        <a:lstStyle/>
        <a:p>
          <a:endParaRPr lang="en-US"/>
        </a:p>
      </dgm:t>
    </dgm:pt>
    <dgm:pt modelId="{8A2A56AB-8AB7-4A7A-9D72-78C5CA095BA3}" type="sibTrans" cxnId="{A5384E5E-3E9E-4802-B192-D273CC903F73}">
      <dgm:prSet/>
      <dgm:spPr/>
      <dgm:t>
        <a:bodyPr/>
        <a:lstStyle/>
        <a:p>
          <a:endParaRPr lang="en-US"/>
        </a:p>
      </dgm:t>
    </dgm:pt>
    <dgm:pt modelId="{8EF4D063-F3E5-4CDE-AAB5-E0F203F9486B}">
      <dgm:prSet/>
      <dgm:spPr/>
      <dgm:t>
        <a:bodyPr/>
        <a:lstStyle/>
        <a:p>
          <a:r>
            <a:rPr lang="nl-NL"/>
            <a:t>Zet voor binnenvogels dus regelmatig een raam open.</a:t>
          </a:r>
          <a:endParaRPr lang="en-US"/>
        </a:p>
      </dgm:t>
    </dgm:pt>
    <dgm:pt modelId="{62F88F8A-4008-4BC3-BBFA-2AEF210313F8}" type="parTrans" cxnId="{A28A3F16-E5AB-4B77-99CB-BBAA0972C7C3}">
      <dgm:prSet/>
      <dgm:spPr/>
      <dgm:t>
        <a:bodyPr/>
        <a:lstStyle/>
        <a:p>
          <a:endParaRPr lang="en-US"/>
        </a:p>
      </dgm:t>
    </dgm:pt>
    <dgm:pt modelId="{55B6E166-28FC-4312-94FE-8CFCF1383ED3}" type="sibTrans" cxnId="{A28A3F16-E5AB-4B77-99CB-BBAA0972C7C3}">
      <dgm:prSet/>
      <dgm:spPr/>
      <dgm:t>
        <a:bodyPr/>
        <a:lstStyle/>
        <a:p>
          <a:endParaRPr lang="en-US"/>
        </a:p>
      </dgm:t>
    </dgm:pt>
    <dgm:pt modelId="{A775BE43-503D-4093-BB01-F0B9E41528DD}" type="pres">
      <dgm:prSet presAssocID="{555796CB-F4B8-4291-BB0D-23575C49B6F9}" presName="vert0" presStyleCnt="0">
        <dgm:presLayoutVars>
          <dgm:dir/>
          <dgm:animOne val="branch"/>
          <dgm:animLvl val="lvl"/>
        </dgm:presLayoutVars>
      </dgm:prSet>
      <dgm:spPr/>
    </dgm:pt>
    <dgm:pt modelId="{217C381E-9052-4C2D-B78C-07769262C545}" type="pres">
      <dgm:prSet presAssocID="{1C04C820-1950-4CCD-8CE3-C88580D9AF7F}" presName="thickLine" presStyleLbl="alignNode1" presStyleIdx="0" presStyleCnt="3"/>
      <dgm:spPr/>
    </dgm:pt>
    <dgm:pt modelId="{CDDEEA6A-7D59-47E4-984E-95E2DAFF5D15}" type="pres">
      <dgm:prSet presAssocID="{1C04C820-1950-4CCD-8CE3-C88580D9AF7F}" presName="horz1" presStyleCnt="0"/>
      <dgm:spPr/>
    </dgm:pt>
    <dgm:pt modelId="{F5D02687-3716-4529-AC99-C39DB93879B7}" type="pres">
      <dgm:prSet presAssocID="{1C04C820-1950-4CCD-8CE3-C88580D9AF7F}" presName="tx1" presStyleLbl="revTx" presStyleIdx="0" presStyleCnt="3"/>
      <dgm:spPr/>
    </dgm:pt>
    <dgm:pt modelId="{098D15A0-9619-4DB5-8A45-7762550035C8}" type="pres">
      <dgm:prSet presAssocID="{1C04C820-1950-4CCD-8CE3-C88580D9AF7F}" presName="vert1" presStyleCnt="0"/>
      <dgm:spPr/>
    </dgm:pt>
    <dgm:pt modelId="{E99EA54D-63A3-426D-BB13-AA77C5FB2506}" type="pres">
      <dgm:prSet presAssocID="{19A1A4F9-ED51-4BF7-B85F-5D6C9FF423E7}" presName="thickLine" presStyleLbl="alignNode1" presStyleIdx="1" presStyleCnt="3"/>
      <dgm:spPr/>
    </dgm:pt>
    <dgm:pt modelId="{34EA69B8-BFB2-4818-B53E-BCC6B0312AAE}" type="pres">
      <dgm:prSet presAssocID="{19A1A4F9-ED51-4BF7-B85F-5D6C9FF423E7}" presName="horz1" presStyleCnt="0"/>
      <dgm:spPr/>
    </dgm:pt>
    <dgm:pt modelId="{45ED8798-317B-403B-8BC3-4D8D8DF436B9}" type="pres">
      <dgm:prSet presAssocID="{19A1A4F9-ED51-4BF7-B85F-5D6C9FF423E7}" presName="tx1" presStyleLbl="revTx" presStyleIdx="1" presStyleCnt="3"/>
      <dgm:spPr/>
    </dgm:pt>
    <dgm:pt modelId="{AE12D552-C9DC-473E-9F45-D313B8FD1EE3}" type="pres">
      <dgm:prSet presAssocID="{19A1A4F9-ED51-4BF7-B85F-5D6C9FF423E7}" presName="vert1" presStyleCnt="0"/>
      <dgm:spPr/>
    </dgm:pt>
    <dgm:pt modelId="{3617FCFF-554A-49E6-ABCE-75569F859305}" type="pres">
      <dgm:prSet presAssocID="{8EF4D063-F3E5-4CDE-AAB5-E0F203F9486B}" presName="thickLine" presStyleLbl="alignNode1" presStyleIdx="2" presStyleCnt="3"/>
      <dgm:spPr/>
    </dgm:pt>
    <dgm:pt modelId="{A6FEF7B9-40B6-48AD-B117-CA5508200423}" type="pres">
      <dgm:prSet presAssocID="{8EF4D063-F3E5-4CDE-AAB5-E0F203F9486B}" presName="horz1" presStyleCnt="0"/>
      <dgm:spPr/>
    </dgm:pt>
    <dgm:pt modelId="{760C70A6-F7A3-4D28-AB35-4B66497C8305}" type="pres">
      <dgm:prSet presAssocID="{8EF4D063-F3E5-4CDE-AAB5-E0F203F9486B}" presName="tx1" presStyleLbl="revTx" presStyleIdx="2" presStyleCnt="3"/>
      <dgm:spPr/>
    </dgm:pt>
    <dgm:pt modelId="{E04E26B8-FA1E-4A28-B9A3-F90F66D3CE33}" type="pres">
      <dgm:prSet presAssocID="{8EF4D063-F3E5-4CDE-AAB5-E0F203F9486B}" presName="vert1" presStyleCnt="0"/>
      <dgm:spPr/>
    </dgm:pt>
  </dgm:ptLst>
  <dgm:cxnLst>
    <dgm:cxn modelId="{4B9C1B15-0622-465B-9F60-26A4DD996508}" type="presOf" srcId="{555796CB-F4B8-4291-BB0D-23575C49B6F9}" destId="{A775BE43-503D-4093-BB01-F0B9E41528DD}" srcOrd="0" destOrd="0" presId="urn:microsoft.com/office/officeart/2008/layout/LinedList"/>
    <dgm:cxn modelId="{A28A3F16-E5AB-4B77-99CB-BBAA0972C7C3}" srcId="{555796CB-F4B8-4291-BB0D-23575C49B6F9}" destId="{8EF4D063-F3E5-4CDE-AAB5-E0F203F9486B}" srcOrd="2" destOrd="0" parTransId="{62F88F8A-4008-4BC3-BBFA-2AEF210313F8}" sibTransId="{55B6E166-28FC-4312-94FE-8CFCF1383ED3}"/>
    <dgm:cxn modelId="{A5384E5E-3E9E-4802-B192-D273CC903F73}" srcId="{555796CB-F4B8-4291-BB0D-23575C49B6F9}" destId="{19A1A4F9-ED51-4BF7-B85F-5D6C9FF423E7}" srcOrd="1" destOrd="0" parTransId="{D5B8034A-D426-4601-8062-D48B5A7074E3}" sibTransId="{8A2A56AB-8AB7-4A7A-9D72-78C5CA095BA3}"/>
    <dgm:cxn modelId="{79896C56-2E31-43CE-A98B-6B1186D28048}" srcId="{555796CB-F4B8-4291-BB0D-23575C49B6F9}" destId="{1C04C820-1950-4CCD-8CE3-C88580D9AF7F}" srcOrd="0" destOrd="0" parTransId="{83EB0E0C-23DC-4FFA-8157-DEF2B6AE4069}" sibTransId="{E7655DE0-44E3-4C51-9331-1F19855F8603}"/>
    <dgm:cxn modelId="{816AA07B-C2A9-48B3-9CC1-3E6B53E1EA82}" type="presOf" srcId="{1C04C820-1950-4CCD-8CE3-C88580D9AF7F}" destId="{F5D02687-3716-4529-AC99-C39DB93879B7}" srcOrd="0" destOrd="0" presId="urn:microsoft.com/office/officeart/2008/layout/LinedList"/>
    <dgm:cxn modelId="{FFB2D184-E94E-4AF3-A6DA-B962962F122C}" type="presOf" srcId="{19A1A4F9-ED51-4BF7-B85F-5D6C9FF423E7}" destId="{45ED8798-317B-403B-8BC3-4D8D8DF436B9}" srcOrd="0" destOrd="0" presId="urn:microsoft.com/office/officeart/2008/layout/LinedList"/>
    <dgm:cxn modelId="{75FBCC93-16F3-4B8E-A200-54686DE3A4A7}" type="presOf" srcId="{8EF4D063-F3E5-4CDE-AAB5-E0F203F9486B}" destId="{760C70A6-F7A3-4D28-AB35-4B66497C8305}" srcOrd="0" destOrd="0" presId="urn:microsoft.com/office/officeart/2008/layout/LinedList"/>
    <dgm:cxn modelId="{6E0A9867-F189-4728-B4FB-DA88C3B98651}" type="presParOf" srcId="{A775BE43-503D-4093-BB01-F0B9E41528DD}" destId="{217C381E-9052-4C2D-B78C-07769262C545}" srcOrd="0" destOrd="0" presId="urn:microsoft.com/office/officeart/2008/layout/LinedList"/>
    <dgm:cxn modelId="{B3D02501-CC8D-41B6-986E-00EE087D6208}" type="presParOf" srcId="{A775BE43-503D-4093-BB01-F0B9E41528DD}" destId="{CDDEEA6A-7D59-47E4-984E-95E2DAFF5D15}" srcOrd="1" destOrd="0" presId="urn:microsoft.com/office/officeart/2008/layout/LinedList"/>
    <dgm:cxn modelId="{9A70C196-98AE-4009-AD08-0FA3C3756F0F}" type="presParOf" srcId="{CDDEEA6A-7D59-47E4-984E-95E2DAFF5D15}" destId="{F5D02687-3716-4529-AC99-C39DB93879B7}" srcOrd="0" destOrd="0" presId="urn:microsoft.com/office/officeart/2008/layout/LinedList"/>
    <dgm:cxn modelId="{AD4C1E29-44AA-4609-AC73-DA35E1983E29}" type="presParOf" srcId="{CDDEEA6A-7D59-47E4-984E-95E2DAFF5D15}" destId="{098D15A0-9619-4DB5-8A45-7762550035C8}" srcOrd="1" destOrd="0" presId="urn:microsoft.com/office/officeart/2008/layout/LinedList"/>
    <dgm:cxn modelId="{C0F7E040-93F9-4FFD-BF1F-28CFB576D2F0}" type="presParOf" srcId="{A775BE43-503D-4093-BB01-F0B9E41528DD}" destId="{E99EA54D-63A3-426D-BB13-AA77C5FB2506}" srcOrd="2" destOrd="0" presId="urn:microsoft.com/office/officeart/2008/layout/LinedList"/>
    <dgm:cxn modelId="{D9CDADAA-F5E4-4B59-A5FD-CB18983E165C}" type="presParOf" srcId="{A775BE43-503D-4093-BB01-F0B9E41528DD}" destId="{34EA69B8-BFB2-4818-B53E-BCC6B0312AAE}" srcOrd="3" destOrd="0" presId="urn:microsoft.com/office/officeart/2008/layout/LinedList"/>
    <dgm:cxn modelId="{2CADA490-4D73-4811-9DB7-D464948FF89E}" type="presParOf" srcId="{34EA69B8-BFB2-4818-B53E-BCC6B0312AAE}" destId="{45ED8798-317B-403B-8BC3-4D8D8DF436B9}" srcOrd="0" destOrd="0" presId="urn:microsoft.com/office/officeart/2008/layout/LinedList"/>
    <dgm:cxn modelId="{07D2A279-AAB4-4776-8D39-51D1E95D7F49}" type="presParOf" srcId="{34EA69B8-BFB2-4818-B53E-BCC6B0312AAE}" destId="{AE12D552-C9DC-473E-9F45-D313B8FD1EE3}" srcOrd="1" destOrd="0" presId="urn:microsoft.com/office/officeart/2008/layout/LinedList"/>
    <dgm:cxn modelId="{5E53B2FF-B068-4FAB-9A3C-4C705621D52D}" type="presParOf" srcId="{A775BE43-503D-4093-BB01-F0B9E41528DD}" destId="{3617FCFF-554A-49E6-ABCE-75569F859305}" srcOrd="4" destOrd="0" presId="urn:microsoft.com/office/officeart/2008/layout/LinedList"/>
    <dgm:cxn modelId="{BDC3A441-15F1-4E21-940E-06ABEEA281B3}" type="presParOf" srcId="{A775BE43-503D-4093-BB01-F0B9E41528DD}" destId="{A6FEF7B9-40B6-48AD-B117-CA5508200423}" srcOrd="5" destOrd="0" presId="urn:microsoft.com/office/officeart/2008/layout/LinedList"/>
    <dgm:cxn modelId="{05EF8587-178B-492C-B7B7-F4E1E14EB7A4}" type="presParOf" srcId="{A6FEF7B9-40B6-48AD-B117-CA5508200423}" destId="{760C70A6-F7A3-4D28-AB35-4B66497C8305}" srcOrd="0" destOrd="0" presId="urn:microsoft.com/office/officeart/2008/layout/LinedList"/>
    <dgm:cxn modelId="{B81940A5-34A3-4458-B7BE-C32681679ADC}" type="presParOf" srcId="{A6FEF7B9-40B6-48AD-B117-CA5508200423}" destId="{E04E26B8-FA1E-4A28-B9A3-F90F66D3CE3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6BC84E-F124-4222-B23F-7CB4E078AE1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0A9B2FE-9D73-40EC-B7EA-88B4CAB63546}">
      <dgm:prSet/>
      <dgm:spPr/>
      <dgm:t>
        <a:bodyPr/>
        <a:lstStyle/>
        <a:p>
          <a:r>
            <a:rPr lang="nl-NL"/>
            <a:t>Minimaal 1 keer per week hok verschonen</a:t>
          </a:r>
          <a:endParaRPr lang="en-US"/>
        </a:p>
      </dgm:t>
    </dgm:pt>
    <dgm:pt modelId="{C9996245-FF35-4BC5-A165-2B61FDFE7088}" type="parTrans" cxnId="{77B6D898-531F-4E35-8C6E-ED1896E101FE}">
      <dgm:prSet/>
      <dgm:spPr/>
      <dgm:t>
        <a:bodyPr/>
        <a:lstStyle/>
        <a:p>
          <a:endParaRPr lang="en-US"/>
        </a:p>
      </dgm:t>
    </dgm:pt>
    <dgm:pt modelId="{C5B56FD5-5867-4A84-94E2-FC6685FB64AC}" type="sibTrans" cxnId="{77B6D898-531F-4E35-8C6E-ED1896E101FE}">
      <dgm:prSet/>
      <dgm:spPr/>
      <dgm:t>
        <a:bodyPr/>
        <a:lstStyle/>
        <a:p>
          <a:endParaRPr lang="en-US"/>
        </a:p>
      </dgm:t>
    </dgm:pt>
    <dgm:pt modelId="{5C91340A-F31C-428E-A82A-C84F2ACE3503}">
      <dgm:prSet/>
      <dgm:spPr/>
      <dgm:t>
        <a:bodyPr/>
        <a:lstStyle/>
        <a:p>
          <a:r>
            <a:rPr lang="nl-NL"/>
            <a:t>Water en reinigingsmiddel</a:t>
          </a:r>
          <a:endParaRPr lang="en-US"/>
        </a:p>
      </dgm:t>
    </dgm:pt>
    <dgm:pt modelId="{61A422BE-CABB-4B46-B5CE-E79F06136358}" type="parTrans" cxnId="{D52B8AFE-8CD0-4A99-A91B-ECBE9E6BFFBB}">
      <dgm:prSet/>
      <dgm:spPr/>
      <dgm:t>
        <a:bodyPr/>
        <a:lstStyle/>
        <a:p>
          <a:endParaRPr lang="en-US"/>
        </a:p>
      </dgm:t>
    </dgm:pt>
    <dgm:pt modelId="{252A5164-1A5C-4F53-A791-75FB261CC908}" type="sibTrans" cxnId="{D52B8AFE-8CD0-4A99-A91B-ECBE9E6BFFBB}">
      <dgm:prSet/>
      <dgm:spPr/>
      <dgm:t>
        <a:bodyPr/>
        <a:lstStyle/>
        <a:p>
          <a:endParaRPr lang="en-US"/>
        </a:p>
      </dgm:t>
    </dgm:pt>
    <dgm:pt modelId="{BC8D6A25-B4D4-415E-9E8D-519A273252EE}">
      <dgm:prSet/>
      <dgm:spPr/>
      <dgm:t>
        <a:bodyPr/>
        <a:lstStyle/>
        <a:p>
          <a:r>
            <a:rPr lang="nl-NL"/>
            <a:t>Desinfecteer dan de vogelkooi, hoeft niet elke week</a:t>
          </a:r>
          <a:endParaRPr lang="en-US"/>
        </a:p>
      </dgm:t>
    </dgm:pt>
    <dgm:pt modelId="{05CF9BAE-07A8-4E0A-A085-BA38B7E9D077}" type="parTrans" cxnId="{E5D092F1-3E6F-4A31-A83E-63B36A228E0C}">
      <dgm:prSet/>
      <dgm:spPr/>
      <dgm:t>
        <a:bodyPr/>
        <a:lstStyle/>
        <a:p>
          <a:endParaRPr lang="en-US"/>
        </a:p>
      </dgm:t>
    </dgm:pt>
    <dgm:pt modelId="{FFE7EE04-B31D-48DD-8DE6-EC890AC54ABC}" type="sibTrans" cxnId="{E5D092F1-3E6F-4A31-A83E-63B36A228E0C}">
      <dgm:prSet/>
      <dgm:spPr/>
      <dgm:t>
        <a:bodyPr/>
        <a:lstStyle/>
        <a:p>
          <a:endParaRPr lang="en-US"/>
        </a:p>
      </dgm:t>
    </dgm:pt>
    <dgm:pt modelId="{324E4641-AF41-4963-9DC2-764E3235B7C9}">
      <dgm:prSet/>
      <dgm:spPr/>
      <dgm:t>
        <a:bodyPr/>
        <a:lstStyle/>
        <a:p>
          <a:r>
            <a:rPr lang="nl-NL"/>
            <a:t>Water in waterbak dagelijks verschonen ivm bacteriegroei in stilstaand water</a:t>
          </a:r>
          <a:endParaRPr lang="en-US"/>
        </a:p>
      </dgm:t>
    </dgm:pt>
    <dgm:pt modelId="{7F34A9A5-3AB2-479C-B365-222FAF2A0613}" type="parTrans" cxnId="{9B86E4AF-C5F6-4A8B-B850-40DC6B6EC903}">
      <dgm:prSet/>
      <dgm:spPr/>
      <dgm:t>
        <a:bodyPr/>
        <a:lstStyle/>
        <a:p>
          <a:endParaRPr lang="en-US"/>
        </a:p>
      </dgm:t>
    </dgm:pt>
    <dgm:pt modelId="{94F825E7-2997-43B7-A2FB-5EDD97D193B9}" type="sibTrans" cxnId="{9B86E4AF-C5F6-4A8B-B850-40DC6B6EC903}">
      <dgm:prSet/>
      <dgm:spPr/>
      <dgm:t>
        <a:bodyPr/>
        <a:lstStyle/>
        <a:p>
          <a:endParaRPr lang="en-US"/>
        </a:p>
      </dgm:t>
    </dgm:pt>
    <dgm:pt modelId="{A52863C5-FEAF-4C2B-BDC1-7E49F62B4020}" type="pres">
      <dgm:prSet presAssocID="{AA6BC84E-F124-4222-B23F-7CB4E078AE10}" presName="Name0" presStyleCnt="0">
        <dgm:presLayoutVars>
          <dgm:dir/>
          <dgm:animLvl val="lvl"/>
          <dgm:resizeHandles val="exact"/>
        </dgm:presLayoutVars>
      </dgm:prSet>
      <dgm:spPr/>
    </dgm:pt>
    <dgm:pt modelId="{B6AF2483-7CD9-440D-9B1A-2F4D15119599}" type="pres">
      <dgm:prSet presAssocID="{60A9B2FE-9D73-40EC-B7EA-88B4CAB63546}" presName="linNode" presStyleCnt="0"/>
      <dgm:spPr/>
    </dgm:pt>
    <dgm:pt modelId="{186F2848-65F2-4A4A-83EF-916BD800015A}" type="pres">
      <dgm:prSet presAssocID="{60A9B2FE-9D73-40EC-B7EA-88B4CAB63546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534902A-A60E-432C-A455-6DF2DA8DDD79}" type="pres">
      <dgm:prSet presAssocID="{C5B56FD5-5867-4A84-94E2-FC6685FB64AC}" presName="sp" presStyleCnt="0"/>
      <dgm:spPr/>
    </dgm:pt>
    <dgm:pt modelId="{A8225890-EF22-46AB-909E-B9634C2750F9}" type="pres">
      <dgm:prSet presAssocID="{5C91340A-F31C-428E-A82A-C84F2ACE3503}" presName="linNode" presStyleCnt="0"/>
      <dgm:spPr/>
    </dgm:pt>
    <dgm:pt modelId="{211440BB-26E8-4CE5-8F98-31581D4F9F87}" type="pres">
      <dgm:prSet presAssocID="{5C91340A-F31C-428E-A82A-C84F2ACE3503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DC0411E-F2FF-430C-85A4-953F1B640D46}" type="pres">
      <dgm:prSet presAssocID="{252A5164-1A5C-4F53-A791-75FB261CC908}" presName="sp" presStyleCnt="0"/>
      <dgm:spPr/>
    </dgm:pt>
    <dgm:pt modelId="{03BE072F-43A9-4AF4-8128-1F6F375FC589}" type="pres">
      <dgm:prSet presAssocID="{BC8D6A25-B4D4-415E-9E8D-519A273252EE}" presName="linNode" presStyleCnt="0"/>
      <dgm:spPr/>
    </dgm:pt>
    <dgm:pt modelId="{EA9702AB-5D52-439C-B0FD-4A97A8E0EBE4}" type="pres">
      <dgm:prSet presAssocID="{BC8D6A25-B4D4-415E-9E8D-519A273252EE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FFBABB5-EE8A-4761-B513-A48BA43E7807}" type="pres">
      <dgm:prSet presAssocID="{FFE7EE04-B31D-48DD-8DE6-EC890AC54ABC}" presName="sp" presStyleCnt="0"/>
      <dgm:spPr/>
    </dgm:pt>
    <dgm:pt modelId="{680CBAA5-90EE-4779-A58A-A3350E6FFFD6}" type="pres">
      <dgm:prSet presAssocID="{324E4641-AF41-4963-9DC2-764E3235B7C9}" presName="linNode" presStyleCnt="0"/>
      <dgm:spPr/>
    </dgm:pt>
    <dgm:pt modelId="{C714937D-4B64-482F-A227-3A0CB39F1F6B}" type="pres">
      <dgm:prSet presAssocID="{324E4641-AF41-4963-9DC2-764E3235B7C9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F1CBC201-C320-4EEE-A1A7-CA1FB4D35ED4}" type="presOf" srcId="{324E4641-AF41-4963-9DC2-764E3235B7C9}" destId="{C714937D-4B64-482F-A227-3A0CB39F1F6B}" srcOrd="0" destOrd="0" presId="urn:microsoft.com/office/officeart/2005/8/layout/vList5"/>
    <dgm:cxn modelId="{FDA0362A-5F56-4882-AEB8-961778717E9C}" type="presOf" srcId="{BC8D6A25-B4D4-415E-9E8D-519A273252EE}" destId="{EA9702AB-5D52-439C-B0FD-4A97A8E0EBE4}" srcOrd="0" destOrd="0" presId="urn:microsoft.com/office/officeart/2005/8/layout/vList5"/>
    <dgm:cxn modelId="{28167839-9A1F-4A61-9A8D-42D81F84C485}" type="presOf" srcId="{60A9B2FE-9D73-40EC-B7EA-88B4CAB63546}" destId="{186F2848-65F2-4A4A-83EF-916BD800015A}" srcOrd="0" destOrd="0" presId="urn:microsoft.com/office/officeart/2005/8/layout/vList5"/>
    <dgm:cxn modelId="{FD6BFD7D-281C-4CD0-BAA8-E300D66CB202}" type="presOf" srcId="{AA6BC84E-F124-4222-B23F-7CB4E078AE10}" destId="{A52863C5-FEAF-4C2B-BDC1-7E49F62B4020}" srcOrd="0" destOrd="0" presId="urn:microsoft.com/office/officeart/2005/8/layout/vList5"/>
    <dgm:cxn modelId="{77B6D898-531F-4E35-8C6E-ED1896E101FE}" srcId="{AA6BC84E-F124-4222-B23F-7CB4E078AE10}" destId="{60A9B2FE-9D73-40EC-B7EA-88B4CAB63546}" srcOrd="0" destOrd="0" parTransId="{C9996245-FF35-4BC5-A165-2B61FDFE7088}" sibTransId="{C5B56FD5-5867-4A84-94E2-FC6685FB64AC}"/>
    <dgm:cxn modelId="{9B86E4AF-C5F6-4A8B-B850-40DC6B6EC903}" srcId="{AA6BC84E-F124-4222-B23F-7CB4E078AE10}" destId="{324E4641-AF41-4963-9DC2-764E3235B7C9}" srcOrd="3" destOrd="0" parTransId="{7F34A9A5-3AB2-479C-B365-222FAF2A0613}" sibTransId="{94F825E7-2997-43B7-A2FB-5EDD97D193B9}"/>
    <dgm:cxn modelId="{1994A4D5-AD3F-4B1E-9946-010A2BEFABC5}" type="presOf" srcId="{5C91340A-F31C-428E-A82A-C84F2ACE3503}" destId="{211440BB-26E8-4CE5-8F98-31581D4F9F87}" srcOrd="0" destOrd="0" presId="urn:microsoft.com/office/officeart/2005/8/layout/vList5"/>
    <dgm:cxn modelId="{E5D092F1-3E6F-4A31-A83E-63B36A228E0C}" srcId="{AA6BC84E-F124-4222-B23F-7CB4E078AE10}" destId="{BC8D6A25-B4D4-415E-9E8D-519A273252EE}" srcOrd="2" destOrd="0" parTransId="{05CF9BAE-07A8-4E0A-A085-BA38B7E9D077}" sibTransId="{FFE7EE04-B31D-48DD-8DE6-EC890AC54ABC}"/>
    <dgm:cxn modelId="{D52B8AFE-8CD0-4A99-A91B-ECBE9E6BFFBB}" srcId="{AA6BC84E-F124-4222-B23F-7CB4E078AE10}" destId="{5C91340A-F31C-428E-A82A-C84F2ACE3503}" srcOrd="1" destOrd="0" parTransId="{61A422BE-CABB-4B46-B5CE-E79F06136358}" sibTransId="{252A5164-1A5C-4F53-A791-75FB261CC908}"/>
    <dgm:cxn modelId="{3BBAD074-B5DC-4A53-862E-559910722928}" type="presParOf" srcId="{A52863C5-FEAF-4C2B-BDC1-7E49F62B4020}" destId="{B6AF2483-7CD9-440D-9B1A-2F4D15119599}" srcOrd="0" destOrd="0" presId="urn:microsoft.com/office/officeart/2005/8/layout/vList5"/>
    <dgm:cxn modelId="{44646EAB-40EC-458A-BEE7-580D0F859D13}" type="presParOf" srcId="{B6AF2483-7CD9-440D-9B1A-2F4D15119599}" destId="{186F2848-65F2-4A4A-83EF-916BD800015A}" srcOrd="0" destOrd="0" presId="urn:microsoft.com/office/officeart/2005/8/layout/vList5"/>
    <dgm:cxn modelId="{0A16BAE9-E363-4433-9172-2C58ABB4DC9E}" type="presParOf" srcId="{A52863C5-FEAF-4C2B-BDC1-7E49F62B4020}" destId="{9534902A-A60E-432C-A455-6DF2DA8DDD79}" srcOrd="1" destOrd="0" presId="urn:microsoft.com/office/officeart/2005/8/layout/vList5"/>
    <dgm:cxn modelId="{3B5F5448-C645-4CF3-85C1-4D60D5D4A215}" type="presParOf" srcId="{A52863C5-FEAF-4C2B-BDC1-7E49F62B4020}" destId="{A8225890-EF22-46AB-909E-B9634C2750F9}" srcOrd="2" destOrd="0" presId="urn:microsoft.com/office/officeart/2005/8/layout/vList5"/>
    <dgm:cxn modelId="{35DDC44A-6ABE-40CD-87F2-4272A329EC25}" type="presParOf" srcId="{A8225890-EF22-46AB-909E-B9634C2750F9}" destId="{211440BB-26E8-4CE5-8F98-31581D4F9F87}" srcOrd="0" destOrd="0" presId="urn:microsoft.com/office/officeart/2005/8/layout/vList5"/>
    <dgm:cxn modelId="{0D89435D-81E8-4BED-A919-BECE7B319E50}" type="presParOf" srcId="{A52863C5-FEAF-4C2B-BDC1-7E49F62B4020}" destId="{EDC0411E-F2FF-430C-85A4-953F1B640D46}" srcOrd="3" destOrd="0" presId="urn:microsoft.com/office/officeart/2005/8/layout/vList5"/>
    <dgm:cxn modelId="{642C80FB-0AF3-4E4E-9F84-CE495B829BE1}" type="presParOf" srcId="{A52863C5-FEAF-4C2B-BDC1-7E49F62B4020}" destId="{03BE072F-43A9-4AF4-8128-1F6F375FC589}" srcOrd="4" destOrd="0" presId="urn:microsoft.com/office/officeart/2005/8/layout/vList5"/>
    <dgm:cxn modelId="{E0DFEB6C-2EF0-4940-8BC4-C8555080FB5A}" type="presParOf" srcId="{03BE072F-43A9-4AF4-8128-1F6F375FC589}" destId="{EA9702AB-5D52-439C-B0FD-4A97A8E0EBE4}" srcOrd="0" destOrd="0" presId="urn:microsoft.com/office/officeart/2005/8/layout/vList5"/>
    <dgm:cxn modelId="{61EFBCDD-5E1C-4BEC-BD3A-21F4E8E84055}" type="presParOf" srcId="{A52863C5-FEAF-4C2B-BDC1-7E49F62B4020}" destId="{FFFBABB5-EE8A-4761-B513-A48BA43E7807}" srcOrd="5" destOrd="0" presId="urn:microsoft.com/office/officeart/2005/8/layout/vList5"/>
    <dgm:cxn modelId="{08713FF1-D910-4E98-B027-CD4EAF406B82}" type="presParOf" srcId="{A52863C5-FEAF-4C2B-BDC1-7E49F62B4020}" destId="{680CBAA5-90EE-4779-A58A-A3350E6FFFD6}" srcOrd="6" destOrd="0" presId="urn:microsoft.com/office/officeart/2005/8/layout/vList5"/>
    <dgm:cxn modelId="{A0475752-53E2-492F-9E88-73DF7D460A72}" type="presParOf" srcId="{680CBAA5-90EE-4779-A58A-A3350E6FFFD6}" destId="{C714937D-4B64-482F-A227-3A0CB39F1F6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222FCC-0817-44B5-9348-7FDAD36251E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0A9BB3D-D220-4A40-96C6-E12B9B71373B}">
      <dgm:prSet/>
      <dgm:spPr/>
      <dgm:t>
        <a:bodyPr/>
        <a:lstStyle/>
        <a:p>
          <a:r>
            <a:rPr lang="nl-NL"/>
            <a:t>Let op vervoeren van vogels</a:t>
          </a:r>
          <a:endParaRPr lang="en-US"/>
        </a:p>
      </dgm:t>
    </dgm:pt>
    <dgm:pt modelId="{B19C96D9-9D1A-4567-9858-D17C04022BDA}" type="parTrans" cxnId="{B75CFB33-B00D-48FE-8D66-471C8817A9AA}">
      <dgm:prSet/>
      <dgm:spPr/>
      <dgm:t>
        <a:bodyPr/>
        <a:lstStyle/>
        <a:p>
          <a:endParaRPr lang="en-US"/>
        </a:p>
      </dgm:t>
    </dgm:pt>
    <dgm:pt modelId="{B788854D-881F-4612-967B-D4C0B2BBEBA5}" type="sibTrans" cxnId="{B75CFB33-B00D-48FE-8D66-471C8817A9AA}">
      <dgm:prSet/>
      <dgm:spPr/>
      <dgm:t>
        <a:bodyPr/>
        <a:lstStyle/>
        <a:p>
          <a:endParaRPr lang="en-US"/>
        </a:p>
      </dgm:t>
    </dgm:pt>
    <dgm:pt modelId="{CE9F1856-0860-4CA3-A7A8-58454049CF53}">
      <dgm:prSet/>
      <dgm:spPr/>
      <dgm:t>
        <a:bodyPr/>
        <a:lstStyle/>
        <a:p>
          <a:r>
            <a:rPr lang="nl-NL"/>
            <a:t>Teveel stress of warmtewisselingen kan tot de dood leidden </a:t>
          </a:r>
          <a:endParaRPr lang="en-US"/>
        </a:p>
      </dgm:t>
    </dgm:pt>
    <dgm:pt modelId="{4AF59CD2-133E-486C-9239-B8EB1B2B05F7}" type="parTrans" cxnId="{689F26E6-9843-434E-A696-2B9F04005B3E}">
      <dgm:prSet/>
      <dgm:spPr/>
      <dgm:t>
        <a:bodyPr/>
        <a:lstStyle/>
        <a:p>
          <a:endParaRPr lang="en-US"/>
        </a:p>
      </dgm:t>
    </dgm:pt>
    <dgm:pt modelId="{794D150E-728B-4223-9B80-59BBA81D6A66}" type="sibTrans" cxnId="{689F26E6-9843-434E-A696-2B9F04005B3E}">
      <dgm:prSet/>
      <dgm:spPr/>
      <dgm:t>
        <a:bodyPr/>
        <a:lstStyle/>
        <a:p>
          <a:endParaRPr lang="en-US"/>
        </a:p>
      </dgm:t>
    </dgm:pt>
    <dgm:pt modelId="{6FF006A5-B856-4B49-8A7D-E4D888213AD5}">
      <dgm:prSet/>
      <dgm:spPr/>
      <dgm:t>
        <a:bodyPr/>
        <a:lstStyle/>
        <a:p>
          <a:r>
            <a:rPr lang="nl-NL"/>
            <a:t>Let op bij reinigen van kooi op losse ramen</a:t>
          </a:r>
          <a:endParaRPr lang="en-US"/>
        </a:p>
      </dgm:t>
    </dgm:pt>
    <dgm:pt modelId="{7C07BAF5-C14B-4E1A-9C57-3E3B66D29D1C}" type="parTrans" cxnId="{5D50A920-9BB8-44B9-B066-5B404E85F41B}">
      <dgm:prSet/>
      <dgm:spPr/>
      <dgm:t>
        <a:bodyPr/>
        <a:lstStyle/>
        <a:p>
          <a:endParaRPr lang="en-US"/>
        </a:p>
      </dgm:t>
    </dgm:pt>
    <dgm:pt modelId="{B32FD3F5-4DAD-4EF0-A07E-3DF961E3D19B}" type="sibTrans" cxnId="{5D50A920-9BB8-44B9-B066-5B404E85F41B}">
      <dgm:prSet/>
      <dgm:spPr/>
      <dgm:t>
        <a:bodyPr/>
        <a:lstStyle/>
        <a:p>
          <a:endParaRPr lang="en-US"/>
        </a:p>
      </dgm:t>
    </dgm:pt>
    <dgm:pt modelId="{CA74AC28-DE47-47E9-BDA0-C68B69285874}">
      <dgm:prSet/>
      <dgm:spPr/>
      <dgm:t>
        <a:bodyPr/>
        <a:lstStyle/>
        <a:p>
          <a:r>
            <a:rPr lang="nl-NL"/>
            <a:t>De snavel is erg sterk, hou dus een vogelkooi met sterk materiaal</a:t>
          </a:r>
          <a:endParaRPr lang="en-US"/>
        </a:p>
      </dgm:t>
    </dgm:pt>
    <dgm:pt modelId="{51D4E024-9890-4641-A43E-98864C5616E2}" type="parTrans" cxnId="{715A4CB3-A491-4C5F-9BB5-EC6B9A2AE5DA}">
      <dgm:prSet/>
      <dgm:spPr/>
      <dgm:t>
        <a:bodyPr/>
        <a:lstStyle/>
        <a:p>
          <a:endParaRPr lang="en-US"/>
        </a:p>
      </dgm:t>
    </dgm:pt>
    <dgm:pt modelId="{06E9D877-731D-4062-97E5-879FD6483E6A}" type="sibTrans" cxnId="{715A4CB3-A491-4C5F-9BB5-EC6B9A2AE5DA}">
      <dgm:prSet/>
      <dgm:spPr/>
      <dgm:t>
        <a:bodyPr/>
        <a:lstStyle/>
        <a:p>
          <a:endParaRPr lang="en-US"/>
        </a:p>
      </dgm:t>
    </dgm:pt>
    <dgm:pt modelId="{6D3A14CF-2411-4F98-9BF6-90E476F4584A}" type="pres">
      <dgm:prSet presAssocID="{DA222FCC-0817-44B5-9348-7FDAD36251E7}" presName="root" presStyleCnt="0">
        <dgm:presLayoutVars>
          <dgm:dir/>
          <dgm:resizeHandles val="exact"/>
        </dgm:presLayoutVars>
      </dgm:prSet>
      <dgm:spPr/>
    </dgm:pt>
    <dgm:pt modelId="{36AE7F36-C2D2-41C8-A4AD-1A18EE719C6C}" type="pres">
      <dgm:prSet presAssocID="{30A9BB3D-D220-4A40-96C6-E12B9B71373B}" presName="compNode" presStyleCnt="0"/>
      <dgm:spPr/>
    </dgm:pt>
    <dgm:pt modelId="{05C6D38C-5151-4203-8B3C-3A54A0D2C504}" type="pres">
      <dgm:prSet presAssocID="{30A9BB3D-D220-4A40-96C6-E12B9B71373B}" presName="bgRect" presStyleLbl="bgShp" presStyleIdx="0" presStyleCnt="3"/>
      <dgm:spPr/>
    </dgm:pt>
    <dgm:pt modelId="{88F5BDE6-6AC0-4781-B618-0FF9BA5FB93A}" type="pres">
      <dgm:prSet presAssocID="{30A9BB3D-D220-4A40-96C6-E12B9B71373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end"/>
        </a:ext>
      </dgm:extLst>
    </dgm:pt>
    <dgm:pt modelId="{9F7BAD9E-954B-40D6-8170-DC41B9703793}" type="pres">
      <dgm:prSet presAssocID="{30A9BB3D-D220-4A40-96C6-E12B9B71373B}" presName="spaceRect" presStyleCnt="0"/>
      <dgm:spPr/>
    </dgm:pt>
    <dgm:pt modelId="{17BDA18E-1337-4114-94BA-10ABEFF1B508}" type="pres">
      <dgm:prSet presAssocID="{30A9BB3D-D220-4A40-96C6-E12B9B71373B}" presName="parTx" presStyleLbl="revTx" presStyleIdx="0" presStyleCnt="4">
        <dgm:presLayoutVars>
          <dgm:chMax val="0"/>
          <dgm:chPref val="0"/>
        </dgm:presLayoutVars>
      </dgm:prSet>
      <dgm:spPr/>
    </dgm:pt>
    <dgm:pt modelId="{F48AE0DA-4F1C-49D6-B8B4-505D2DF640C4}" type="pres">
      <dgm:prSet presAssocID="{30A9BB3D-D220-4A40-96C6-E12B9B71373B}" presName="desTx" presStyleLbl="revTx" presStyleIdx="1" presStyleCnt="4">
        <dgm:presLayoutVars/>
      </dgm:prSet>
      <dgm:spPr/>
    </dgm:pt>
    <dgm:pt modelId="{708540EA-B89B-4113-9344-0FFB40C027A4}" type="pres">
      <dgm:prSet presAssocID="{B788854D-881F-4612-967B-D4C0B2BBEBA5}" presName="sibTrans" presStyleCnt="0"/>
      <dgm:spPr/>
    </dgm:pt>
    <dgm:pt modelId="{13CFA2C0-CA2E-4E53-AAEC-34EFDFB66689}" type="pres">
      <dgm:prSet presAssocID="{6FF006A5-B856-4B49-8A7D-E4D888213AD5}" presName="compNode" presStyleCnt="0"/>
      <dgm:spPr/>
    </dgm:pt>
    <dgm:pt modelId="{DAB5A104-F0B4-4204-B9F5-AFA4E7090472}" type="pres">
      <dgm:prSet presAssocID="{6FF006A5-B856-4B49-8A7D-E4D888213AD5}" presName="bgRect" presStyleLbl="bgShp" presStyleIdx="1" presStyleCnt="3"/>
      <dgm:spPr/>
    </dgm:pt>
    <dgm:pt modelId="{F02B1E4A-5068-4DC2-8DA4-B6723163A8E7}" type="pres">
      <dgm:prSet presAssocID="{6FF006A5-B856-4B49-8A7D-E4D888213AD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2EEF6E72-E2A0-4524-AAA8-4410E3EBB446}" type="pres">
      <dgm:prSet presAssocID="{6FF006A5-B856-4B49-8A7D-E4D888213AD5}" presName="spaceRect" presStyleCnt="0"/>
      <dgm:spPr/>
    </dgm:pt>
    <dgm:pt modelId="{842C5AA2-AACB-4BEC-B08C-A5F966B3ADE8}" type="pres">
      <dgm:prSet presAssocID="{6FF006A5-B856-4B49-8A7D-E4D888213AD5}" presName="parTx" presStyleLbl="revTx" presStyleIdx="2" presStyleCnt="4">
        <dgm:presLayoutVars>
          <dgm:chMax val="0"/>
          <dgm:chPref val="0"/>
        </dgm:presLayoutVars>
      </dgm:prSet>
      <dgm:spPr/>
    </dgm:pt>
    <dgm:pt modelId="{47159538-1B61-4698-BFA4-49DE2828B471}" type="pres">
      <dgm:prSet presAssocID="{B32FD3F5-4DAD-4EF0-A07E-3DF961E3D19B}" presName="sibTrans" presStyleCnt="0"/>
      <dgm:spPr/>
    </dgm:pt>
    <dgm:pt modelId="{2AC45610-64F0-42C1-8C4C-FCB1E7A899C8}" type="pres">
      <dgm:prSet presAssocID="{CA74AC28-DE47-47E9-BDA0-C68B69285874}" presName="compNode" presStyleCnt="0"/>
      <dgm:spPr/>
    </dgm:pt>
    <dgm:pt modelId="{0EF7B360-410C-4005-90D6-E25E10C484FE}" type="pres">
      <dgm:prSet presAssocID="{CA74AC28-DE47-47E9-BDA0-C68B69285874}" presName="bgRect" presStyleLbl="bgShp" presStyleIdx="2" presStyleCnt="3"/>
      <dgm:spPr/>
    </dgm:pt>
    <dgm:pt modelId="{57ECBB77-EC80-4443-A05E-FFB6BB3CD888}" type="pres">
      <dgm:prSet presAssocID="{CA74AC28-DE47-47E9-BDA0-C68B6928587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spierde arm met effen opvulling"/>
        </a:ext>
      </dgm:extLst>
    </dgm:pt>
    <dgm:pt modelId="{0AD8E52B-DE8D-4CD6-82E1-1550566AEA69}" type="pres">
      <dgm:prSet presAssocID="{CA74AC28-DE47-47E9-BDA0-C68B69285874}" presName="spaceRect" presStyleCnt="0"/>
      <dgm:spPr/>
    </dgm:pt>
    <dgm:pt modelId="{42D0FC06-FF4C-4BE7-8F82-7DE319BC3658}" type="pres">
      <dgm:prSet presAssocID="{CA74AC28-DE47-47E9-BDA0-C68B6928587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7108403-C62E-4807-A212-BA697DAC78F4}" type="presOf" srcId="{CE9F1856-0860-4CA3-A7A8-58454049CF53}" destId="{F48AE0DA-4F1C-49D6-B8B4-505D2DF640C4}" srcOrd="0" destOrd="0" presId="urn:microsoft.com/office/officeart/2018/2/layout/IconVerticalSolidList"/>
    <dgm:cxn modelId="{5D50A920-9BB8-44B9-B066-5B404E85F41B}" srcId="{DA222FCC-0817-44B5-9348-7FDAD36251E7}" destId="{6FF006A5-B856-4B49-8A7D-E4D888213AD5}" srcOrd="1" destOrd="0" parTransId="{7C07BAF5-C14B-4E1A-9C57-3E3B66D29D1C}" sibTransId="{B32FD3F5-4DAD-4EF0-A07E-3DF961E3D19B}"/>
    <dgm:cxn modelId="{B75CFB33-B00D-48FE-8D66-471C8817A9AA}" srcId="{DA222FCC-0817-44B5-9348-7FDAD36251E7}" destId="{30A9BB3D-D220-4A40-96C6-E12B9B71373B}" srcOrd="0" destOrd="0" parTransId="{B19C96D9-9D1A-4567-9858-D17C04022BDA}" sibTransId="{B788854D-881F-4612-967B-D4C0B2BBEBA5}"/>
    <dgm:cxn modelId="{16DA4953-5805-42E2-AF2C-B3618408146E}" type="presOf" srcId="{CA74AC28-DE47-47E9-BDA0-C68B69285874}" destId="{42D0FC06-FF4C-4BE7-8F82-7DE319BC3658}" srcOrd="0" destOrd="0" presId="urn:microsoft.com/office/officeart/2018/2/layout/IconVerticalSolidList"/>
    <dgm:cxn modelId="{FA92DC8B-3768-4BEC-BA18-DA7BFEA6CACC}" type="presOf" srcId="{30A9BB3D-D220-4A40-96C6-E12B9B71373B}" destId="{17BDA18E-1337-4114-94BA-10ABEFF1B508}" srcOrd="0" destOrd="0" presId="urn:microsoft.com/office/officeart/2018/2/layout/IconVerticalSolidList"/>
    <dgm:cxn modelId="{715A4CB3-A491-4C5F-9BB5-EC6B9A2AE5DA}" srcId="{DA222FCC-0817-44B5-9348-7FDAD36251E7}" destId="{CA74AC28-DE47-47E9-BDA0-C68B69285874}" srcOrd="2" destOrd="0" parTransId="{51D4E024-9890-4641-A43E-98864C5616E2}" sibTransId="{06E9D877-731D-4062-97E5-879FD6483E6A}"/>
    <dgm:cxn modelId="{152FB7B9-FD30-4FD7-80A5-87D253CE67FC}" type="presOf" srcId="{DA222FCC-0817-44B5-9348-7FDAD36251E7}" destId="{6D3A14CF-2411-4F98-9BF6-90E476F4584A}" srcOrd="0" destOrd="0" presId="urn:microsoft.com/office/officeart/2018/2/layout/IconVerticalSolidList"/>
    <dgm:cxn modelId="{20D17EBF-0817-48FC-9D3C-1DD7D59ADDC1}" type="presOf" srcId="{6FF006A5-B856-4B49-8A7D-E4D888213AD5}" destId="{842C5AA2-AACB-4BEC-B08C-A5F966B3ADE8}" srcOrd="0" destOrd="0" presId="urn:microsoft.com/office/officeart/2018/2/layout/IconVerticalSolidList"/>
    <dgm:cxn modelId="{689F26E6-9843-434E-A696-2B9F04005B3E}" srcId="{30A9BB3D-D220-4A40-96C6-E12B9B71373B}" destId="{CE9F1856-0860-4CA3-A7A8-58454049CF53}" srcOrd="0" destOrd="0" parTransId="{4AF59CD2-133E-486C-9239-B8EB1B2B05F7}" sibTransId="{794D150E-728B-4223-9B80-59BBA81D6A66}"/>
    <dgm:cxn modelId="{38981E1E-B563-44E7-A4D6-E32A7585C9C0}" type="presParOf" srcId="{6D3A14CF-2411-4F98-9BF6-90E476F4584A}" destId="{36AE7F36-C2D2-41C8-A4AD-1A18EE719C6C}" srcOrd="0" destOrd="0" presId="urn:microsoft.com/office/officeart/2018/2/layout/IconVerticalSolidList"/>
    <dgm:cxn modelId="{800BD976-E116-400E-9B7B-4DF45FB6EF34}" type="presParOf" srcId="{36AE7F36-C2D2-41C8-A4AD-1A18EE719C6C}" destId="{05C6D38C-5151-4203-8B3C-3A54A0D2C504}" srcOrd="0" destOrd="0" presId="urn:microsoft.com/office/officeart/2018/2/layout/IconVerticalSolidList"/>
    <dgm:cxn modelId="{C4AC69EC-A036-4DD2-B1F3-987799E83696}" type="presParOf" srcId="{36AE7F36-C2D2-41C8-A4AD-1A18EE719C6C}" destId="{88F5BDE6-6AC0-4781-B618-0FF9BA5FB93A}" srcOrd="1" destOrd="0" presId="urn:microsoft.com/office/officeart/2018/2/layout/IconVerticalSolidList"/>
    <dgm:cxn modelId="{3A3473F5-43C2-430C-87A0-0940730D3346}" type="presParOf" srcId="{36AE7F36-C2D2-41C8-A4AD-1A18EE719C6C}" destId="{9F7BAD9E-954B-40D6-8170-DC41B9703793}" srcOrd="2" destOrd="0" presId="urn:microsoft.com/office/officeart/2018/2/layout/IconVerticalSolidList"/>
    <dgm:cxn modelId="{98CE5AAB-538B-4D90-97AE-CFBF5316A991}" type="presParOf" srcId="{36AE7F36-C2D2-41C8-A4AD-1A18EE719C6C}" destId="{17BDA18E-1337-4114-94BA-10ABEFF1B508}" srcOrd="3" destOrd="0" presId="urn:microsoft.com/office/officeart/2018/2/layout/IconVerticalSolidList"/>
    <dgm:cxn modelId="{76924F46-3845-4E2A-8D43-75973C2E801F}" type="presParOf" srcId="{36AE7F36-C2D2-41C8-A4AD-1A18EE719C6C}" destId="{F48AE0DA-4F1C-49D6-B8B4-505D2DF640C4}" srcOrd="4" destOrd="0" presId="urn:microsoft.com/office/officeart/2018/2/layout/IconVerticalSolidList"/>
    <dgm:cxn modelId="{82CFE7BD-EA60-497D-98D0-B8AADAC8FB0B}" type="presParOf" srcId="{6D3A14CF-2411-4F98-9BF6-90E476F4584A}" destId="{708540EA-B89B-4113-9344-0FFB40C027A4}" srcOrd="1" destOrd="0" presId="urn:microsoft.com/office/officeart/2018/2/layout/IconVerticalSolidList"/>
    <dgm:cxn modelId="{8E5D1589-D7D9-43C1-90D2-A53E32E38846}" type="presParOf" srcId="{6D3A14CF-2411-4F98-9BF6-90E476F4584A}" destId="{13CFA2C0-CA2E-4E53-AAEC-34EFDFB66689}" srcOrd="2" destOrd="0" presId="urn:microsoft.com/office/officeart/2018/2/layout/IconVerticalSolidList"/>
    <dgm:cxn modelId="{D174F1A5-08D4-410D-9EF0-FF720135B4B3}" type="presParOf" srcId="{13CFA2C0-CA2E-4E53-AAEC-34EFDFB66689}" destId="{DAB5A104-F0B4-4204-B9F5-AFA4E7090472}" srcOrd="0" destOrd="0" presId="urn:microsoft.com/office/officeart/2018/2/layout/IconVerticalSolidList"/>
    <dgm:cxn modelId="{4A059CB6-B62E-42A7-9ABC-C0DE2EB9405A}" type="presParOf" srcId="{13CFA2C0-CA2E-4E53-AAEC-34EFDFB66689}" destId="{F02B1E4A-5068-4DC2-8DA4-B6723163A8E7}" srcOrd="1" destOrd="0" presId="urn:microsoft.com/office/officeart/2018/2/layout/IconVerticalSolidList"/>
    <dgm:cxn modelId="{FB5DF9CB-B319-49D5-9862-AFD4F4018D61}" type="presParOf" srcId="{13CFA2C0-CA2E-4E53-AAEC-34EFDFB66689}" destId="{2EEF6E72-E2A0-4524-AAA8-4410E3EBB446}" srcOrd="2" destOrd="0" presId="urn:microsoft.com/office/officeart/2018/2/layout/IconVerticalSolidList"/>
    <dgm:cxn modelId="{03FAF4AF-B775-4FC4-9991-627700B0594A}" type="presParOf" srcId="{13CFA2C0-CA2E-4E53-AAEC-34EFDFB66689}" destId="{842C5AA2-AACB-4BEC-B08C-A5F966B3ADE8}" srcOrd="3" destOrd="0" presId="urn:microsoft.com/office/officeart/2018/2/layout/IconVerticalSolidList"/>
    <dgm:cxn modelId="{C892B046-A7A5-40AF-8B90-D64E2CD6FCCA}" type="presParOf" srcId="{6D3A14CF-2411-4F98-9BF6-90E476F4584A}" destId="{47159538-1B61-4698-BFA4-49DE2828B471}" srcOrd="3" destOrd="0" presId="urn:microsoft.com/office/officeart/2018/2/layout/IconVerticalSolidList"/>
    <dgm:cxn modelId="{6010C481-8E28-4DCB-BE5D-8A1F2EF6ADB7}" type="presParOf" srcId="{6D3A14CF-2411-4F98-9BF6-90E476F4584A}" destId="{2AC45610-64F0-42C1-8C4C-FCB1E7A899C8}" srcOrd="4" destOrd="0" presId="urn:microsoft.com/office/officeart/2018/2/layout/IconVerticalSolidList"/>
    <dgm:cxn modelId="{14B76895-0C07-4FA7-90C7-B0CF55D2F178}" type="presParOf" srcId="{2AC45610-64F0-42C1-8C4C-FCB1E7A899C8}" destId="{0EF7B360-410C-4005-90D6-E25E10C484FE}" srcOrd="0" destOrd="0" presId="urn:microsoft.com/office/officeart/2018/2/layout/IconVerticalSolidList"/>
    <dgm:cxn modelId="{ADF6A696-D782-40FF-AF3D-74DEF18B73E3}" type="presParOf" srcId="{2AC45610-64F0-42C1-8C4C-FCB1E7A899C8}" destId="{57ECBB77-EC80-4443-A05E-FFB6BB3CD888}" srcOrd="1" destOrd="0" presId="urn:microsoft.com/office/officeart/2018/2/layout/IconVerticalSolidList"/>
    <dgm:cxn modelId="{C4EADE17-B9DB-4327-BB75-39F4ABCA2B4F}" type="presParOf" srcId="{2AC45610-64F0-42C1-8C4C-FCB1E7A899C8}" destId="{0AD8E52B-DE8D-4CD6-82E1-1550566AEA69}" srcOrd="2" destOrd="0" presId="urn:microsoft.com/office/officeart/2018/2/layout/IconVerticalSolidList"/>
    <dgm:cxn modelId="{1D1BDFF5-F166-4A54-9BA7-D3DBC35328E6}" type="presParOf" srcId="{2AC45610-64F0-42C1-8C4C-FCB1E7A899C8}" destId="{42D0FC06-FF4C-4BE7-8F82-7DE319BC365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70A16-D264-47F5-892D-F00F3F1EB4C1}">
      <dsp:nvSpPr>
        <dsp:cNvPr id="0" name=""/>
        <dsp:cNvSpPr/>
      </dsp:nvSpPr>
      <dsp:spPr>
        <a:xfrm>
          <a:off x="0" y="140228"/>
          <a:ext cx="626364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Leerdoelen</a:t>
          </a:r>
          <a:endParaRPr lang="en-US" sz="3300" kern="1200"/>
        </a:p>
      </dsp:txBody>
      <dsp:txXfrm>
        <a:off x="38638" y="178866"/>
        <a:ext cx="6186364" cy="714229"/>
      </dsp:txXfrm>
    </dsp:sp>
    <dsp:sp modelId="{86BD3BBC-6BC1-4163-A3BF-C48CD9EEA962}">
      <dsp:nvSpPr>
        <dsp:cNvPr id="0" name=""/>
        <dsp:cNvSpPr/>
      </dsp:nvSpPr>
      <dsp:spPr>
        <a:xfrm>
          <a:off x="0" y="1026773"/>
          <a:ext cx="6263640" cy="791505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Natuurlijke leefomgeving</a:t>
          </a:r>
          <a:endParaRPr lang="en-US" sz="3300" kern="1200"/>
        </a:p>
      </dsp:txBody>
      <dsp:txXfrm>
        <a:off x="38638" y="1065411"/>
        <a:ext cx="6186364" cy="714229"/>
      </dsp:txXfrm>
    </dsp:sp>
    <dsp:sp modelId="{2FCF6860-BD2B-47CC-85B1-D06ECC23C426}">
      <dsp:nvSpPr>
        <dsp:cNvPr id="0" name=""/>
        <dsp:cNvSpPr/>
      </dsp:nvSpPr>
      <dsp:spPr>
        <a:xfrm>
          <a:off x="0" y="1913319"/>
          <a:ext cx="6263640" cy="791505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Klimaat</a:t>
          </a:r>
          <a:endParaRPr lang="en-US" sz="3300" kern="1200"/>
        </a:p>
      </dsp:txBody>
      <dsp:txXfrm>
        <a:off x="38638" y="1951957"/>
        <a:ext cx="6186364" cy="714229"/>
      </dsp:txXfrm>
    </dsp:sp>
    <dsp:sp modelId="{F3F66107-00B5-483B-BC01-0BB76D8B317A}">
      <dsp:nvSpPr>
        <dsp:cNvPr id="0" name=""/>
        <dsp:cNvSpPr/>
      </dsp:nvSpPr>
      <dsp:spPr>
        <a:xfrm>
          <a:off x="0" y="2799864"/>
          <a:ext cx="6263640" cy="791505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Zorgen voor hygiënische omgeving</a:t>
          </a:r>
          <a:endParaRPr lang="en-US" sz="3300" kern="1200"/>
        </a:p>
      </dsp:txBody>
      <dsp:txXfrm>
        <a:off x="38638" y="2838502"/>
        <a:ext cx="6186364" cy="714229"/>
      </dsp:txXfrm>
    </dsp:sp>
    <dsp:sp modelId="{69C859AE-98FD-4EC9-BDC4-638AA10F549C}">
      <dsp:nvSpPr>
        <dsp:cNvPr id="0" name=""/>
        <dsp:cNvSpPr/>
      </dsp:nvSpPr>
      <dsp:spPr>
        <a:xfrm>
          <a:off x="0" y="3686409"/>
          <a:ext cx="6263640" cy="791505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Mogelijke problemen</a:t>
          </a:r>
          <a:endParaRPr lang="en-US" sz="3300" kern="1200"/>
        </a:p>
      </dsp:txBody>
      <dsp:txXfrm>
        <a:off x="38638" y="3725047"/>
        <a:ext cx="6186364" cy="714229"/>
      </dsp:txXfrm>
    </dsp:sp>
    <dsp:sp modelId="{DE520892-1A37-4C67-843D-0B89AFC5F9C2}">
      <dsp:nvSpPr>
        <dsp:cNvPr id="0" name=""/>
        <dsp:cNvSpPr/>
      </dsp:nvSpPr>
      <dsp:spPr>
        <a:xfrm>
          <a:off x="0" y="4572954"/>
          <a:ext cx="6263640" cy="7915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 dirty="0"/>
            <a:t>Opdracht</a:t>
          </a:r>
          <a:endParaRPr lang="en-US" sz="3300" kern="1200" dirty="0"/>
        </a:p>
      </dsp:txBody>
      <dsp:txXfrm>
        <a:off x="38638" y="4611592"/>
        <a:ext cx="6186364" cy="7142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3165B-73C6-4A5C-AA7E-72268540E88B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641D62-02C9-4495-92EC-0E7A9FD7037D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D9213-B2E9-472D-A5FB-4AC2707E8C77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Over het algemeen eten kromsnavels zaden, noten, fruit en groente, in veVoor kromsnavels is het daarom van belang om te zorgen dat je goed doseert qua voeding. </a:t>
          </a:r>
          <a:endParaRPr lang="en-US" sz="2400" kern="1200"/>
        </a:p>
      </dsp:txBody>
      <dsp:txXfrm>
        <a:off x="1507738" y="707092"/>
        <a:ext cx="9007861" cy="1305401"/>
      </dsp:txXfrm>
    </dsp:sp>
    <dsp:sp modelId="{F9785128-0D54-4955-866D-126BE99BA611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BB4F2-41C1-4E5C-AFBF-D0E92DB4DD11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00DED-5151-4B8E-9755-8B9AF2245CE8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Zorg ervoor dat je daarom niet teveel zaden voert, kromsnavels zullen dan selectief de lekkere zaden er tussenuit snoepen.rschillende verhoudingen afhankelijk van de soort vogel.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72BDA-5CCE-4E00-9471-B26854172D32}">
      <dsp:nvSpPr>
        <dsp:cNvPr id="0" name=""/>
        <dsp:cNvSpPr/>
      </dsp:nvSpPr>
      <dsp:spPr>
        <a:xfrm>
          <a:off x="0" y="58373"/>
          <a:ext cx="6263640" cy="26406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700" kern="1200"/>
            <a:t>Over het algemeen zijn kromsnavels sociale dieren en houden ze er niet van om alleen te zitten.</a:t>
          </a:r>
          <a:endParaRPr lang="en-US" sz="3700" kern="1200"/>
        </a:p>
      </dsp:txBody>
      <dsp:txXfrm>
        <a:off x="128908" y="187281"/>
        <a:ext cx="6005824" cy="2382874"/>
      </dsp:txXfrm>
    </dsp:sp>
    <dsp:sp modelId="{0BE9CEDB-190D-45D7-9F75-0339CB816D96}">
      <dsp:nvSpPr>
        <dsp:cNvPr id="0" name=""/>
        <dsp:cNvSpPr/>
      </dsp:nvSpPr>
      <dsp:spPr>
        <a:xfrm>
          <a:off x="0" y="2805623"/>
          <a:ext cx="6263640" cy="264069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700" kern="1200"/>
            <a:t>Kromsnavels zijn het leukste als ze tam zijn. Dit kan bereikt worden door hier al op jonge leeftijd mee te beginnen. </a:t>
          </a:r>
          <a:endParaRPr lang="en-US" sz="3700" kern="1200"/>
        </a:p>
      </dsp:txBody>
      <dsp:txXfrm>
        <a:off x="128908" y="2934531"/>
        <a:ext cx="6005824" cy="2382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C381E-9052-4C2D-B78C-07769262C545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02687-3716-4529-AC99-C39DB93879B7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Vogels moeten voldoende daglicht krijgen. Dit is vooral voor vogels uit warme gebieden, zoals papegaaiachtigen essentieel.</a:t>
          </a:r>
          <a:endParaRPr lang="en-US" sz="2700" kern="1200"/>
        </a:p>
      </dsp:txBody>
      <dsp:txXfrm>
        <a:off x="0" y="2700"/>
        <a:ext cx="6291714" cy="1841777"/>
      </dsp:txXfrm>
    </dsp:sp>
    <dsp:sp modelId="{E99EA54D-63A3-426D-BB13-AA77C5FB2506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D8798-317B-403B-8BC3-4D8D8DF436B9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Net zoals bij de haasachtigen en knaagdieren moet je er bij vogels op letten dat hun verblijf niet op de tocht staat, maar dat er wel voldoende ventilatie is.</a:t>
          </a:r>
          <a:endParaRPr lang="en-US" sz="2700" kern="1200"/>
        </a:p>
      </dsp:txBody>
      <dsp:txXfrm>
        <a:off x="0" y="1844478"/>
        <a:ext cx="6291714" cy="1841777"/>
      </dsp:txXfrm>
    </dsp:sp>
    <dsp:sp modelId="{3617FCFF-554A-49E6-ABCE-75569F859305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0C70A6-F7A3-4D28-AB35-4B66497C8305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Zet voor binnenvogels dus regelmatig een raam open.</a:t>
          </a:r>
          <a:endParaRPr lang="en-US" sz="2700" kern="1200"/>
        </a:p>
      </dsp:txBody>
      <dsp:txXfrm>
        <a:off x="0" y="3686256"/>
        <a:ext cx="6291714" cy="18417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F2848-65F2-4A4A-83EF-916BD800015A}">
      <dsp:nvSpPr>
        <dsp:cNvPr id="0" name=""/>
        <dsp:cNvSpPr/>
      </dsp:nvSpPr>
      <dsp:spPr>
        <a:xfrm>
          <a:off x="2017193" y="2783"/>
          <a:ext cx="2269342" cy="13386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Minimaal 1 keer per week hok verschonen</a:t>
          </a:r>
          <a:endParaRPr lang="en-US" sz="1800" kern="1200"/>
        </a:p>
      </dsp:txBody>
      <dsp:txXfrm>
        <a:off x="2082539" y="68129"/>
        <a:ext cx="2138650" cy="1207927"/>
      </dsp:txXfrm>
    </dsp:sp>
    <dsp:sp modelId="{211440BB-26E8-4CE5-8F98-31581D4F9F87}">
      <dsp:nvSpPr>
        <dsp:cNvPr id="0" name=""/>
        <dsp:cNvSpPr/>
      </dsp:nvSpPr>
      <dsp:spPr>
        <a:xfrm>
          <a:off x="2017193" y="1408334"/>
          <a:ext cx="2269342" cy="133861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Water en reinigingsmiddel</a:t>
          </a:r>
          <a:endParaRPr lang="en-US" sz="1800" kern="1200"/>
        </a:p>
      </dsp:txBody>
      <dsp:txXfrm>
        <a:off x="2082539" y="1473680"/>
        <a:ext cx="2138650" cy="1207927"/>
      </dsp:txXfrm>
    </dsp:sp>
    <dsp:sp modelId="{EA9702AB-5D52-439C-B0FD-4A97A8E0EBE4}">
      <dsp:nvSpPr>
        <dsp:cNvPr id="0" name=""/>
        <dsp:cNvSpPr/>
      </dsp:nvSpPr>
      <dsp:spPr>
        <a:xfrm>
          <a:off x="2017193" y="2813884"/>
          <a:ext cx="2269342" cy="133861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Desinfecteer dan de vogelkooi, hoeft niet elke week</a:t>
          </a:r>
          <a:endParaRPr lang="en-US" sz="1800" kern="1200"/>
        </a:p>
      </dsp:txBody>
      <dsp:txXfrm>
        <a:off x="2082539" y="2879230"/>
        <a:ext cx="2138650" cy="1207927"/>
      </dsp:txXfrm>
    </dsp:sp>
    <dsp:sp modelId="{C714937D-4B64-482F-A227-3A0CB39F1F6B}">
      <dsp:nvSpPr>
        <dsp:cNvPr id="0" name=""/>
        <dsp:cNvSpPr/>
      </dsp:nvSpPr>
      <dsp:spPr>
        <a:xfrm>
          <a:off x="2017193" y="4219435"/>
          <a:ext cx="2269342" cy="133861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Water in waterbak dagelijks verschonen ivm bacteriegroei in stilstaand water</a:t>
          </a:r>
          <a:endParaRPr lang="en-US" sz="1800" kern="1200"/>
        </a:p>
      </dsp:txBody>
      <dsp:txXfrm>
        <a:off x="2082539" y="4284781"/>
        <a:ext cx="2138650" cy="12079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6D38C-5151-4203-8B3C-3A54A0D2C504}">
      <dsp:nvSpPr>
        <dsp:cNvPr id="0" name=""/>
        <dsp:cNvSpPr/>
      </dsp:nvSpPr>
      <dsp:spPr>
        <a:xfrm>
          <a:off x="0" y="680"/>
          <a:ext cx="6269038" cy="15916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5BDE6-6AC0-4781-B618-0FF9BA5FB93A}">
      <dsp:nvSpPr>
        <dsp:cNvPr id="0" name=""/>
        <dsp:cNvSpPr/>
      </dsp:nvSpPr>
      <dsp:spPr>
        <a:xfrm>
          <a:off x="481473" y="358800"/>
          <a:ext cx="875405" cy="87540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DA18E-1337-4114-94BA-10ABEFF1B508}">
      <dsp:nvSpPr>
        <dsp:cNvPr id="0" name=""/>
        <dsp:cNvSpPr/>
      </dsp:nvSpPr>
      <dsp:spPr>
        <a:xfrm>
          <a:off x="1838352" y="680"/>
          <a:ext cx="2821067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Let op vervoeren van vogels</a:t>
          </a:r>
          <a:endParaRPr lang="en-US" sz="2500" kern="1200"/>
        </a:p>
      </dsp:txBody>
      <dsp:txXfrm>
        <a:off x="1838352" y="680"/>
        <a:ext cx="2821067" cy="1591647"/>
      </dsp:txXfrm>
    </dsp:sp>
    <dsp:sp modelId="{F48AE0DA-4F1C-49D6-B8B4-505D2DF640C4}">
      <dsp:nvSpPr>
        <dsp:cNvPr id="0" name=""/>
        <dsp:cNvSpPr/>
      </dsp:nvSpPr>
      <dsp:spPr>
        <a:xfrm>
          <a:off x="4659419" y="680"/>
          <a:ext cx="1609618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/>
            <a:t>Teveel stress of warmtewisselingen kan tot de dood leidden </a:t>
          </a:r>
          <a:endParaRPr lang="en-US" sz="1100" kern="1200"/>
        </a:p>
      </dsp:txBody>
      <dsp:txXfrm>
        <a:off x="4659419" y="680"/>
        <a:ext cx="1609618" cy="1591647"/>
      </dsp:txXfrm>
    </dsp:sp>
    <dsp:sp modelId="{DAB5A104-F0B4-4204-B9F5-AFA4E7090472}">
      <dsp:nvSpPr>
        <dsp:cNvPr id="0" name=""/>
        <dsp:cNvSpPr/>
      </dsp:nvSpPr>
      <dsp:spPr>
        <a:xfrm>
          <a:off x="0" y="1990238"/>
          <a:ext cx="6269038" cy="15916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B1E4A-5068-4DC2-8DA4-B6723163A8E7}">
      <dsp:nvSpPr>
        <dsp:cNvPr id="0" name=""/>
        <dsp:cNvSpPr/>
      </dsp:nvSpPr>
      <dsp:spPr>
        <a:xfrm>
          <a:off x="481473" y="2348359"/>
          <a:ext cx="875405" cy="87540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2C5AA2-AACB-4BEC-B08C-A5F966B3ADE8}">
      <dsp:nvSpPr>
        <dsp:cNvPr id="0" name=""/>
        <dsp:cNvSpPr/>
      </dsp:nvSpPr>
      <dsp:spPr>
        <a:xfrm>
          <a:off x="1838352" y="1990238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Let op bij reinigen van kooi op losse ramen</a:t>
          </a:r>
          <a:endParaRPr lang="en-US" sz="2500" kern="1200"/>
        </a:p>
      </dsp:txBody>
      <dsp:txXfrm>
        <a:off x="1838352" y="1990238"/>
        <a:ext cx="4430685" cy="1591647"/>
      </dsp:txXfrm>
    </dsp:sp>
    <dsp:sp modelId="{0EF7B360-410C-4005-90D6-E25E10C484FE}">
      <dsp:nvSpPr>
        <dsp:cNvPr id="0" name=""/>
        <dsp:cNvSpPr/>
      </dsp:nvSpPr>
      <dsp:spPr>
        <a:xfrm>
          <a:off x="0" y="3979797"/>
          <a:ext cx="6269038" cy="15916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ECBB77-EC80-4443-A05E-FFB6BB3CD888}">
      <dsp:nvSpPr>
        <dsp:cNvPr id="0" name=""/>
        <dsp:cNvSpPr/>
      </dsp:nvSpPr>
      <dsp:spPr>
        <a:xfrm>
          <a:off x="481473" y="4337918"/>
          <a:ext cx="875405" cy="87540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0FC06-FF4C-4BE7-8F82-7DE319BC3658}">
      <dsp:nvSpPr>
        <dsp:cNvPr id="0" name=""/>
        <dsp:cNvSpPr/>
      </dsp:nvSpPr>
      <dsp:spPr>
        <a:xfrm>
          <a:off x="1838352" y="3979797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De snavel is erg sterk, hou dus een vogelkooi met sterk materiaal</a:t>
          </a:r>
          <a:endParaRPr lang="en-US" sz="2500" kern="1200"/>
        </a:p>
      </dsp:txBody>
      <dsp:txXfrm>
        <a:off x="1838352" y="3979797"/>
        <a:ext cx="4430685" cy="1591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88D304-BD14-E6CB-01FD-3B897A7A3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182241A-0278-EB1A-58CE-9F0DD3046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FCC56C-AC19-63DB-C493-BBD5D080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D91907-AEDA-F99D-54A7-1939562A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16DF9B-D700-ECE4-7534-7CAB9E51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690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1C5A99-8D8C-AA33-9ADA-A4524542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1CAB39D-0D28-8D20-8FCA-9AD1018A8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B218B9-5F52-90E8-F91F-D6CC0ABB2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368260-3FE1-679F-D532-0BC575B0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D403B4-FB25-91BD-9D50-C6E516C28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96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D034102-6E80-D106-8486-F4E67C7E7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23B199-6694-9A68-CD96-FF9C54EC5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13788E-2E61-92D0-BE75-DE1F11E9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39B9CE-8740-0AD5-EB37-2FA8A5586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A4E4944-2461-EFF8-F144-FA8C17220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13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A2F768-AA7A-1F94-4904-92F28C63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BC8A6F-7D4A-CE71-BF67-3F2D9AC1E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7D805E-4B95-5D01-76E1-81A04DD9B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2353B2-C765-AABD-E78A-4BCED6D1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3CEBE1-EFE7-B334-A707-F7BD3680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102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118D85-C505-2770-3902-FA4576815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7C0BFC-A9AA-2258-8CE1-8BAD45BB7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1FDE9E-C247-9684-A2C3-EAD59F0AB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70994F-4F2E-E545-6CEA-37EB366B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68D22D-D3B7-A855-7662-BFDC0194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47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93341-96EA-F8B8-736A-4C6D2A1E2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C5E285-554A-F457-1ED2-84F0F072C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FC54CAA-2227-7F6B-3DD9-0390A6DBB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0BF37FE-7064-EA29-F994-3904F98A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99B932-CCCC-C375-7EE0-59E480D1E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C472301-57C4-47C6-5347-D8ECC483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6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054BF-042A-AFF6-8979-AA10F8DBB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92B8D8F-C828-C179-2C97-A8A9CADFE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A4894B-4D91-A4D7-F2A4-0B36B03BC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52CEFE0-D0CF-3E42-5A93-5DB108755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45936F9-431C-9B3C-BFDA-3B371ECED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E503516-8EEF-25B3-1A4D-82146FA4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5AB9E6B-4BF0-F1AD-757A-8E30662F9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A1350EF-0250-8402-84D0-3064B7A1E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98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A20E5-D51C-F1A2-A6B1-F70D91557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BEFD083-8AE7-6DBE-AB70-E0ADA0AD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56DA215-1EA0-288B-7C80-01DA7DF8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26C5B9E-160E-EBAC-4594-42AB7F82C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102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CC42968-387E-613F-BF72-19B6D7EA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8B830C0-DCCC-5571-FB40-739726AD3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FF5F9D-8E18-9DF7-2DA4-7B2B0F97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562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9A7A0D-4A29-CCA2-5932-67EA20DE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9C2780-C44A-4345-E67D-EC3CC78F2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A43B5B-1334-D18D-EC5A-FDACF3E2A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F79EA0-3670-F521-8773-BAAD80F66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C71577-901C-9531-B8A2-3CDEAF78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C00B54-5A31-31BB-ECF2-88C1AC07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793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77EF3-FC0E-274E-FD61-04E9BC1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F52278B-9053-921F-584D-2BD6ACACB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E960F5-0503-46FB-9A56-91C60561B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DFAA48-5097-5CAC-31F3-3C7C9F30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3480CA3-C212-F2D8-84B4-30DA92E4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FB6D3CF-8141-55D5-103F-D1CD7F61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628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8114EE1-385B-ED58-FD55-3B9686F1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81DC10F-7849-8297-216E-FBDB70ADC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74035B-11D2-C6ED-F677-6942F0801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CED7E-4D2D-4941-AB16-68F1B442E0DE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A2F166-BBA2-B35B-C9E8-E09CB7F6C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4EFA3A-5BD6-5F3A-8BEE-957CD1CFA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279EE-E4C7-4710-A1F2-AB8AA84A12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719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C10BD19-361B-9938-7E90-BFF7EBB5BD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 r="266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D36E40-E8C6-6462-4429-063F87A7C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532" y="1695576"/>
            <a:ext cx="8652938" cy="2857191"/>
          </a:xfrm>
        </p:spPr>
        <p:txBody>
          <a:bodyPr anchor="ctr">
            <a:normAutofit/>
          </a:bodyPr>
          <a:lstStyle/>
          <a:p>
            <a:r>
              <a:rPr lang="nl-NL" sz="8000"/>
              <a:t>Huisvesting en hygiene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871CF6-1876-E59F-9F6F-D8822654A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>
            <a:normAutofit/>
          </a:bodyPr>
          <a:lstStyle/>
          <a:p>
            <a:r>
              <a:rPr lang="nl-NL" dirty="0"/>
              <a:t>Les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177856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49675E-79BB-959A-4640-70638559E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Mogelijke problemen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5216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45A44CA-5C47-4846-9B06-844653B12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456129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14382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B6A539-1A55-A167-6A49-2C5801648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005" y="5679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Opdracht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66FF0C-AAE0-9EE0-67B4-83B1A1D05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Maken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8.1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Animalis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boek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‘’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werken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met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dieren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’’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778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05B146-88EF-2A21-E917-03D92E4DA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chemeClr val="bg1"/>
                </a:solidFill>
              </a:rPr>
              <a:t>Inhoud deze les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599B92C6-54DA-8DEB-644A-A38F7AAB5D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41328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8455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8ECB76-A49A-3BFE-B109-A3C8D49369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337" r="17837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E433D4-EADA-252D-EE92-C2498EE2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nl-NL" dirty="0"/>
              <a:t>Leerdoelen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A92212-8EE7-A763-6D79-C1D155B75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nl-NL" sz="2400"/>
              <a:t>De student weet wat kromsnavels zijn en weet hoe ze leven</a:t>
            </a:r>
          </a:p>
          <a:p>
            <a:r>
              <a:rPr lang="nl-NL" sz="2400"/>
              <a:t>De student weet welk soort voedsel de kromsnavel eet en waar je op let bij het voeren</a:t>
            </a:r>
          </a:p>
          <a:p>
            <a:r>
              <a:rPr lang="nl-NL" sz="2400"/>
              <a:t>De student weet de 4 soorten kromsnavels</a:t>
            </a:r>
          </a:p>
          <a:p>
            <a:r>
              <a:rPr lang="nl-NL" sz="2400"/>
              <a:t>De student weet waar je op let als het gaat om klimaat in de vogelkooi</a:t>
            </a:r>
          </a:p>
          <a:p>
            <a:r>
              <a:rPr lang="nl-NL" sz="2400"/>
              <a:t>De student weet tenminste 2 problemen die voorkomen bij kromsnavels</a:t>
            </a:r>
          </a:p>
          <a:p>
            <a:endParaRPr lang="nl-NL" sz="2400"/>
          </a:p>
        </p:txBody>
      </p:sp>
    </p:spTree>
    <p:extLst>
      <p:ext uri="{BB962C8B-B14F-4D97-AF65-F5344CB8AC3E}">
        <p14:creationId xmlns:p14="http://schemas.microsoft.com/office/powerpoint/2010/main" val="18854797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FBCAB96-8108-122F-A14B-63A7D21D2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nl-NL" dirty="0"/>
              <a:t>Natuurlijke leefomgeving</a:t>
            </a:r>
          </a:p>
        </p:txBody>
      </p:sp>
      <p:pic>
        <p:nvPicPr>
          <p:cNvPr id="1028" name="Picture 4" descr="Grasparkiet kopen Melopsittacus Undulatus parkiet weetjes verzorging">
            <a:extLst>
              <a:ext uri="{FF2B5EF4-FFF2-40B4-BE49-F238E27FC236}">
                <a16:creationId xmlns:a16="http://schemas.microsoft.com/office/drawing/2014/main" id="{84214C04-007A-8460-3586-BB3E5F3254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22" r="21447"/>
          <a:stretch/>
        </p:blipFill>
        <p:spPr bwMode="auto">
          <a:xfrm>
            <a:off x="20" y="10"/>
            <a:ext cx="6116549" cy="716673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78FA6B-540D-93AD-5124-6FDD2CFDE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40167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nl-NL" sz="2000" dirty="0"/>
              <a:t>Een kromsnavel is een vogel waarbij de snavelpunt naar beneden wijst, oftewel hij heeft letterlijk een kromme snavel. Deze kromme snavel is voor een kromsnavel een heel handig stuk gereedschap.</a:t>
            </a:r>
          </a:p>
          <a:p>
            <a:r>
              <a:rPr lang="nl-NL" sz="2000" dirty="0"/>
              <a:t>Er zijn veel verschillende soorten kromsnavels, denk hierbij aan bijvoorbeeld parkieten maar ook verschillende papegaaiensoorten.</a:t>
            </a:r>
          </a:p>
          <a:p>
            <a:r>
              <a:rPr lang="nl-NL" sz="2000" dirty="0"/>
              <a:t>Kromsnavels zijn over het algemeen intelligente dieren die heel goed weten wat ze wel en niet willen</a:t>
            </a:r>
          </a:p>
        </p:txBody>
      </p:sp>
    </p:spTree>
    <p:extLst>
      <p:ext uri="{BB962C8B-B14F-4D97-AF65-F5344CB8AC3E}">
        <p14:creationId xmlns:p14="http://schemas.microsoft.com/office/powerpoint/2010/main" val="13017431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38A0FC-E7A1-8DBC-1208-BDE378018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nl-NL" sz="5600"/>
              <a:t>Natuurlijke leefomgeving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4776BCB-22FE-E5A6-CF90-38ABC7C17E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2151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74035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D4A41D-A61E-642C-81DC-46928E000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l-NL" sz="5100">
                <a:solidFill>
                  <a:schemeClr val="bg1"/>
                </a:solidFill>
              </a:rPr>
              <a:t>Natuurlijke leefomgeving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E7CB45B-0F05-2386-4F39-D1B3402ECB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20175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14566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84B288-6481-3C3B-562E-DDA5770D2F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689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C5F1EB-5468-D4B4-9EDF-B55BD1A9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nl-NL" sz="4000"/>
              <a:t>Soorten kromsnavels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4BB02E-C252-C20B-60C7-310B2F025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nl-NL" sz="2000"/>
              <a:t>4 soorten</a:t>
            </a:r>
          </a:p>
          <a:p>
            <a:endParaRPr lang="nl-NL" sz="2000"/>
          </a:p>
          <a:p>
            <a:r>
              <a:rPr lang="nl-NL" sz="2000"/>
              <a:t>Dwergpapegaai</a:t>
            </a:r>
          </a:p>
          <a:p>
            <a:r>
              <a:rPr lang="nl-NL" sz="2000"/>
              <a:t>Kaketoets</a:t>
            </a:r>
          </a:p>
          <a:p>
            <a:r>
              <a:rPr lang="nl-NL" sz="2000"/>
              <a:t>Papegaaien</a:t>
            </a:r>
          </a:p>
          <a:p>
            <a:r>
              <a:rPr lang="nl-NL" sz="2000"/>
              <a:t>Parkieten </a:t>
            </a:r>
          </a:p>
        </p:txBody>
      </p:sp>
    </p:spTree>
    <p:extLst>
      <p:ext uri="{BB962C8B-B14F-4D97-AF65-F5344CB8AC3E}">
        <p14:creationId xmlns:p14="http://schemas.microsoft.com/office/powerpoint/2010/main" val="30455073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3135C4B-5CA8-9635-4406-F5DE24D7B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Klimaat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B89B88B-19FC-8DAF-C81D-C42FD4B8C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036315"/>
              </p:ext>
            </p:extLst>
          </p:nvPr>
        </p:nvGraphicFramePr>
        <p:xfrm>
          <a:off x="5204852" y="1327265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15645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724486-380B-91E8-43E0-213D8AC02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Zorgen voor hygiënische omgeving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A7018AA-A304-A393-F71E-3C4FF9D95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271893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19806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403</Words>
  <Application>Microsoft Office PowerPoint</Application>
  <PresentationFormat>Breedbeeld</PresentationFormat>
  <Paragraphs>48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Huisvesting en hygiene</vt:lpstr>
      <vt:lpstr>Inhoud deze les</vt:lpstr>
      <vt:lpstr>Leerdoelen </vt:lpstr>
      <vt:lpstr>Natuurlijke leefomgeving</vt:lpstr>
      <vt:lpstr>Natuurlijke leefomgeving</vt:lpstr>
      <vt:lpstr>Natuurlijke leefomgeving </vt:lpstr>
      <vt:lpstr>Soorten kromsnavels </vt:lpstr>
      <vt:lpstr>Klimaat </vt:lpstr>
      <vt:lpstr>Zorgen voor hygiënische omgeving</vt:lpstr>
      <vt:lpstr>Mogelijke problemen </vt:lpstr>
      <vt:lpstr>Opdracht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 en hygiene</dc:title>
  <dc:creator>Maxime van Straten</dc:creator>
  <cp:lastModifiedBy>Maxime van Straten</cp:lastModifiedBy>
  <cp:revision>1</cp:revision>
  <dcterms:created xsi:type="dcterms:W3CDTF">2022-09-15T09:35:21Z</dcterms:created>
  <dcterms:modified xsi:type="dcterms:W3CDTF">2022-09-15T10:33:05Z</dcterms:modified>
</cp:coreProperties>
</file>