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67" r:id="rId14"/>
    <p:sldId id="269" r:id="rId15"/>
    <p:sldId id="271" r:id="rId16"/>
    <p:sldId id="270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BD647D-326A-48A6-964A-BBB5143DBB73}" v="1" dt="2022-09-14T14:07:37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ca Pokorny" userId="8d4b8c79-ec6f-4fdd-97b9-c73dc9c45e57" providerId="ADAL" clId="{46BD647D-326A-48A6-964A-BBB5143DBB73}"/>
    <pc:docChg chg="custSel addSld modSld">
      <pc:chgData name="Branca Pokorny" userId="8d4b8c79-ec6f-4fdd-97b9-c73dc9c45e57" providerId="ADAL" clId="{46BD647D-326A-48A6-964A-BBB5143DBB73}" dt="2022-09-14T14:12:24.855" v="142" actId="20577"/>
      <pc:docMkLst>
        <pc:docMk/>
      </pc:docMkLst>
      <pc:sldChg chg="modSp mod">
        <pc:chgData name="Branca Pokorny" userId="8d4b8c79-ec6f-4fdd-97b9-c73dc9c45e57" providerId="ADAL" clId="{46BD647D-326A-48A6-964A-BBB5143DBB73}" dt="2022-09-14T14:12:24.855" v="142" actId="20577"/>
        <pc:sldMkLst>
          <pc:docMk/>
          <pc:sldMk cId="1614812709" sldId="267"/>
        </pc:sldMkLst>
        <pc:spChg chg="mod">
          <ac:chgData name="Branca Pokorny" userId="8d4b8c79-ec6f-4fdd-97b9-c73dc9c45e57" providerId="ADAL" clId="{46BD647D-326A-48A6-964A-BBB5143DBB73}" dt="2022-09-14T14:12:12.230" v="127" actId="20577"/>
          <ac:spMkLst>
            <pc:docMk/>
            <pc:sldMk cId="1614812709" sldId="267"/>
            <ac:spMk id="2" creationId="{489D8CE8-2F3D-113E-D115-DD5F3B91AD64}"/>
          </ac:spMkLst>
        </pc:spChg>
        <pc:spChg chg="mod">
          <ac:chgData name="Branca Pokorny" userId="8d4b8c79-ec6f-4fdd-97b9-c73dc9c45e57" providerId="ADAL" clId="{46BD647D-326A-48A6-964A-BBB5143DBB73}" dt="2022-09-14T14:12:24.855" v="142" actId="20577"/>
          <ac:spMkLst>
            <pc:docMk/>
            <pc:sldMk cId="1614812709" sldId="267"/>
            <ac:spMk id="3" creationId="{A1ABAA30-BC23-16D2-C594-6331FD0FFBB2}"/>
          </ac:spMkLst>
        </pc:spChg>
      </pc:sldChg>
      <pc:sldChg chg="modSp mod">
        <pc:chgData name="Branca Pokorny" userId="8d4b8c79-ec6f-4fdd-97b9-c73dc9c45e57" providerId="ADAL" clId="{46BD647D-326A-48A6-964A-BBB5143DBB73}" dt="2022-09-14T14:11:43.957" v="117" actId="20577"/>
        <pc:sldMkLst>
          <pc:docMk/>
          <pc:sldMk cId="2073936712" sldId="270"/>
        </pc:sldMkLst>
        <pc:spChg chg="mod">
          <ac:chgData name="Branca Pokorny" userId="8d4b8c79-ec6f-4fdd-97b9-c73dc9c45e57" providerId="ADAL" clId="{46BD647D-326A-48A6-964A-BBB5143DBB73}" dt="2022-09-14T14:11:43.957" v="117" actId="20577"/>
          <ac:spMkLst>
            <pc:docMk/>
            <pc:sldMk cId="2073936712" sldId="270"/>
            <ac:spMk id="3" creationId="{C9C71B10-1839-0D04-5CCE-68F908BBECDD}"/>
          </ac:spMkLst>
        </pc:spChg>
      </pc:sldChg>
      <pc:sldChg chg="addSp delSp modSp new mod setBg">
        <pc:chgData name="Branca Pokorny" userId="8d4b8c79-ec6f-4fdd-97b9-c73dc9c45e57" providerId="ADAL" clId="{46BD647D-326A-48A6-964A-BBB5143DBB73}" dt="2022-09-14T14:07:39.469" v="2" actId="26606"/>
        <pc:sldMkLst>
          <pc:docMk/>
          <pc:sldMk cId="2880080031" sldId="274"/>
        </pc:sldMkLst>
        <pc:spChg chg="del">
          <ac:chgData name="Branca Pokorny" userId="8d4b8c79-ec6f-4fdd-97b9-c73dc9c45e57" providerId="ADAL" clId="{46BD647D-326A-48A6-964A-BBB5143DBB73}" dt="2022-09-14T14:07:39.469" v="2" actId="26606"/>
          <ac:spMkLst>
            <pc:docMk/>
            <pc:sldMk cId="2880080031" sldId="274"/>
            <ac:spMk id="2" creationId="{C763BC91-72CD-8038-30E3-CF1BCA65E278}"/>
          </ac:spMkLst>
        </pc:spChg>
        <pc:spChg chg="del">
          <ac:chgData name="Branca Pokorny" userId="8d4b8c79-ec6f-4fdd-97b9-c73dc9c45e57" providerId="ADAL" clId="{46BD647D-326A-48A6-964A-BBB5143DBB73}" dt="2022-09-14T14:07:37.309" v="1"/>
          <ac:spMkLst>
            <pc:docMk/>
            <pc:sldMk cId="2880080031" sldId="274"/>
            <ac:spMk id="3" creationId="{9591D625-E84D-C394-4674-01BDFA2FC992}"/>
          </ac:spMkLst>
        </pc:spChg>
        <pc:spChg chg="add">
          <ac:chgData name="Branca Pokorny" userId="8d4b8c79-ec6f-4fdd-97b9-c73dc9c45e57" providerId="ADAL" clId="{46BD647D-326A-48A6-964A-BBB5143DBB73}" dt="2022-09-14T14:07:39.469" v="2" actId="26606"/>
          <ac:spMkLst>
            <pc:docMk/>
            <pc:sldMk cId="2880080031" sldId="274"/>
            <ac:spMk id="10" creationId="{42A4FC2C-047E-45A5-965D-8E1E3BF09BC6}"/>
          </ac:spMkLst>
        </pc:spChg>
        <pc:picChg chg="add mod">
          <ac:chgData name="Branca Pokorny" userId="8d4b8c79-ec6f-4fdd-97b9-c73dc9c45e57" providerId="ADAL" clId="{46BD647D-326A-48A6-964A-BBB5143DBB73}" dt="2022-09-14T14:07:39.469" v="2" actId="26606"/>
          <ac:picMkLst>
            <pc:docMk/>
            <pc:sldMk cId="2880080031" sldId="274"/>
            <ac:picMk id="5" creationId="{EB8F8C63-D383-068B-3767-9A9006F645AE}"/>
          </ac:picMkLst>
        </pc:picChg>
      </pc:sldChg>
      <pc:sldChg chg="modSp new mod">
        <pc:chgData name="Branca Pokorny" userId="8d4b8c79-ec6f-4fdd-97b9-c73dc9c45e57" providerId="ADAL" clId="{46BD647D-326A-48A6-964A-BBB5143DBB73}" dt="2022-09-14T14:09:23.205" v="52" actId="20577"/>
        <pc:sldMkLst>
          <pc:docMk/>
          <pc:sldMk cId="3651943406" sldId="275"/>
        </pc:sldMkLst>
        <pc:spChg chg="mod">
          <ac:chgData name="Branca Pokorny" userId="8d4b8c79-ec6f-4fdd-97b9-c73dc9c45e57" providerId="ADAL" clId="{46BD647D-326A-48A6-964A-BBB5143DBB73}" dt="2022-09-14T14:08:22.032" v="24" actId="20577"/>
          <ac:spMkLst>
            <pc:docMk/>
            <pc:sldMk cId="3651943406" sldId="275"/>
            <ac:spMk id="2" creationId="{8F36E894-530C-3368-DFF5-1300F381D8C0}"/>
          </ac:spMkLst>
        </pc:spChg>
        <pc:spChg chg="mod">
          <ac:chgData name="Branca Pokorny" userId="8d4b8c79-ec6f-4fdd-97b9-c73dc9c45e57" providerId="ADAL" clId="{46BD647D-326A-48A6-964A-BBB5143DBB73}" dt="2022-09-14T14:09:23.205" v="52" actId="20577"/>
          <ac:spMkLst>
            <pc:docMk/>
            <pc:sldMk cId="3651943406" sldId="275"/>
            <ac:spMk id="3" creationId="{AF742174-513C-4DDE-2200-1728557208F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BD342-978F-02BB-AF2A-86C44E5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F11A47-DA00-D56F-F40D-8D92D9E1D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5794B0-F8DC-CAD7-266C-036F9CB1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F6A65D-005E-40B1-DE5D-F6D98124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928115-AEFC-816E-4A07-D84EDF2E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084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97579-FFD9-1A6D-AA1D-98418956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74CE403-3B56-9174-C3B2-7D30DDC3E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CBAA74-64AB-EFFC-0D24-F34F65875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292D44-2D16-36B5-59B8-83193347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87F3B5-CEBE-AA4A-8F32-C4997AD3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68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404C722-DB12-ABB2-3DCE-C1A39874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3B62711-14F2-273C-5056-F27F68AA2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AD4F81-DBE9-6855-CD85-917F5E2D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19A7EE-24F8-A712-49E1-4D7C1C87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331708-1020-52D5-040A-BDD6FBA9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29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289DF-6061-8962-EF73-A68440A8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1E2359-E896-ADCA-D679-379E3CB4C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6CA2F6-3432-9736-6EB2-A5847BFB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A90D81-08F5-164D-6200-A6B868A7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A4A7AC-42AF-6C26-92BF-52753B88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1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B64A6-7B01-5768-AA43-9FA56FCA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7E2557-BDFB-EF89-EE25-24B4E422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B6DF63-D0F9-3B17-B158-2753106D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64EFE2-C9E7-0F87-568D-8E1141BC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B08335-E53C-E379-F341-9C98E497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73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E427-188C-1C7F-3126-A4B4EAAD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917CA2-D3CB-C6C6-30EE-5F03AD47A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EC7EA1E-9248-39D9-895F-832D5E26D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02466E-BA54-D5AC-D9BD-A5A9E54E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8AA649-3494-6A89-80FF-F1896538C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1DC4EB-C937-EABE-ECAC-47755A58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80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D8E0-721E-F698-444E-BF7AA796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69E837-47E4-7846-6F64-F465736ED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D1910E-8EAA-4006-AEE4-80285C3F2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048FA3D-2D8A-22B5-FC89-2D442D72E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8065BC5-0B82-00E4-F982-EF64AC2BD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9355586-7AC9-6BEE-107B-D6C9EF90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44D920F-2A3F-2904-8B23-E5D0D484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9A7E616-A476-9FA9-7E3B-20E1F1D4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083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C3FF9-E4ED-AB07-15DE-7406B463E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A27E8D7-5615-1591-36D7-1FE9532F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85C709C-E6AB-26AC-B014-DB0146A4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511B1D-9C8A-1371-5886-D6FD8EAB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93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371C299-3EFE-BBA5-673C-B0551EDF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7A043A-D90E-98DF-CBC6-1BA8ED81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0EED40-4000-66B4-D3B1-0EEA609A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8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808A5-69BB-DB38-9C2A-9FA5BD01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6ADCD1-30B4-287A-A565-323332C16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BC92C5-2C0C-1B73-6823-4BC0198D1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84D776-0091-E4AA-3EAF-723B8419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A32DF0-33BB-75B2-022D-E4163A7D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1E8770-19BD-21ED-2764-35646C43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94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EE345-F8A4-45F5-3429-31201BB1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C5404EC-DE04-9757-9D67-3F7A5ACCB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AC2D6C-05AB-F6D5-9DE7-CA1D8BEB3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C2AD4A7-6972-B7E8-8575-4B6BFC80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F20C82-7059-DF35-4E8D-026411FF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357465-7E82-A724-C4CE-C9899629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236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1678F56-A830-5DA9-DA72-5FB71C2C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098FD7-607D-6FE3-DD0D-27006976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FF8685-D967-82CC-B947-A93216D92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B50CC-520C-408F-84E0-5622CA5BAD51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975C15-EA2B-D493-F733-24107F842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011559-922A-4E33-431F-0810BEA9C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3355E-0A30-4D58-A965-8C1EC4E6DE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49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het-klokhuis-bloemenveiling/" TargetMode="External"/><Relationship Id="rId2" Type="http://schemas.openxmlformats.org/officeDocument/2006/relationships/hyperlink" Target="https://schooltv.nl/video/hoe-worden-gerberas-gekweekt-kleurrijke-bloemen-op-een-lange-stee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hooltv.nl/video/bloemenveiling-handel-in-miljoenen-bloemen-en-planten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4840F-A224-EB92-AC94-026AE31BB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Verken je branche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919F08-D743-6B8B-ED64-0EB7D45E88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Verkopen – Periode 1 BG21</a:t>
            </a:r>
          </a:p>
        </p:txBody>
      </p:sp>
    </p:spTree>
    <p:extLst>
      <p:ext uri="{BB962C8B-B14F-4D97-AF65-F5344CB8AC3E}">
        <p14:creationId xmlns:p14="http://schemas.microsoft.com/office/powerpoint/2010/main" val="3044327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F0BE0BB-7500-3497-043C-174A0386F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8" b="360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F93F8-46D2-6794-FB3E-0E34105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4000"/>
              <a:t>Importeur en exporteur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5184DA-9974-AF69-8442-999E844FF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nl-NL" sz="2400" b="1"/>
              <a:t>Importeur</a:t>
            </a:r>
            <a:r>
              <a:rPr lang="nl-NL" sz="2400"/>
              <a:t> koopt producten in het buitenland en biedt deze producten aan op de veiling in Nederland </a:t>
            </a:r>
          </a:p>
          <a:p>
            <a:r>
              <a:rPr lang="nl-NL" sz="2400" b="1"/>
              <a:t>Exporteur</a:t>
            </a:r>
            <a:r>
              <a:rPr lang="nl-NL" sz="2400"/>
              <a:t> koopt producten op de veiling en verkoopt deze aan het buitenland </a:t>
            </a:r>
          </a:p>
          <a:p>
            <a:r>
              <a:rPr lang="nl-NL" sz="2400"/>
              <a:t>Er zijn speciale inpakboxen op de veiling om de producten te verpakken voor de export</a:t>
            </a:r>
          </a:p>
        </p:txBody>
      </p:sp>
    </p:spTree>
    <p:extLst>
      <p:ext uri="{BB962C8B-B14F-4D97-AF65-F5344CB8AC3E}">
        <p14:creationId xmlns:p14="http://schemas.microsoft.com/office/powerpoint/2010/main" val="2725970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an Dillewijn Group neemt Alflora over van Horticoop - Marktlink">
            <a:extLst>
              <a:ext uri="{FF2B5EF4-FFF2-40B4-BE49-F238E27FC236}">
                <a16:creationId xmlns:a16="http://schemas.microsoft.com/office/drawing/2014/main" id="{76DE88AB-34F6-C1AD-8EA0-FEE90318A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 r="9091" b="10190"/>
          <a:stretch/>
        </p:blipFill>
        <p:spPr bwMode="auto">
          <a:xfrm>
            <a:off x="20" y="20966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8237A7-B716-979F-BDFB-EF1E1FC8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4000"/>
              <a:t>Groothandel/Cash &amp; Carry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0C710A-639A-D097-F9AA-ABFC975B7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nl-NL" sz="2400"/>
              <a:t>Verkoop: niet aan particulieren </a:t>
            </a:r>
          </a:p>
          <a:p>
            <a:r>
              <a:rPr lang="nl-NL" sz="2400"/>
              <a:t>Bedrijven ingeschreven bij KvK </a:t>
            </a:r>
          </a:p>
          <a:p>
            <a:r>
              <a:rPr lang="nl-NL" sz="2400"/>
              <a:t>Ondernemer zoekt producten uit en rekent deze meteen af</a:t>
            </a:r>
          </a:p>
        </p:txBody>
      </p:sp>
    </p:spTree>
    <p:extLst>
      <p:ext uri="{BB962C8B-B14F-4D97-AF65-F5344CB8AC3E}">
        <p14:creationId xmlns:p14="http://schemas.microsoft.com/office/powerpoint/2010/main" val="258017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13848-1E9F-EE3D-98F2-0C3EEBCA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Voor,- en nadelen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9C8A19-36D5-2411-9A0C-561279132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Voordelen</a:t>
            </a:r>
          </a:p>
          <a:p>
            <a:pPr>
              <a:buFontTx/>
              <a:buChar char="-"/>
            </a:pPr>
            <a:r>
              <a:rPr lang="nl-NL" dirty="0"/>
              <a:t>Meerdere bedrijven op één plek</a:t>
            </a:r>
          </a:p>
          <a:p>
            <a:pPr>
              <a:buFontTx/>
              <a:buChar char="-"/>
            </a:pPr>
            <a:r>
              <a:rPr lang="nl-NL" dirty="0"/>
              <a:t>Groot aanbod </a:t>
            </a:r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r>
              <a:rPr lang="nl-NL" dirty="0"/>
              <a:t>Nadelen </a:t>
            </a:r>
          </a:p>
          <a:p>
            <a:pPr marL="0" indent="0">
              <a:buNone/>
            </a:pPr>
            <a:r>
              <a:rPr lang="nl-NL" dirty="0"/>
              <a:t>- Duurder dan wanneer je op de veiling koopt </a:t>
            </a:r>
          </a:p>
        </p:txBody>
      </p:sp>
    </p:spTree>
    <p:extLst>
      <p:ext uri="{BB962C8B-B14F-4D97-AF65-F5344CB8AC3E}">
        <p14:creationId xmlns:p14="http://schemas.microsoft.com/office/powerpoint/2010/main" val="3395350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5" name="Rectangle 71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bertino-kooter-2019-lijnrijder-9 - Bertino Kooter">
            <a:extLst>
              <a:ext uri="{FF2B5EF4-FFF2-40B4-BE49-F238E27FC236}">
                <a16:creationId xmlns:a16="http://schemas.microsoft.com/office/drawing/2014/main" id="{16F30A64-B5D3-13E6-E07A-891624A48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r="11517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7" name="Rectangle 71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9D8CE8-2F3D-113E-D115-DD5F3B91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/>
              <a:t>Commissionair/</a:t>
            </a:r>
            <a:br>
              <a:rPr lang="nl-NL" sz="4000" dirty="0"/>
            </a:br>
            <a:r>
              <a:rPr lang="nl-NL" sz="4000" dirty="0"/>
              <a:t>internet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ABAA30-BC23-16D2-C594-6331FD0FF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 dirty="0"/>
              <a:t>Deze persoon koopt in opdracht van 1 of meerdere bloemisten</a:t>
            </a:r>
          </a:p>
          <a:p>
            <a:r>
              <a:rPr lang="nl-NL" sz="2000" dirty="0"/>
              <a:t>De bloemist hoeft niet zelf naar de veiling </a:t>
            </a:r>
          </a:p>
          <a:p>
            <a:r>
              <a:rPr lang="nl-NL" sz="2000" dirty="0"/>
              <a:t>Vaak wel iets duurder door tussenpersoon</a:t>
            </a:r>
          </a:p>
          <a:p>
            <a:r>
              <a:rPr lang="nl-NL" sz="2000"/>
              <a:t>Veel keuze </a:t>
            </a:r>
          </a:p>
        </p:txBody>
      </p:sp>
    </p:spTree>
    <p:extLst>
      <p:ext uri="{BB962C8B-B14F-4D97-AF65-F5344CB8AC3E}">
        <p14:creationId xmlns:p14="http://schemas.microsoft.com/office/powerpoint/2010/main" val="161481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waliteit staat voorop - Heemskerk Flora B.V.">
            <a:extLst>
              <a:ext uri="{FF2B5EF4-FFF2-40B4-BE49-F238E27FC236}">
                <a16:creationId xmlns:a16="http://schemas.microsoft.com/office/drawing/2014/main" id="{9DCDA92F-9976-61CF-2282-4B0563E15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r="9091" b="212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819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826CD8-2857-1617-139C-71B48BE3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4000"/>
              <a:t>Grossier/lijnrijder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C23C8B-8988-A455-A2BA-02312CAB3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nl-NL" sz="2400"/>
              <a:t>Lijnrijder koopt in op veiling en gaat vervolgens langs bloemenwinkels</a:t>
            </a:r>
          </a:p>
          <a:p>
            <a:r>
              <a:rPr lang="nl-NL" sz="2400"/>
              <a:t>Bloemist kan bloemen uitzoeken in de vrachtwagen </a:t>
            </a:r>
          </a:p>
          <a:p>
            <a:r>
              <a:rPr lang="nl-NL" sz="2400"/>
              <a:t>Bloemist kan ook vooraf een bestelling plaatsen </a:t>
            </a:r>
          </a:p>
        </p:txBody>
      </p:sp>
    </p:spTree>
    <p:extLst>
      <p:ext uri="{BB962C8B-B14F-4D97-AF65-F5344CB8AC3E}">
        <p14:creationId xmlns:p14="http://schemas.microsoft.com/office/powerpoint/2010/main" val="296042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4FF923-3C00-E374-606E-9DFF87DC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endParaRPr lang="nl-NL" sz="2800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4157A0-26A7-1E24-FA8F-F674E44E1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endParaRPr lang="nl-NL" sz="1700"/>
          </a:p>
        </p:txBody>
      </p:sp>
      <p:pic>
        <p:nvPicPr>
          <p:cNvPr id="9220" name="Picture 4" descr="▷ Alfa Pro It, Rijnsburg">
            <a:extLst>
              <a:ext uri="{FF2B5EF4-FFF2-40B4-BE49-F238E27FC236}">
                <a16:creationId xmlns:a16="http://schemas.microsoft.com/office/drawing/2014/main" id="{DD3D50E7-7914-C2A1-88A4-CA6622F55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7"/>
          <a:stretch/>
        </p:blipFill>
        <p:spPr bwMode="auto">
          <a:xfrm>
            <a:off x="-2212606" y="-107655"/>
            <a:ext cx="11436992" cy="696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oeketterie - Lans Bloemex">
            <a:extLst>
              <a:ext uri="{FF2B5EF4-FFF2-40B4-BE49-F238E27FC236}">
                <a16:creationId xmlns:a16="http://schemas.microsoft.com/office/drawing/2014/main" id="{EEBD330D-8027-E4A6-12E4-238ABB66E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67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65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320EC-D879-807A-A83B-6C65FBB4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Voor,- nadelen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C71B10-1839-0D04-5CCE-68F908BBE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Voordelen:</a:t>
            </a:r>
          </a:p>
          <a:p>
            <a:pPr>
              <a:buFontTx/>
              <a:buChar char="-"/>
            </a:pPr>
            <a:r>
              <a:rPr lang="nl-NL" dirty="0"/>
              <a:t>Bloemist kan in de winkel blijven (kostenbesparend)</a:t>
            </a:r>
          </a:p>
          <a:p>
            <a:pPr>
              <a:buFontTx/>
              <a:buChar char="-"/>
            </a:pPr>
            <a:r>
              <a:rPr lang="nl-NL" dirty="0"/>
              <a:t>Bloemen worden gekoeld vervoerd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Nadelen:</a:t>
            </a:r>
          </a:p>
          <a:p>
            <a:pPr>
              <a:buFontTx/>
              <a:buChar char="-"/>
            </a:pPr>
            <a:r>
              <a:rPr lang="nl-NL" dirty="0"/>
              <a:t>Duurder dan veiling </a:t>
            </a:r>
          </a:p>
          <a:p>
            <a:pPr>
              <a:buFontTx/>
              <a:buChar char="-"/>
            </a:pPr>
            <a:r>
              <a:rPr lang="nl-NL" dirty="0"/>
              <a:t>Bloemen liggen vaak lang droog</a:t>
            </a:r>
          </a:p>
          <a:p>
            <a:pPr>
              <a:buFontTx/>
              <a:buChar char="-"/>
            </a:pPr>
            <a:r>
              <a:rPr lang="nl-NL" dirty="0"/>
              <a:t>Wanneer je als bloemist aan het einde van de route zit, kan er soms lang gewacht worden op bloemen </a:t>
            </a:r>
          </a:p>
        </p:txBody>
      </p:sp>
    </p:spTree>
    <p:extLst>
      <p:ext uri="{BB962C8B-B14F-4D97-AF65-F5344CB8AC3E}">
        <p14:creationId xmlns:p14="http://schemas.microsoft.com/office/powerpoint/2010/main" val="2073936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oemist - Tuincentrum GroenRijk de Heikant te Veldhoven">
            <a:extLst>
              <a:ext uri="{FF2B5EF4-FFF2-40B4-BE49-F238E27FC236}">
                <a16:creationId xmlns:a16="http://schemas.microsoft.com/office/drawing/2014/main" id="{B41474B9-F305-C994-B51A-608A3A161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1" r="1566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EF47E6-B5A3-EF70-E6D6-1B007C015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4000"/>
              <a:t>Bloemist/winkelier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FBB325-88F2-952B-56F7-B437FBAFE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nl-NL" sz="2400"/>
              <a:t>Verkoopt bloemen, planten etc. aan klant/consument </a:t>
            </a:r>
          </a:p>
          <a:p>
            <a:r>
              <a:rPr lang="nl-NL" sz="2400"/>
              <a:t>Geeft juiste adviezen </a:t>
            </a:r>
          </a:p>
          <a:p>
            <a:r>
              <a:rPr lang="nl-NL" sz="2400"/>
              <a:t>Verpakt zijn producten  </a:t>
            </a:r>
          </a:p>
          <a:p>
            <a:r>
              <a:rPr lang="nl-NL" sz="2400"/>
              <a:t>Verleent service</a:t>
            </a:r>
          </a:p>
        </p:txBody>
      </p:sp>
    </p:spTree>
    <p:extLst>
      <p:ext uri="{BB962C8B-B14F-4D97-AF65-F5344CB8AC3E}">
        <p14:creationId xmlns:p14="http://schemas.microsoft.com/office/powerpoint/2010/main" val="71373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43A3-C07A-2A5A-7AD0-52CE63E7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Klant/Consument</a:t>
            </a:r>
          </a:p>
        </p:txBody>
      </p:sp>
      <p:sp>
        <p:nvSpPr>
          <p:cNvPr id="11271" name="Freeform: Shape 112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0854ABE-090B-7638-5730-43BA055B54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46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B8F8C63-D383-068B-3767-9A9006F64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8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F12BA-13C3-4102-7C21-0C7629F2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727AFF-C830-22BA-8884-275CAA719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Inkoopkanalen</a:t>
            </a:r>
          </a:p>
          <a:p>
            <a:r>
              <a:rPr lang="nl-NL" dirty="0"/>
              <a:t>Soorten bloemenwinkels</a:t>
            </a:r>
          </a:p>
          <a:p>
            <a:r>
              <a:rPr lang="nl-NL" dirty="0"/>
              <a:t>ARBO</a:t>
            </a:r>
          </a:p>
        </p:txBody>
      </p:sp>
    </p:spTree>
    <p:extLst>
      <p:ext uri="{BB962C8B-B14F-4D97-AF65-F5344CB8AC3E}">
        <p14:creationId xmlns:p14="http://schemas.microsoft.com/office/powerpoint/2010/main" val="4238027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6E894-530C-3368-DFF5-1300F381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 inkoopkanalen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742174-513C-4DDE-2200-172855720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 Light (Koppen)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nl-N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 Light (Koppen)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https://schooltv.nl/video/hoe-worden-gerberas-gekweekt-kleurrijke-bloemen-op-een-lange-steel/</a:t>
            </a:r>
            <a:endParaRPr lang="nl-N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 (Koppen)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 (Koppen)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 (Koppen)"/>
            </a:endParaRPr>
          </a:p>
          <a:p>
            <a:pPr marL="0" indent="0">
              <a:buNone/>
            </a:pPr>
            <a:r>
              <a:rPr lang="nl-NL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 Light (Koppen)"/>
                <a:hlinkClick r:id="rId3"/>
              </a:rPr>
              <a:t>https://schooltv.nl/video/het-klokhuis-bloemenveiling/</a:t>
            </a:r>
            <a:endParaRPr lang="nl-N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 (Koppen)"/>
            </a:endParaRPr>
          </a:p>
          <a:p>
            <a:pPr marL="0" indent="0">
              <a:buNone/>
            </a:pPr>
            <a:endParaRPr lang="nl-NL" sz="1800" dirty="0">
              <a:latin typeface="Calibri Light" panose="020F0302020204030204" pitchFamily="34" charset="0"/>
              <a:ea typeface="Calibri" panose="020F0502020204030204" pitchFamily="34" charset="0"/>
              <a:cs typeface="Calibri Light (Koppen)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 (Koppen)"/>
            </a:endParaRPr>
          </a:p>
          <a:p>
            <a:pPr marL="0" indent="0">
              <a:buNone/>
            </a:pPr>
            <a:r>
              <a:rPr lang="nl-NL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 Light (Koppen)"/>
                <a:hlinkClick r:id="rId4"/>
              </a:rPr>
              <a:t>https://schooltv.nl/video/bloemenveiling-handel-in-miljoenen-bloemen-en-planten/</a:t>
            </a:r>
            <a:endParaRPr lang="nl-N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 (Koppen)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194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733B1-EC88-32E3-28C9-3FE88EC1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Inkoopkanalen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2E922E-2623-AB30-6F34-1D5FB4119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Kweker</a:t>
            </a:r>
          </a:p>
          <a:p>
            <a:r>
              <a:rPr lang="nl-NL" dirty="0"/>
              <a:t>Veiling</a:t>
            </a:r>
          </a:p>
          <a:p>
            <a:r>
              <a:rPr lang="nl-NL" dirty="0"/>
              <a:t>Groothandel/Cash &amp; Carry </a:t>
            </a:r>
          </a:p>
          <a:p>
            <a:r>
              <a:rPr lang="nl-NL" dirty="0"/>
              <a:t>Grossier/lijnrijder &amp; online</a:t>
            </a:r>
          </a:p>
          <a:p>
            <a:r>
              <a:rPr lang="nl-NL" dirty="0"/>
              <a:t>Bloemist/winkelier</a:t>
            </a:r>
          </a:p>
          <a:p>
            <a:r>
              <a:rPr lang="nl-NL" dirty="0"/>
              <a:t>Klant/Consument: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985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weker in de kijker - Bloomer">
            <a:extLst>
              <a:ext uri="{FF2B5EF4-FFF2-40B4-BE49-F238E27FC236}">
                <a16:creationId xmlns:a16="http://schemas.microsoft.com/office/drawing/2014/main" id="{BD30A7D1-1C62-CD46-BC40-6CE1EB9E0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013C43-13A9-6522-E40E-A30786593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4000"/>
              <a:t>Kweker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B9535B-B070-B7A2-AEF9-CE0569340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nl-NL" sz="2400"/>
              <a:t>Kweekt meestal 1 of meerdere producten </a:t>
            </a:r>
          </a:p>
          <a:p>
            <a:r>
              <a:rPr lang="nl-NL" sz="2400"/>
              <a:t>Gunstige omgevingsfactoren ( computergestuurde klimaatregeling) </a:t>
            </a:r>
          </a:p>
          <a:p>
            <a:r>
              <a:rPr lang="nl-NL" sz="2400"/>
              <a:t>Selecteren op kwaliteit ( A,B kwaliteit) </a:t>
            </a:r>
          </a:p>
          <a:p>
            <a:r>
              <a:rPr lang="nl-NL" sz="2400"/>
              <a:t>Soms voorbehandeling bij kweker </a:t>
            </a:r>
          </a:p>
          <a:p>
            <a:r>
              <a:rPr lang="nl-NL" sz="2400"/>
              <a:t>Verpakken hun product of vervoer op fust </a:t>
            </a:r>
          </a:p>
          <a:p>
            <a:r>
              <a:rPr lang="nl-NL" sz="2400"/>
              <a:t>Levert aan veiling. Dit kan op veilingkarren (stapelwagens of Deense containers)</a:t>
            </a:r>
          </a:p>
        </p:txBody>
      </p:sp>
    </p:spTree>
    <p:extLst>
      <p:ext uri="{BB962C8B-B14F-4D97-AF65-F5344CB8AC3E}">
        <p14:creationId xmlns:p14="http://schemas.microsoft.com/office/powerpoint/2010/main" val="349107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82426-0FAC-CBF1-46B7-256A9B03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Voor,- en nadelen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7567DE-2B84-70B0-776E-D0B156868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Voordelen:</a:t>
            </a:r>
          </a:p>
          <a:p>
            <a:pPr>
              <a:buFontTx/>
              <a:buChar char="-"/>
            </a:pPr>
            <a:r>
              <a:rPr lang="nl-NL" dirty="0"/>
              <a:t>Vers</a:t>
            </a:r>
          </a:p>
          <a:p>
            <a:pPr>
              <a:buFontTx/>
              <a:buChar char="-"/>
            </a:pPr>
            <a:r>
              <a:rPr lang="nl-NL" dirty="0"/>
              <a:t>Goedkoop</a:t>
            </a:r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r>
              <a:rPr lang="nl-NL" dirty="0"/>
              <a:t>Nadelen:</a:t>
            </a:r>
          </a:p>
          <a:p>
            <a:pPr>
              <a:buFontTx/>
              <a:buChar char="-"/>
            </a:pPr>
            <a:r>
              <a:rPr lang="nl-NL" dirty="0"/>
              <a:t>Vaak een klein aanbod</a:t>
            </a:r>
          </a:p>
          <a:p>
            <a:pPr>
              <a:buFontTx/>
              <a:buChar char="-"/>
            </a:pPr>
            <a:r>
              <a:rPr lang="nl-NL" dirty="0"/>
              <a:t>Tijdrovend (langsgaan meerdere kwekers voor ruim assortiment)</a:t>
            </a:r>
          </a:p>
        </p:txBody>
      </p:sp>
    </p:spTree>
    <p:extLst>
      <p:ext uri="{BB962C8B-B14F-4D97-AF65-F5344CB8AC3E}">
        <p14:creationId xmlns:p14="http://schemas.microsoft.com/office/powerpoint/2010/main" val="326927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Verpakkingen - Kwekerij Esmeralda">
            <a:extLst>
              <a:ext uri="{FF2B5EF4-FFF2-40B4-BE49-F238E27FC236}">
                <a16:creationId xmlns:a16="http://schemas.microsoft.com/office/drawing/2014/main" id="{D8062A71-0367-3AD8-2E3D-EEB433E4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844675"/>
            <a:ext cx="2943225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lanten kwekerij: hier komen je kamerplanten vandaan! - Plantcentraal.nl">
            <a:extLst>
              <a:ext uri="{FF2B5EF4-FFF2-40B4-BE49-F238E27FC236}">
                <a16:creationId xmlns:a16="http://schemas.microsoft.com/office/drawing/2014/main" id="{E3D3B32B-BA6E-36B1-07E6-6A8A7F68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1844675"/>
            <a:ext cx="6713538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EBD675-53BC-E181-8E68-E10E1532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Verpakkingen kweker </a:t>
            </a:r>
          </a:p>
        </p:txBody>
      </p:sp>
    </p:spTree>
    <p:extLst>
      <p:ext uri="{BB962C8B-B14F-4D97-AF65-F5344CB8AC3E}">
        <p14:creationId xmlns:p14="http://schemas.microsoft.com/office/powerpoint/2010/main" val="332430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oemenveiling Aalsmeer: de grootste ter wereld - Visit Aalsmeer">
            <a:extLst>
              <a:ext uri="{FF2B5EF4-FFF2-40B4-BE49-F238E27FC236}">
                <a16:creationId xmlns:a16="http://schemas.microsoft.com/office/drawing/2014/main" id="{80200909-A9A6-3799-DB34-91590320E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4" r="9091" b="791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5D265-47F8-2B58-065F-4B07DEC9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4000"/>
              <a:t>Veiling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C332A1-FEA0-3765-C07D-3B9AE9C03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nl-NL" sz="2200"/>
              <a:t>Producten van kweker worden gekeurd door de keurmeester </a:t>
            </a:r>
          </a:p>
          <a:p>
            <a:r>
              <a:rPr lang="nl-NL" sz="2200"/>
              <a:t>Kopen aan de klok in veilinghal </a:t>
            </a:r>
          </a:p>
          <a:p>
            <a:r>
              <a:rPr lang="nl-NL" sz="2200"/>
              <a:t>De koper staat in verbinding met de veilingmeester en heeft verbinding met de klok </a:t>
            </a:r>
          </a:p>
          <a:p>
            <a:r>
              <a:rPr lang="nl-NL" sz="2200"/>
              <a:t>Lidmaatschap veiling om te kunnen kopen </a:t>
            </a:r>
          </a:p>
          <a:p>
            <a:r>
              <a:rPr lang="nl-NL" sz="2200"/>
              <a:t>De ingekochte producten worden verzameld in de distributiehal </a:t>
            </a:r>
          </a:p>
          <a:p>
            <a:r>
              <a:rPr lang="nl-NL" sz="2200"/>
              <a:t>De bloemist kan zijn producten na afrekening in de vrachtwagen laden</a:t>
            </a:r>
          </a:p>
        </p:txBody>
      </p:sp>
    </p:spTree>
    <p:extLst>
      <p:ext uri="{BB962C8B-B14F-4D97-AF65-F5344CB8AC3E}">
        <p14:creationId xmlns:p14="http://schemas.microsoft.com/office/powerpoint/2010/main" val="198208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24CB9-FFD2-8410-C227-DFE47914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Klok en veilingmeester </a:t>
            </a:r>
          </a:p>
        </p:txBody>
      </p:sp>
      <p:pic>
        <p:nvPicPr>
          <p:cNvPr id="4098" name="Picture 2" descr="Binnenkijker: Veiling Plantion. Hoe kopen bloemisten bloemen?">
            <a:extLst>
              <a:ext uri="{FF2B5EF4-FFF2-40B4-BE49-F238E27FC236}">
                <a16:creationId xmlns:a16="http://schemas.microsoft.com/office/drawing/2014/main" id="{6E8D8452-0615-C271-BD38-B40D3410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1605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68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2A568-AEDB-3DC8-E6E7-F34506BD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Voor,- en nadelen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E269DA-3884-9AEF-D30C-EB6F3EDEE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Voordelen: </a:t>
            </a:r>
          </a:p>
          <a:p>
            <a:pPr>
              <a:buFontTx/>
              <a:buChar char="-"/>
            </a:pPr>
            <a:r>
              <a:rPr lang="nl-NL" dirty="0"/>
              <a:t>Goedkoop</a:t>
            </a:r>
          </a:p>
          <a:p>
            <a:pPr>
              <a:buFontTx/>
              <a:buChar char="-"/>
            </a:pPr>
            <a:r>
              <a:rPr lang="nl-NL" dirty="0"/>
              <a:t>Groot assortiment</a:t>
            </a:r>
          </a:p>
          <a:p>
            <a:pPr>
              <a:buFontTx/>
              <a:buChar char="-"/>
            </a:pPr>
            <a:r>
              <a:rPr lang="nl-NL" dirty="0"/>
              <a:t>Vers product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Nadelen: </a:t>
            </a:r>
          </a:p>
          <a:p>
            <a:pPr>
              <a:buFontTx/>
              <a:buChar char="-"/>
            </a:pPr>
            <a:r>
              <a:rPr lang="nl-NL" dirty="0"/>
              <a:t>Vroeg uit de veren</a:t>
            </a:r>
          </a:p>
          <a:p>
            <a:pPr>
              <a:buFontTx/>
              <a:buChar char="-"/>
            </a:pPr>
            <a:r>
              <a:rPr lang="nl-NL" dirty="0"/>
              <a:t>Grote auto of bus nodig</a:t>
            </a:r>
          </a:p>
          <a:p>
            <a:pPr>
              <a:buFontTx/>
              <a:buChar char="-"/>
            </a:pPr>
            <a:r>
              <a:rPr lang="nl-NL" dirty="0"/>
              <a:t>Vergt veel tijd </a:t>
            </a:r>
          </a:p>
          <a:p>
            <a:pPr>
              <a:buFontTx/>
              <a:buChar char="-"/>
            </a:pPr>
            <a:r>
              <a:rPr lang="nl-NL" dirty="0"/>
              <a:t>Grote partijen afnemen.</a:t>
            </a:r>
          </a:p>
        </p:txBody>
      </p:sp>
    </p:spTree>
    <p:extLst>
      <p:ext uri="{BB962C8B-B14F-4D97-AF65-F5344CB8AC3E}">
        <p14:creationId xmlns:p14="http://schemas.microsoft.com/office/powerpoint/2010/main" val="341824223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443</Words>
  <Application>Microsoft Office PowerPoint</Application>
  <PresentationFormat>Breedbeeld</PresentationFormat>
  <Paragraphs>96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Kantoorthema</vt:lpstr>
      <vt:lpstr>Verken je branche</vt:lpstr>
      <vt:lpstr>Onderwerpen</vt:lpstr>
      <vt:lpstr>Inkoopkanalen </vt:lpstr>
      <vt:lpstr>Kweker </vt:lpstr>
      <vt:lpstr>Voor,- en nadelen</vt:lpstr>
      <vt:lpstr>Verpakkingen kweker </vt:lpstr>
      <vt:lpstr>Veiling </vt:lpstr>
      <vt:lpstr>Klok en veilingmeester </vt:lpstr>
      <vt:lpstr>Voor,- en nadelen </vt:lpstr>
      <vt:lpstr>Importeur en exporteur</vt:lpstr>
      <vt:lpstr>Groothandel/Cash &amp; Carry</vt:lpstr>
      <vt:lpstr>Voor,- en nadelen </vt:lpstr>
      <vt:lpstr>Commissionair/ internet</vt:lpstr>
      <vt:lpstr>Grossier/lijnrijder</vt:lpstr>
      <vt:lpstr>PowerPoint-presentatie</vt:lpstr>
      <vt:lpstr>Voor,- nadelen</vt:lpstr>
      <vt:lpstr>Bloemist/winkelier</vt:lpstr>
      <vt:lpstr>Klant/Consument</vt:lpstr>
      <vt:lpstr>PowerPoint-presentatie</vt:lpstr>
      <vt:lpstr>Bronnen inkoopkanalen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Verken je branche</dc:title>
  <dc:creator>Branca Pokorny</dc:creator>
  <cp:lastModifiedBy>Branca Pokorny</cp:lastModifiedBy>
  <cp:revision>1</cp:revision>
  <dcterms:created xsi:type="dcterms:W3CDTF">2022-09-14T13:26:30Z</dcterms:created>
  <dcterms:modified xsi:type="dcterms:W3CDTF">2022-09-14T14:12:28Z</dcterms:modified>
</cp:coreProperties>
</file>