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308" r:id="rId12"/>
    <p:sldId id="297" r:id="rId13"/>
    <p:sldId id="281" r:id="rId14"/>
    <p:sldId id="267" r:id="rId15"/>
    <p:sldId id="282" r:id="rId16"/>
    <p:sldId id="284" r:id="rId17"/>
    <p:sldId id="283" r:id="rId18"/>
    <p:sldId id="298" r:id="rId19"/>
    <p:sldId id="299" r:id="rId20"/>
    <p:sldId id="309" r:id="rId21"/>
    <p:sldId id="300" r:id="rId22"/>
    <p:sldId id="301" r:id="rId23"/>
    <p:sldId id="264" r:id="rId24"/>
    <p:sldId id="266" r:id="rId25"/>
    <p:sldId id="289" r:id="rId26"/>
    <p:sldId id="290" r:id="rId27"/>
    <p:sldId id="286" r:id="rId28"/>
    <p:sldId id="287" r:id="rId29"/>
    <p:sldId id="288" r:id="rId30"/>
    <p:sldId id="291" r:id="rId31"/>
    <p:sldId id="302" r:id="rId32"/>
    <p:sldId id="303" r:id="rId33"/>
    <p:sldId id="306" r:id="rId34"/>
    <p:sldId id="304" r:id="rId35"/>
    <p:sldId id="307" r:id="rId36"/>
    <p:sldId id="270" r:id="rId37"/>
    <p:sldId id="310" r:id="rId38"/>
    <p:sldId id="311" r:id="rId39"/>
    <p:sldId id="312" r:id="rId40"/>
    <p:sldId id="313" r:id="rId41"/>
    <p:sldId id="314" r:id="rId42"/>
    <p:sldId id="271" r:id="rId43"/>
    <p:sldId id="272" r:id="rId44"/>
    <p:sldId id="327" r:id="rId45"/>
    <p:sldId id="273" r:id="rId46"/>
    <p:sldId id="315" r:id="rId47"/>
    <p:sldId id="316" r:id="rId48"/>
    <p:sldId id="325" r:id="rId49"/>
    <p:sldId id="32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276" r:id="rId58"/>
    <p:sldId id="324" r:id="rId59"/>
    <p:sldId id="294" r:id="rId60"/>
    <p:sldId id="295" r:id="rId61"/>
    <p:sldId id="296" r:id="rId6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E39D8-D199-4188-A3BC-64F2A518537C}" v="47" dt="2022-09-07T08:02:12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uitsma, D.W.P.M. (Daniel)" userId="aab17d33-b89b-4526-b7c1-165dab8f619f" providerId="ADAL" clId="{83BE39D8-D199-4188-A3BC-64F2A518537C}"/>
    <pc:docChg chg="custSel addSld modSld sldOrd">
      <pc:chgData name="Fluitsma, D.W.P.M. (Daniel)" userId="aab17d33-b89b-4526-b7c1-165dab8f619f" providerId="ADAL" clId="{83BE39D8-D199-4188-A3BC-64F2A518537C}" dt="2022-09-07T08:02:12.700" v="1613" actId="20577"/>
      <pc:docMkLst>
        <pc:docMk/>
      </pc:docMkLst>
      <pc:sldChg chg="modSp">
        <pc:chgData name="Fluitsma, D.W.P.M. (Daniel)" userId="aab17d33-b89b-4526-b7c1-165dab8f619f" providerId="ADAL" clId="{83BE39D8-D199-4188-A3BC-64F2A518537C}" dt="2022-09-07T08:02:12.700" v="1613" actId="20577"/>
        <pc:sldMkLst>
          <pc:docMk/>
          <pc:sldMk cId="0" sldId="257"/>
        </pc:sldMkLst>
        <pc:graphicFrameChg chg="mod">
          <ac:chgData name="Fluitsma, D.W.P.M. (Daniel)" userId="aab17d33-b89b-4526-b7c1-165dab8f619f" providerId="ADAL" clId="{83BE39D8-D199-4188-A3BC-64F2A518537C}" dt="2022-09-07T08:02:12.700" v="1613" actId="20577"/>
          <ac:graphicFrameMkLst>
            <pc:docMk/>
            <pc:sldMk cId="0" sldId="257"/>
            <ac:graphicFrameMk id="10" creationId="{511088B3-2506-1F01-67DE-0B42E1CEA483}"/>
          </ac:graphicFrameMkLst>
        </pc:graphicFrameChg>
      </pc:sldChg>
      <pc:sldChg chg="ord">
        <pc:chgData name="Fluitsma, D.W.P.M. (Daniel)" userId="aab17d33-b89b-4526-b7c1-165dab8f619f" providerId="ADAL" clId="{83BE39D8-D199-4188-A3BC-64F2A518537C}" dt="2022-09-06T10:53:12.111" v="1111"/>
        <pc:sldMkLst>
          <pc:docMk/>
          <pc:sldMk cId="0" sldId="272"/>
        </pc:sldMkLst>
      </pc:sldChg>
      <pc:sldChg chg="modSp">
        <pc:chgData name="Fluitsma, D.W.P.M. (Daniel)" userId="aab17d33-b89b-4526-b7c1-165dab8f619f" providerId="ADAL" clId="{83BE39D8-D199-4188-A3BC-64F2A518537C}" dt="2022-09-07T08:01:24.408" v="1567"/>
        <pc:sldMkLst>
          <pc:docMk/>
          <pc:sldMk cId="0" sldId="277"/>
        </pc:sldMkLst>
        <pc:graphicFrameChg chg="mod">
          <ac:chgData name="Fluitsma, D.W.P.M. (Daniel)" userId="aab17d33-b89b-4526-b7c1-165dab8f619f" providerId="ADAL" clId="{83BE39D8-D199-4188-A3BC-64F2A518537C}" dt="2022-09-07T08:01:24.408" v="1567"/>
          <ac:graphicFrameMkLst>
            <pc:docMk/>
            <pc:sldMk cId="0" sldId="277"/>
            <ac:graphicFrameMk id="5" creationId="{8DE9EBFD-3FE4-0416-1A9A-4620CAE770BF}"/>
          </ac:graphicFrameMkLst>
        </pc:graphicFrameChg>
      </pc:sldChg>
      <pc:sldChg chg="modSp mod">
        <pc:chgData name="Fluitsma, D.W.P.M. (Daniel)" userId="aab17d33-b89b-4526-b7c1-165dab8f619f" providerId="ADAL" clId="{83BE39D8-D199-4188-A3BC-64F2A518537C}" dt="2022-09-06T10:49:56.145" v="754" actId="20577"/>
        <pc:sldMkLst>
          <pc:docMk/>
          <pc:sldMk cId="3166653132" sldId="314"/>
        </pc:sldMkLst>
        <pc:spChg chg="mod">
          <ac:chgData name="Fluitsma, D.W.P.M. (Daniel)" userId="aab17d33-b89b-4526-b7c1-165dab8f619f" providerId="ADAL" clId="{83BE39D8-D199-4188-A3BC-64F2A518537C}" dt="2022-09-06T10:49:56.145" v="754" actId="20577"/>
          <ac:spMkLst>
            <pc:docMk/>
            <pc:sldMk cId="3166653132" sldId="314"/>
            <ac:spMk id="2" creationId="{B169A0A8-FAA4-CE77-971E-1D906E0EF2C1}"/>
          </ac:spMkLst>
        </pc:spChg>
      </pc:sldChg>
      <pc:sldChg chg="modSp mod">
        <pc:chgData name="Fluitsma, D.W.P.M. (Daniel)" userId="aab17d33-b89b-4526-b7c1-165dab8f619f" providerId="ADAL" clId="{83BE39D8-D199-4188-A3BC-64F2A518537C}" dt="2022-09-06T10:49:14.990" v="753" actId="20577"/>
        <pc:sldMkLst>
          <pc:docMk/>
          <pc:sldMk cId="2532966179" sldId="316"/>
        </pc:sldMkLst>
        <pc:spChg chg="mod">
          <ac:chgData name="Fluitsma, D.W.P.M. (Daniel)" userId="aab17d33-b89b-4526-b7c1-165dab8f619f" providerId="ADAL" clId="{83BE39D8-D199-4188-A3BC-64F2A518537C}" dt="2022-09-06T10:49:14.990" v="753" actId="20577"/>
          <ac:spMkLst>
            <pc:docMk/>
            <pc:sldMk cId="2532966179" sldId="316"/>
            <ac:spMk id="3" creationId="{98515794-330E-DA2C-00D7-CE43DED78F9B}"/>
          </ac:spMkLst>
        </pc:spChg>
      </pc:sldChg>
      <pc:sldChg chg="modSp mod">
        <pc:chgData name="Fluitsma, D.W.P.M. (Daniel)" userId="aab17d33-b89b-4526-b7c1-165dab8f619f" providerId="ADAL" clId="{83BE39D8-D199-4188-A3BC-64F2A518537C}" dt="2022-09-06T11:19:30.849" v="1566" actId="20577"/>
        <pc:sldMkLst>
          <pc:docMk/>
          <pc:sldMk cId="3074108519" sldId="321"/>
        </pc:sldMkLst>
        <pc:spChg chg="mod">
          <ac:chgData name="Fluitsma, D.W.P.M. (Daniel)" userId="aab17d33-b89b-4526-b7c1-165dab8f619f" providerId="ADAL" clId="{83BE39D8-D199-4188-A3BC-64F2A518537C}" dt="2022-09-06T11:19:30.849" v="1566" actId="20577"/>
          <ac:spMkLst>
            <pc:docMk/>
            <pc:sldMk cId="3074108519" sldId="321"/>
            <ac:spMk id="3" creationId="{9F290809-4A82-429C-D640-124C6A85383F}"/>
          </ac:spMkLst>
        </pc:spChg>
      </pc:sldChg>
      <pc:sldChg chg="modSp mod">
        <pc:chgData name="Fluitsma, D.W.P.M. (Daniel)" userId="aab17d33-b89b-4526-b7c1-165dab8f619f" providerId="ADAL" clId="{83BE39D8-D199-4188-A3BC-64F2A518537C}" dt="2022-09-06T10:48:39.182" v="736" actId="20577"/>
        <pc:sldMkLst>
          <pc:docMk/>
          <pc:sldMk cId="3553394210" sldId="325"/>
        </pc:sldMkLst>
        <pc:spChg chg="mod">
          <ac:chgData name="Fluitsma, D.W.P.M. (Daniel)" userId="aab17d33-b89b-4526-b7c1-165dab8f619f" providerId="ADAL" clId="{83BE39D8-D199-4188-A3BC-64F2A518537C}" dt="2022-09-06T10:48:39.182" v="736" actId="20577"/>
          <ac:spMkLst>
            <pc:docMk/>
            <pc:sldMk cId="3553394210" sldId="325"/>
            <ac:spMk id="3" creationId="{94BC6586-55A1-62F2-212A-DB4F98F7239B}"/>
          </ac:spMkLst>
        </pc:spChg>
      </pc:sldChg>
      <pc:sldChg chg="addSp delSp modSp new mod modClrScheme chgLayout">
        <pc:chgData name="Fluitsma, D.W.P.M. (Daniel)" userId="aab17d33-b89b-4526-b7c1-165dab8f619f" providerId="ADAL" clId="{83BE39D8-D199-4188-A3BC-64F2A518537C}" dt="2022-09-06T10:59:47.017" v="1115" actId="20577"/>
        <pc:sldMkLst>
          <pc:docMk/>
          <pc:sldMk cId="817183745" sldId="327"/>
        </pc:sldMkLst>
        <pc:spChg chg="del mod ord">
          <ac:chgData name="Fluitsma, D.W.P.M. (Daniel)" userId="aab17d33-b89b-4526-b7c1-165dab8f619f" providerId="ADAL" clId="{83BE39D8-D199-4188-A3BC-64F2A518537C}" dt="2022-09-06T10:50:26.643" v="756" actId="700"/>
          <ac:spMkLst>
            <pc:docMk/>
            <pc:sldMk cId="817183745" sldId="327"/>
            <ac:spMk id="2" creationId="{8F0782B2-2C3D-57D8-B4FE-9D73B7296BEB}"/>
          </ac:spMkLst>
        </pc:spChg>
        <pc:spChg chg="del">
          <ac:chgData name="Fluitsma, D.W.P.M. (Daniel)" userId="aab17d33-b89b-4526-b7c1-165dab8f619f" providerId="ADAL" clId="{83BE39D8-D199-4188-A3BC-64F2A518537C}" dt="2022-09-06T10:50:26.643" v="756" actId="700"/>
          <ac:spMkLst>
            <pc:docMk/>
            <pc:sldMk cId="817183745" sldId="327"/>
            <ac:spMk id="3" creationId="{8B178FA9-9D90-7BCD-C006-AC9AEABA53E8}"/>
          </ac:spMkLst>
        </pc:spChg>
        <pc:spChg chg="del mod ord">
          <ac:chgData name="Fluitsma, D.W.P.M. (Daniel)" userId="aab17d33-b89b-4526-b7c1-165dab8f619f" providerId="ADAL" clId="{83BE39D8-D199-4188-A3BC-64F2A518537C}" dt="2022-09-06T10:50:26.643" v="756" actId="700"/>
          <ac:spMkLst>
            <pc:docMk/>
            <pc:sldMk cId="817183745" sldId="327"/>
            <ac:spMk id="4" creationId="{E36CCB46-586E-F97D-F857-D4CF5E0B1D6F}"/>
          </ac:spMkLst>
        </pc:spChg>
        <pc:spChg chg="del">
          <ac:chgData name="Fluitsma, D.W.P.M. (Daniel)" userId="aab17d33-b89b-4526-b7c1-165dab8f619f" providerId="ADAL" clId="{83BE39D8-D199-4188-A3BC-64F2A518537C}" dt="2022-09-06T10:50:26.643" v="756" actId="700"/>
          <ac:spMkLst>
            <pc:docMk/>
            <pc:sldMk cId="817183745" sldId="327"/>
            <ac:spMk id="5" creationId="{70C989D5-D190-EF12-330C-091F4335B896}"/>
          </ac:spMkLst>
        </pc:spChg>
        <pc:spChg chg="del">
          <ac:chgData name="Fluitsma, D.W.P.M. (Daniel)" userId="aab17d33-b89b-4526-b7c1-165dab8f619f" providerId="ADAL" clId="{83BE39D8-D199-4188-A3BC-64F2A518537C}" dt="2022-09-06T10:50:26.643" v="756" actId="700"/>
          <ac:spMkLst>
            <pc:docMk/>
            <pc:sldMk cId="817183745" sldId="327"/>
            <ac:spMk id="6" creationId="{1C0961E2-E7B1-13DA-235C-23EEA34CBCE4}"/>
          </ac:spMkLst>
        </pc:spChg>
        <pc:spChg chg="add mod ord">
          <ac:chgData name="Fluitsma, D.W.P.M. (Daniel)" userId="aab17d33-b89b-4526-b7c1-165dab8f619f" providerId="ADAL" clId="{83BE39D8-D199-4188-A3BC-64F2A518537C}" dt="2022-09-06T10:50:35.730" v="785" actId="20577"/>
          <ac:spMkLst>
            <pc:docMk/>
            <pc:sldMk cId="817183745" sldId="327"/>
            <ac:spMk id="7" creationId="{1A7FD2B8-0331-359B-D87D-E2DC6C208CFE}"/>
          </ac:spMkLst>
        </pc:spChg>
        <pc:spChg chg="add mod ord">
          <ac:chgData name="Fluitsma, D.W.P.M. (Daniel)" userId="aab17d33-b89b-4526-b7c1-165dab8f619f" providerId="ADAL" clId="{83BE39D8-D199-4188-A3BC-64F2A518537C}" dt="2022-09-06T10:59:47.017" v="1115" actId="20577"/>
          <ac:spMkLst>
            <pc:docMk/>
            <pc:sldMk cId="817183745" sldId="327"/>
            <ac:spMk id="8" creationId="{259D7F1D-F5FD-371A-AC0C-890801E5ADE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3087D-5350-43FB-8667-925B6C5D6CEB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944873-D23A-4830-AC7B-9FCF8481A1BD}">
      <dgm:prSet/>
      <dgm:spPr/>
      <dgm:t>
        <a:bodyPr/>
        <a:lstStyle/>
        <a:p>
          <a:r>
            <a:rPr lang="nl-NL" dirty="0"/>
            <a:t>Wat is maatschappijleer + Parlementaire democratie (</a:t>
          </a:r>
          <a:r>
            <a:rPr lang="nl-NL" dirty="0" err="1"/>
            <a:t>Herkansbaar</a:t>
          </a:r>
          <a:r>
            <a:rPr lang="nl-NL" dirty="0"/>
            <a:t>) + </a:t>
          </a:r>
          <a:br>
            <a:rPr lang="nl-NL" dirty="0"/>
          </a:br>
          <a:r>
            <a:rPr lang="nl-NL" dirty="0" err="1"/>
            <a:t>ac</a:t>
          </a:r>
          <a:r>
            <a:rPr lang="nl-NL" dirty="0"/>
            <a:t>- toets (Niet- </a:t>
          </a:r>
          <a:r>
            <a:rPr lang="nl-NL" dirty="0" err="1"/>
            <a:t>herkansbaar</a:t>
          </a:r>
          <a:r>
            <a:rPr lang="nl-NL" dirty="0"/>
            <a:t>) </a:t>
          </a:r>
        </a:p>
        <a:p>
          <a:r>
            <a:rPr lang="nl-NL" dirty="0"/>
            <a:t>(week 49)</a:t>
          </a:r>
          <a:endParaRPr lang="en-US" dirty="0"/>
        </a:p>
      </dgm:t>
    </dgm:pt>
    <dgm:pt modelId="{2123D908-19FF-4B57-96B5-0EC83CAA519D}" type="parTrans" cxnId="{5721F4F6-9125-42DA-8493-464029F9FD7D}">
      <dgm:prSet/>
      <dgm:spPr/>
      <dgm:t>
        <a:bodyPr/>
        <a:lstStyle/>
        <a:p>
          <a:endParaRPr lang="en-US"/>
        </a:p>
      </dgm:t>
    </dgm:pt>
    <dgm:pt modelId="{31530ADD-41AA-4EAA-93C2-9E2C8CF7314F}" type="sibTrans" cxnId="{5721F4F6-9125-42DA-8493-464029F9FD7D}">
      <dgm:prSet/>
      <dgm:spPr/>
      <dgm:t>
        <a:bodyPr/>
        <a:lstStyle/>
        <a:p>
          <a:endParaRPr lang="en-US"/>
        </a:p>
      </dgm:t>
    </dgm:pt>
    <dgm:pt modelId="{D0D2AF5F-B0C9-4F04-B17B-6EED6B27E7AE}">
      <dgm:prSet/>
      <dgm:spPr/>
      <dgm:t>
        <a:bodyPr/>
        <a:lstStyle/>
        <a:p>
          <a:r>
            <a:rPr lang="nl-NL"/>
            <a:t>Rechtsstaat(</a:t>
          </a:r>
          <a:r>
            <a:rPr lang="nl-NL" dirty="0" err="1"/>
            <a:t>Herkansbaar</a:t>
          </a:r>
          <a:r>
            <a:rPr lang="nl-NL" dirty="0"/>
            <a:t>)+ </a:t>
          </a:r>
          <a:r>
            <a:rPr lang="nl-NL" dirty="0" err="1"/>
            <a:t>ac</a:t>
          </a:r>
          <a:r>
            <a:rPr lang="nl-NL" dirty="0"/>
            <a:t>- toets (Niet- </a:t>
          </a:r>
          <a:r>
            <a:rPr lang="nl-NL" dirty="0" err="1"/>
            <a:t>herkansbaar</a:t>
          </a:r>
          <a:r>
            <a:rPr lang="nl-NL" dirty="0"/>
            <a:t> (week 6)</a:t>
          </a:r>
          <a:endParaRPr lang="en-US" dirty="0"/>
        </a:p>
      </dgm:t>
    </dgm:pt>
    <dgm:pt modelId="{CF89204D-6C17-4075-BFA0-45E3DED45B26}" type="parTrans" cxnId="{E442C2F6-0C37-4896-9C2C-8C34C09F761D}">
      <dgm:prSet/>
      <dgm:spPr/>
      <dgm:t>
        <a:bodyPr/>
        <a:lstStyle/>
        <a:p>
          <a:endParaRPr lang="en-US"/>
        </a:p>
      </dgm:t>
    </dgm:pt>
    <dgm:pt modelId="{06087D3E-A6EC-4410-A82C-7632E6A5F331}" type="sibTrans" cxnId="{E442C2F6-0C37-4896-9C2C-8C34C09F761D}">
      <dgm:prSet/>
      <dgm:spPr/>
      <dgm:t>
        <a:bodyPr/>
        <a:lstStyle/>
        <a:p>
          <a:endParaRPr lang="en-US"/>
        </a:p>
      </dgm:t>
    </dgm:pt>
    <dgm:pt modelId="{784AFBCC-FA21-4386-BB9E-8DFBF680CC13}">
      <dgm:prSet/>
      <dgm:spPr/>
      <dgm:t>
        <a:bodyPr/>
        <a:lstStyle/>
        <a:p>
          <a:r>
            <a:rPr lang="nl-NL" dirty="0"/>
            <a:t>Verzorgingsstaat (</a:t>
          </a:r>
          <a:r>
            <a:rPr lang="nl-NL" dirty="0" err="1"/>
            <a:t>Herkansbaar</a:t>
          </a:r>
          <a:r>
            <a:rPr lang="nl-NL" dirty="0"/>
            <a:t>)+ </a:t>
          </a:r>
          <a:r>
            <a:rPr lang="nl-NL" dirty="0" err="1"/>
            <a:t>ac</a:t>
          </a:r>
          <a:r>
            <a:rPr lang="nl-NL" dirty="0"/>
            <a:t>- toets (niet- </a:t>
          </a:r>
          <a:r>
            <a:rPr lang="nl-NL" dirty="0" err="1"/>
            <a:t>herkansbaar</a:t>
          </a:r>
          <a:r>
            <a:rPr lang="nl-NL" dirty="0"/>
            <a:t>) </a:t>
          </a:r>
          <a:br>
            <a:rPr lang="nl-NL" dirty="0"/>
          </a:br>
          <a:r>
            <a:rPr lang="nl-NL" dirty="0"/>
            <a:t>(week 12 )</a:t>
          </a:r>
          <a:endParaRPr lang="en-US" dirty="0"/>
        </a:p>
      </dgm:t>
    </dgm:pt>
    <dgm:pt modelId="{793CC48D-CB0E-467A-A6D5-2E6E2E63D4A4}" type="parTrans" cxnId="{DFF9C78C-B714-44F4-A5D2-9F56443F48A3}">
      <dgm:prSet/>
      <dgm:spPr/>
      <dgm:t>
        <a:bodyPr/>
        <a:lstStyle/>
        <a:p>
          <a:endParaRPr lang="en-US"/>
        </a:p>
      </dgm:t>
    </dgm:pt>
    <dgm:pt modelId="{CA7EC93A-617B-4A43-B063-7A9E7B4CC5C3}" type="sibTrans" cxnId="{DFF9C78C-B714-44F4-A5D2-9F56443F48A3}">
      <dgm:prSet/>
      <dgm:spPr/>
      <dgm:t>
        <a:bodyPr/>
        <a:lstStyle/>
        <a:p>
          <a:endParaRPr lang="en-US"/>
        </a:p>
      </dgm:t>
    </dgm:pt>
    <dgm:pt modelId="{B9F23561-9C41-439E-9F3B-592B8BE19F96}">
      <dgm:prSet/>
      <dgm:spPr/>
      <dgm:t>
        <a:bodyPr/>
        <a:lstStyle/>
        <a:p>
          <a:r>
            <a:rPr lang="nl-NL" dirty="0"/>
            <a:t>Praktische opdracht maatschappelijk probleem (Niet </a:t>
          </a:r>
          <a:r>
            <a:rPr lang="nl-NL" dirty="0" err="1"/>
            <a:t>herkansbaar</a:t>
          </a:r>
          <a:r>
            <a:rPr lang="nl-NL" dirty="0"/>
            <a:t>)</a:t>
          </a:r>
        </a:p>
        <a:p>
          <a:r>
            <a:rPr lang="nl-NL" dirty="0"/>
            <a:t>Periode 1 schooljaar.</a:t>
          </a:r>
          <a:endParaRPr lang="en-US" dirty="0"/>
        </a:p>
      </dgm:t>
    </dgm:pt>
    <dgm:pt modelId="{1ADCBB78-C744-488E-A530-CCF7D6AF4E61}" type="parTrans" cxnId="{B44D13AF-AB8E-487B-9BBE-9E993E66E7B0}">
      <dgm:prSet/>
      <dgm:spPr/>
      <dgm:t>
        <a:bodyPr/>
        <a:lstStyle/>
        <a:p>
          <a:endParaRPr lang="en-US"/>
        </a:p>
      </dgm:t>
    </dgm:pt>
    <dgm:pt modelId="{DA6BF77E-03BB-4320-A23F-0887ABDD3E3F}" type="sibTrans" cxnId="{B44D13AF-AB8E-487B-9BBE-9E993E66E7B0}">
      <dgm:prSet/>
      <dgm:spPr/>
      <dgm:t>
        <a:bodyPr/>
        <a:lstStyle/>
        <a:p>
          <a:endParaRPr lang="en-US"/>
        </a:p>
      </dgm:t>
    </dgm:pt>
    <dgm:pt modelId="{F0A84A4A-EC60-4D99-979F-FA8CF6CEBA23}" type="pres">
      <dgm:prSet presAssocID="{C423087D-5350-43FB-8667-925B6C5D6CEB}" presName="diagram" presStyleCnt="0">
        <dgm:presLayoutVars>
          <dgm:dir/>
          <dgm:resizeHandles val="exact"/>
        </dgm:presLayoutVars>
      </dgm:prSet>
      <dgm:spPr/>
    </dgm:pt>
    <dgm:pt modelId="{E164EF54-9D5C-4CE0-A9DC-819DC6D84763}" type="pres">
      <dgm:prSet presAssocID="{D7944873-D23A-4830-AC7B-9FCF8481A1BD}" presName="node" presStyleLbl="node1" presStyleIdx="0" presStyleCnt="4">
        <dgm:presLayoutVars>
          <dgm:bulletEnabled val="1"/>
        </dgm:presLayoutVars>
      </dgm:prSet>
      <dgm:spPr/>
    </dgm:pt>
    <dgm:pt modelId="{1DCFFFCA-AB33-404D-B81F-7B73860D5F97}" type="pres">
      <dgm:prSet presAssocID="{31530ADD-41AA-4EAA-93C2-9E2C8CF7314F}" presName="sibTrans" presStyleCnt="0"/>
      <dgm:spPr/>
    </dgm:pt>
    <dgm:pt modelId="{A88D1C47-6230-401E-8DA2-C142F5B0CB11}" type="pres">
      <dgm:prSet presAssocID="{D0D2AF5F-B0C9-4F04-B17B-6EED6B27E7AE}" presName="node" presStyleLbl="node1" presStyleIdx="1" presStyleCnt="4">
        <dgm:presLayoutVars>
          <dgm:bulletEnabled val="1"/>
        </dgm:presLayoutVars>
      </dgm:prSet>
      <dgm:spPr/>
    </dgm:pt>
    <dgm:pt modelId="{EE253C48-44C3-4A25-BEBA-FF7AA99E4FF3}" type="pres">
      <dgm:prSet presAssocID="{06087D3E-A6EC-4410-A82C-7632E6A5F331}" presName="sibTrans" presStyleCnt="0"/>
      <dgm:spPr/>
    </dgm:pt>
    <dgm:pt modelId="{39205563-DFEF-407D-8A12-0D1040ED831C}" type="pres">
      <dgm:prSet presAssocID="{784AFBCC-FA21-4386-BB9E-8DFBF680CC13}" presName="node" presStyleLbl="node1" presStyleIdx="2" presStyleCnt="4">
        <dgm:presLayoutVars>
          <dgm:bulletEnabled val="1"/>
        </dgm:presLayoutVars>
      </dgm:prSet>
      <dgm:spPr/>
    </dgm:pt>
    <dgm:pt modelId="{DC1A4530-8806-4EFC-901E-A38709846A3E}" type="pres">
      <dgm:prSet presAssocID="{CA7EC93A-617B-4A43-B063-7A9E7B4CC5C3}" presName="sibTrans" presStyleCnt="0"/>
      <dgm:spPr/>
    </dgm:pt>
    <dgm:pt modelId="{AD59BAE1-C564-4431-98DB-9930384D8E3E}" type="pres">
      <dgm:prSet presAssocID="{B9F23561-9C41-439E-9F3B-592B8BE19F96}" presName="node" presStyleLbl="node1" presStyleIdx="3" presStyleCnt="4">
        <dgm:presLayoutVars>
          <dgm:bulletEnabled val="1"/>
        </dgm:presLayoutVars>
      </dgm:prSet>
      <dgm:spPr/>
    </dgm:pt>
  </dgm:ptLst>
  <dgm:cxnLst>
    <dgm:cxn modelId="{3236F815-801F-4A41-BC87-693F5647E01A}" type="presOf" srcId="{784AFBCC-FA21-4386-BB9E-8DFBF680CC13}" destId="{39205563-DFEF-407D-8A12-0D1040ED831C}" srcOrd="0" destOrd="0" presId="urn:microsoft.com/office/officeart/2005/8/layout/default"/>
    <dgm:cxn modelId="{C1CBC51D-872E-4FCB-8A95-73856FE73CED}" type="presOf" srcId="{D0D2AF5F-B0C9-4F04-B17B-6EED6B27E7AE}" destId="{A88D1C47-6230-401E-8DA2-C142F5B0CB11}" srcOrd="0" destOrd="0" presId="urn:microsoft.com/office/officeart/2005/8/layout/default"/>
    <dgm:cxn modelId="{176B965F-A2D3-4665-8425-5A006517FBF8}" type="presOf" srcId="{B9F23561-9C41-439E-9F3B-592B8BE19F96}" destId="{AD59BAE1-C564-4431-98DB-9930384D8E3E}" srcOrd="0" destOrd="0" presId="urn:microsoft.com/office/officeart/2005/8/layout/default"/>
    <dgm:cxn modelId="{DFF9C78C-B714-44F4-A5D2-9F56443F48A3}" srcId="{C423087D-5350-43FB-8667-925B6C5D6CEB}" destId="{784AFBCC-FA21-4386-BB9E-8DFBF680CC13}" srcOrd="2" destOrd="0" parTransId="{793CC48D-CB0E-467A-A6D5-2E6E2E63D4A4}" sibTransId="{CA7EC93A-617B-4A43-B063-7A9E7B4CC5C3}"/>
    <dgm:cxn modelId="{B44D13AF-AB8E-487B-9BBE-9E993E66E7B0}" srcId="{C423087D-5350-43FB-8667-925B6C5D6CEB}" destId="{B9F23561-9C41-439E-9F3B-592B8BE19F96}" srcOrd="3" destOrd="0" parTransId="{1ADCBB78-C744-488E-A530-CCF7D6AF4E61}" sibTransId="{DA6BF77E-03BB-4320-A23F-0887ABDD3E3F}"/>
    <dgm:cxn modelId="{67740CCF-6165-4B31-924F-B4293A44F3C2}" type="presOf" srcId="{D7944873-D23A-4830-AC7B-9FCF8481A1BD}" destId="{E164EF54-9D5C-4CE0-A9DC-819DC6D84763}" srcOrd="0" destOrd="0" presId="urn:microsoft.com/office/officeart/2005/8/layout/default"/>
    <dgm:cxn modelId="{91FE39F0-93B2-46D1-949E-57B94663445A}" type="presOf" srcId="{C423087D-5350-43FB-8667-925B6C5D6CEB}" destId="{F0A84A4A-EC60-4D99-979F-FA8CF6CEBA23}" srcOrd="0" destOrd="0" presId="urn:microsoft.com/office/officeart/2005/8/layout/default"/>
    <dgm:cxn modelId="{E442C2F6-0C37-4896-9C2C-8C34C09F761D}" srcId="{C423087D-5350-43FB-8667-925B6C5D6CEB}" destId="{D0D2AF5F-B0C9-4F04-B17B-6EED6B27E7AE}" srcOrd="1" destOrd="0" parTransId="{CF89204D-6C17-4075-BFA0-45E3DED45B26}" sibTransId="{06087D3E-A6EC-4410-A82C-7632E6A5F331}"/>
    <dgm:cxn modelId="{5721F4F6-9125-42DA-8493-464029F9FD7D}" srcId="{C423087D-5350-43FB-8667-925B6C5D6CEB}" destId="{D7944873-D23A-4830-AC7B-9FCF8481A1BD}" srcOrd="0" destOrd="0" parTransId="{2123D908-19FF-4B57-96B5-0EC83CAA519D}" sibTransId="{31530ADD-41AA-4EAA-93C2-9E2C8CF7314F}"/>
    <dgm:cxn modelId="{B055D03E-F14A-4841-8308-E6192CF85763}" type="presParOf" srcId="{F0A84A4A-EC60-4D99-979F-FA8CF6CEBA23}" destId="{E164EF54-9D5C-4CE0-A9DC-819DC6D84763}" srcOrd="0" destOrd="0" presId="urn:microsoft.com/office/officeart/2005/8/layout/default"/>
    <dgm:cxn modelId="{454D1456-3269-43B2-9909-B3BE1207A46B}" type="presParOf" srcId="{F0A84A4A-EC60-4D99-979F-FA8CF6CEBA23}" destId="{1DCFFFCA-AB33-404D-B81F-7B73860D5F97}" srcOrd="1" destOrd="0" presId="urn:microsoft.com/office/officeart/2005/8/layout/default"/>
    <dgm:cxn modelId="{90FAB7B5-2337-47C2-9E8D-29C65386405E}" type="presParOf" srcId="{F0A84A4A-EC60-4D99-979F-FA8CF6CEBA23}" destId="{A88D1C47-6230-401E-8DA2-C142F5B0CB11}" srcOrd="2" destOrd="0" presId="urn:microsoft.com/office/officeart/2005/8/layout/default"/>
    <dgm:cxn modelId="{79726091-4817-4697-992C-B7E6D487285E}" type="presParOf" srcId="{F0A84A4A-EC60-4D99-979F-FA8CF6CEBA23}" destId="{EE253C48-44C3-4A25-BEBA-FF7AA99E4FF3}" srcOrd="3" destOrd="0" presId="urn:microsoft.com/office/officeart/2005/8/layout/default"/>
    <dgm:cxn modelId="{A2D35916-5827-4BD4-BC60-413B348EAEEC}" type="presParOf" srcId="{F0A84A4A-EC60-4D99-979F-FA8CF6CEBA23}" destId="{39205563-DFEF-407D-8A12-0D1040ED831C}" srcOrd="4" destOrd="0" presId="urn:microsoft.com/office/officeart/2005/8/layout/default"/>
    <dgm:cxn modelId="{37D7FE3C-FB85-4430-9D6D-044CA9A202E9}" type="presParOf" srcId="{F0A84A4A-EC60-4D99-979F-FA8CF6CEBA23}" destId="{DC1A4530-8806-4EFC-901E-A38709846A3E}" srcOrd="5" destOrd="0" presId="urn:microsoft.com/office/officeart/2005/8/layout/default"/>
    <dgm:cxn modelId="{3F12E37E-00D1-4D33-BB20-5B13D4F43E5B}" type="presParOf" srcId="{F0A84A4A-EC60-4D99-979F-FA8CF6CEBA23}" destId="{AD59BAE1-C564-4431-98DB-9930384D8E3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00691-F286-4557-B412-C8FCA1C989DE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554F93-B37B-4889-9C14-F5BF958DC149}">
      <dgm:prSet/>
      <dgm:spPr/>
      <dgm:t>
        <a:bodyPr/>
        <a:lstStyle/>
        <a:p>
          <a:r>
            <a:rPr lang="nl-NL"/>
            <a:t>Wat is maatschappijleer +Rechtsstaat +ac-toets NH (week 49 )</a:t>
          </a:r>
          <a:endParaRPr lang="en-US"/>
        </a:p>
      </dgm:t>
    </dgm:pt>
    <dgm:pt modelId="{0BE56B9C-9550-4D5D-9D87-2B60BC854964}" type="parTrans" cxnId="{AD8C7E44-D51C-4910-BC60-5155BF6E73E4}">
      <dgm:prSet/>
      <dgm:spPr/>
      <dgm:t>
        <a:bodyPr/>
        <a:lstStyle/>
        <a:p>
          <a:endParaRPr lang="en-US"/>
        </a:p>
      </dgm:t>
    </dgm:pt>
    <dgm:pt modelId="{2DB000FF-0840-41A2-BD50-5C5CC50B666F}" type="sibTrans" cxnId="{AD8C7E44-D51C-4910-BC60-5155BF6E73E4}">
      <dgm:prSet/>
      <dgm:spPr/>
      <dgm:t>
        <a:bodyPr/>
        <a:lstStyle/>
        <a:p>
          <a:endParaRPr lang="en-US"/>
        </a:p>
      </dgm:t>
    </dgm:pt>
    <dgm:pt modelId="{6DF01B37-0EC6-4C3D-8AB5-C47F019A7E54}">
      <dgm:prSet/>
      <dgm:spPr/>
      <dgm:t>
        <a:bodyPr/>
        <a:lstStyle/>
        <a:p>
          <a:r>
            <a:rPr lang="nl-NL"/>
            <a:t>Parlementaire democratie + ac- toets NH (week 12 )</a:t>
          </a:r>
          <a:endParaRPr lang="en-US"/>
        </a:p>
      </dgm:t>
    </dgm:pt>
    <dgm:pt modelId="{88EDCB9C-6E15-4E71-A423-CFB06F9F55EF}" type="parTrans" cxnId="{977CCCC1-6E5D-4507-8A79-D4C879B5536A}">
      <dgm:prSet/>
      <dgm:spPr/>
      <dgm:t>
        <a:bodyPr/>
        <a:lstStyle/>
        <a:p>
          <a:endParaRPr lang="en-US"/>
        </a:p>
      </dgm:t>
    </dgm:pt>
    <dgm:pt modelId="{2BAB2F52-4468-4CDB-9DC0-C5EB35FAA1EC}" type="sibTrans" cxnId="{977CCCC1-6E5D-4507-8A79-D4C879B5536A}">
      <dgm:prSet/>
      <dgm:spPr/>
      <dgm:t>
        <a:bodyPr/>
        <a:lstStyle/>
        <a:p>
          <a:endParaRPr lang="en-US"/>
        </a:p>
      </dgm:t>
    </dgm:pt>
    <dgm:pt modelId="{179FF0C4-E509-40F9-817B-3C6C8C9FD679}">
      <dgm:prSet/>
      <dgm:spPr/>
      <dgm:t>
        <a:bodyPr/>
        <a:lstStyle/>
        <a:p>
          <a:r>
            <a:rPr lang="nl-NL"/>
            <a:t>Pluriforme samenleving + ac- toets NH (week 26 )</a:t>
          </a:r>
          <a:endParaRPr lang="en-US"/>
        </a:p>
      </dgm:t>
    </dgm:pt>
    <dgm:pt modelId="{AC109105-812D-48F4-AEC2-90DB4C062DFC}" type="parTrans" cxnId="{B12CB61B-BBC8-45EA-8777-6CB9E110486D}">
      <dgm:prSet/>
      <dgm:spPr/>
      <dgm:t>
        <a:bodyPr/>
        <a:lstStyle/>
        <a:p>
          <a:endParaRPr lang="en-US"/>
        </a:p>
      </dgm:t>
    </dgm:pt>
    <dgm:pt modelId="{118FF38B-7737-476C-9326-7B460DD68A75}" type="sibTrans" cxnId="{B12CB61B-BBC8-45EA-8777-6CB9E110486D}">
      <dgm:prSet/>
      <dgm:spPr/>
      <dgm:t>
        <a:bodyPr/>
        <a:lstStyle/>
        <a:p>
          <a:endParaRPr lang="en-US"/>
        </a:p>
      </dgm:t>
    </dgm:pt>
    <dgm:pt modelId="{DD25417E-145C-4E6D-943A-72D9E0D63A1C}">
      <dgm:prSet/>
      <dgm:spPr/>
      <dgm:t>
        <a:bodyPr/>
        <a:lstStyle/>
        <a:p>
          <a:r>
            <a:rPr lang="nl-NL"/>
            <a:t>Praktische opdracht maatschappelijk probleem</a:t>
          </a:r>
          <a:endParaRPr lang="en-US"/>
        </a:p>
      </dgm:t>
    </dgm:pt>
    <dgm:pt modelId="{9DFA656B-BFED-4A8B-8646-3FAA45718014}" type="parTrans" cxnId="{B071F46A-43C6-47B3-B8A5-34C982D9CD5E}">
      <dgm:prSet/>
      <dgm:spPr/>
      <dgm:t>
        <a:bodyPr/>
        <a:lstStyle/>
        <a:p>
          <a:endParaRPr lang="en-US"/>
        </a:p>
      </dgm:t>
    </dgm:pt>
    <dgm:pt modelId="{D30CFEC0-8819-42E2-88B7-199A9DFD995A}" type="sibTrans" cxnId="{B071F46A-43C6-47B3-B8A5-34C982D9CD5E}">
      <dgm:prSet/>
      <dgm:spPr/>
      <dgm:t>
        <a:bodyPr/>
        <a:lstStyle/>
        <a:p>
          <a:endParaRPr lang="en-US"/>
        </a:p>
      </dgm:t>
    </dgm:pt>
    <dgm:pt modelId="{5D4C509C-735E-4979-BE78-B88870F534B6}">
      <dgm:prSet/>
      <dgm:spPr/>
      <dgm:t>
        <a:bodyPr/>
        <a:lstStyle/>
        <a:p>
          <a:r>
            <a:rPr lang="nl-NL"/>
            <a:t>5. Maatschappelijke stage, presentatie actualiteit en excursie. </a:t>
          </a:r>
          <a:endParaRPr lang="en-US"/>
        </a:p>
      </dgm:t>
    </dgm:pt>
    <dgm:pt modelId="{B717CBDA-B5D6-4A67-954B-1E7BD8D43CC4}" type="parTrans" cxnId="{25DE55CB-0343-47D5-81FD-05E8A15935FA}">
      <dgm:prSet/>
      <dgm:spPr/>
      <dgm:t>
        <a:bodyPr/>
        <a:lstStyle/>
        <a:p>
          <a:endParaRPr lang="en-US"/>
        </a:p>
      </dgm:t>
    </dgm:pt>
    <dgm:pt modelId="{32F877F9-7BD8-4067-8260-F09577B76459}" type="sibTrans" cxnId="{25DE55CB-0343-47D5-81FD-05E8A15935FA}">
      <dgm:prSet/>
      <dgm:spPr/>
      <dgm:t>
        <a:bodyPr/>
        <a:lstStyle/>
        <a:p>
          <a:endParaRPr lang="en-US"/>
        </a:p>
      </dgm:t>
    </dgm:pt>
    <dgm:pt modelId="{8280B7AB-1155-46E9-B7BC-1C67D576B9D5}">
      <dgm:prSet/>
      <dgm:spPr/>
      <dgm:t>
        <a:bodyPr/>
        <a:lstStyle/>
        <a:p>
          <a:r>
            <a:rPr lang="nl-NL"/>
            <a:t>Totaal 7 beoordelingen binnen het PTA</a:t>
          </a:r>
          <a:endParaRPr lang="en-US"/>
        </a:p>
      </dgm:t>
    </dgm:pt>
    <dgm:pt modelId="{CAC01BE8-133F-4548-AD9B-AD717256A64E}" type="parTrans" cxnId="{D6B4E6F9-12A9-423A-A3D5-E04B4191476C}">
      <dgm:prSet/>
      <dgm:spPr/>
      <dgm:t>
        <a:bodyPr/>
        <a:lstStyle/>
        <a:p>
          <a:endParaRPr lang="en-US"/>
        </a:p>
      </dgm:t>
    </dgm:pt>
    <dgm:pt modelId="{4AE7C0CA-0414-43F6-81B5-7A81724FAE1E}" type="sibTrans" cxnId="{D6B4E6F9-12A9-423A-A3D5-E04B4191476C}">
      <dgm:prSet/>
      <dgm:spPr/>
      <dgm:t>
        <a:bodyPr/>
        <a:lstStyle/>
        <a:p>
          <a:endParaRPr lang="en-US"/>
        </a:p>
      </dgm:t>
    </dgm:pt>
    <dgm:pt modelId="{9A143863-E262-4E74-907E-9CEDA9C303A5}" type="pres">
      <dgm:prSet presAssocID="{04B00691-F286-4557-B412-C8FCA1C989DE}" presName="diagram" presStyleCnt="0">
        <dgm:presLayoutVars>
          <dgm:dir/>
          <dgm:resizeHandles val="exact"/>
        </dgm:presLayoutVars>
      </dgm:prSet>
      <dgm:spPr/>
    </dgm:pt>
    <dgm:pt modelId="{A30ACEE2-56DC-46B4-AAAC-89ADCA24965B}" type="pres">
      <dgm:prSet presAssocID="{EA554F93-B37B-4889-9C14-F5BF958DC149}" presName="node" presStyleLbl="node1" presStyleIdx="0" presStyleCnt="6">
        <dgm:presLayoutVars>
          <dgm:bulletEnabled val="1"/>
        </dgm:presLayoutVars>
      </dgm:prSet>
      <dgm:spPr/>
    </dgm:pt>
    <dgm:pt modelId="{5E4D5B38-96EF-47C9-B518-8B7B613D2EC5}" type="pres">
      <dgm:prSet presAssocID="{2DB000FF-0840-41A2-BD50-5C5CC50B666F}" presName="sibTrans" presStyleCnt="0"/>
      <dgm:spPr/>
    </dgm:pt>
    <dgm:pt modelId="{C5365EEA-E884-4E84-A540-4554BF0B3A58}" type="pres">
      <dgm:prSet presAssocID="{6DF01B37-0EC6-4C3D-8AB5-C47F019A7E54}" presName="node" presStyleLbl="node1" presStyleIdx="1" presStyleCnt="6">
        <dgm:presLayoutVars>
          <dgm:bulletEnabled val="1"/>
        </dgm:presLayoutVars>
      </dgm:prSet>
      <dgm:spPr/>
    </dgm:pt>
    <dgm:pt modelId="{76994A6D-A73C-4FBE-887C-33847270EC15}" type="pres">
      <dgm:prSet presAssocID="{2BAB2F52-4468-4CDB-9DC0-C5EB35FAA1EC}" presName="sibTrans" presStyleCnt="0"/>
      <dgm:spPr/>
    </dgm:pt>
    <dgm:pt modelId="{1D393E34-40E9-40A7-A8B0-32765AFAABA1}" type="pres">
      <dgm:prSet presAssocID="{179FF0C4-E509-40F9-817B-3C6C8C9FD679}" presName="node" presStyleLbl="node1" presStyleIdx="2" presStyleCnt="6">
        <dgm:presLayoutVars>
          <dgm:bulletEnabled val="1"/>
        </dgm:presLayoutVars>
      </dgm:prSet>
      <dgm:spPr/>
    </dgm:pt>
    <dgm:pt modelId="{728D1484-9762-4C6B-B9D1-C6238A6C587A}" type="pres">
      <dgm:prSet presAssocID="{118FF38B-7737-476C-9326-7B460DD68A75}" presName="sibTrans" presStyleCnt="0"/>
      <dgm:spPr/>
    </dgm:pt>
    <dgm:pt modelId="{5FFD3088-BFB0-4E12-A4BD-C1920DC41D39}" type="pres">
      <dgm:prSet presAssocID="{DD25417E-145C-4E6D-943A-72D9E0D63A1C}" presName="node" presStyleLbl="node1" presStyleIdx="3" presStyleCnt="6">
        <dgm:presLayoutVars>
          <dgm:bulletEnabled val="1"/>
        </dgm:presLayoutVars>
      </dgm:prSet>
      <dgm:spPr/>
    </dgm:pt>
    <dgm:pt modelId="{4C4CAEE4-8002-4D73-9049-D55C3D7BBA02}" type="pres">
      <dgm:prSet presAssocID="{D30CFEC0-8819-42E2-88B7-199A9DFD995A}" presName="sibTrans" presStyleCnt="0"/>
      <dgm:spPr/>
    </dgm:pt>
    <dgm:pt modelId="{33CE7D9C-84AF-4031-AEEB-EC5B7F4F57EB}" type="pres">
      <dgm:prSet presAssocID="{5D4C509C-735E-4979-BE78-B88870F534B6}" presName="node" presStyleLbl="node1" presStyleIdx="4" presStyleCnt="6">
        <dgm:presLayoutVars>
          <dgm:bulletEnabled val="1"/>
        </dgm:presLayoutVars>
      </dgm:prSet>
      <dgm:spPr/>
    </dgm:pt>
    <dgm:pt modelId="{8AF1CC2A-F785-4376-BCB6-DD3065648C88}" type="pres">
      <dgm:prSet presAssocID="{32F877F9-7BD8-4067-8260-F09577B76459}" presName="sibTrans" presStyleCnt="0"/>
      <dgm:spPr/>
    </dgm:pt>
    <dgm:pt modelId="{7E2C46DA-487B-4418-A515-3C89827B46A1}" type="pres">
      <dgm:prSet presAssocID="{8280B7AB-1155-46E9-B7BC-1C67D576B9D5}" presName="node" presStyleLbl="node1" presStyleIdx="5" presStyleCnt="6">
        <dgm:presLayoutVars>
          <dgm:bulletEnabled val="1"/>
        </dgm:presLayoutVars>
      </dgm:prSet>
      <dgm:spPr/>
    </dgm:pt>
  </dgm:ptLst>
  <dgm:cxnLst>
    <dgm:cxn modelId="{B12CB61B-BBC8-45EA-8777-6CB9E110486D}" srcId="{04B00691-F286-4557-B412-C8FCA1C989DE}" destId="{179FF0C4-E509-40F9-817B-3C6C8C9FD679}" srcOrd="2" destOrd="0" parTransId="{AC109105-812D-48F4-AEC2-90DB4C062DFC}" sibTransId="{118FF38B-7737-476C-9326-7B460DD68A75}"/>
    <dgm:cxn modelId="{52971620-1BEC-4251-96AB-23D6F139E8FF}" type="presOf" srcId="{179FF0C4-E509-40F9-817B-3C6C8C9FD679}" destId="{1D393E34-40E9-40A7-A8B0-32765AFAABA1}" srcOrd="0" destOrd="0" presId="urn:microsoft.com/office/officeart/2005/8/layout/default"/>
    <dgm:cxn modelId="{6FD5325C-7999-413E-B156-F5A28447DB8F}" type="presOf" srcId="{5D4C509C-735E-4979-BE78-B88870F534B6}" destId="{33CE7D9C-84AF-4031-AEEB-EC5B7F4F57EB}" srcOrd="0" destOrd="0" presId="urn:microsoft.com/office/officeart/2005/8/layout/default"/>
    <dgm:cxn modelId="{AD8C7E44-D51C-4910-BC60-5155BF6E73E4}" srcId="{04B00691-F286-4557-B412-C8FCA1C989DE}" destId="{EA554F93-B37B-4889-9C14-F5BF958DC149}" srcOrd="0" destOrd="0" parTransId="{0BE56B9C-9550-4D5D-9D87-2B60BC854964}" sibTransId="{2DB000FF-0840-41A2-BD50-5C5CC50B666F}"/>
    <dgm:cxn modelId="{B071F46A-43C6-47B3-B8A5-34C982D9CD5E}" srcId="{04B00691-F286-4557-B412-C8FCA1C989DE}" destId="{DD25417E-145C-4E6D-943A-72D9E0D63A1C}" srcOrd="3" destOrd="0" parTransId="{9DFA656B-BFED-4A8B-8646-3FAA45718014}" sibTransId="{D30CFEC0-8819-42E2-88B7-199A9DFD995A}"/>
    <dgm:cxn modelId="{396D0A50-0006-4F48-B099-235297648DD3}" type="presOf" srcId="{DD25417E-145C-4E6D-943A-72D9E0D63A1C}" destId="{5FFD3088-BFB0-4E12-A4BD-C1920DC41D39}" srcOrd="0" destOrd="0" presId="urn:microsoft.com/office/officeart/2005/8/layout/default"/>
    <dgm:cxn modelId="{BCF47852-CD10-4B7C-9612-8CB6A8613487}" type="presOf" srcId="{04B00691-F286-4557-B412-C8FCA1C989DE}" destId="{9A143863-E262-4E74-907E-9CEDA9C303A5}" srcOrd="0" destOrd="0" presId="urn:microsoft.com/office/officeart/2005/8/layout/default"/>
    <dgm:cxn modelId="{2310BA88-609E-4DFC-921A-A3A0EE8B9F0E}" type="presOf" srcId="{EA554F93-B37B-4889-9C14-F5BF958DC149}" destId="{A30ACEE2-56DC-46B4-AAAC-89ADCA24965B}" srcOrd="0" destOrd="0" presId="urn:microsoft.com/office/officeart/2005/8/layout/default"/>
    <dgm:cxn modelId="{D5E7EFAF-4589-4023-B8D8-586AAEC770A4}" type="presOf" srcId="{8280B7AB-1155-46E9-B7BC-1C67D576B9D5}" destId="{7E2C46DA-487B-4418-A515-3C89827B46A1}" srcOrd="0" destOrd="0" presId="urn:microsoft.com/office/officeart/2005/8/layout/default"/>
    <dgm:cxn modelId="{977CCCC1-6E5D-4507-8A79-D4C879B5536A}" srcId="{04B00691-F286-4557-B412-C8FCA1C989DE}" destId="{6DF01B37-0EC6-4C3D-8AB5-C47F019A7E54}" srcOrd="1" destOrd="0" parTransId="{88EDCB9C-6E15-4E71-A423-CFB06F9F55EF}" sibTransId="{2BAB2F52-4468-4CDB-9DC0-C5EB35FAA1EC}"/>
    <dgm:cxn modelId="{25DE55CB-0343-47D5-81FD-05E8A15935FA}" srcId="{04B00691-F286-4557-B412-C8FCA1C989DE}" destId="{5D4C509C-735E-4979-BE78-B88870F534B6}" srcOrd="4" destOrd="0" parTransId="{B717CBDA-B5D6-4A67-954B-1E7BD8D43CC4}" sibTransId="{32F877F9-7BD8-4067-8260-F09577B76459}"/>
    <dgm:cxn modelId="{B3A254CD-5294-404E-9F8B-4AB8107B4122}" type="presOf" srcId="{6DF01B37-0EC6-4C3D-8AB5-C47F019A7E54}" destId="{C5365EEA-E884-4E84-A540-4554BF0B3A58}" srcOrd="0" destOrd="0" presId="urn:microsoft.com/office/officeart/2005/8/layout/default"/>
    <dgm:cxn modelId="{D6B4E6F9-12A9-423A-A3D5-E04B4191476C}" srcId="{04B00691-F286-4557-B412-C8FCA1C989DE}" destId="{8280B7AB-1155-46E9-B7BC-1C67D576B9D5}" srcOrd="5" destOrd="0" parTransId="{CAC01BE8-133F-4548-AD9B-AD717256A64E}" sibTransId="{4AE7C0CA-0414-43F6-81B5-7A81724FAE1E}"/>
    <dgm:cxn modelId="{483ABD7C-777D-4C04-ABF6-6DE03AD04515}" type="presParOf" srcId="{9A143863-E262-4E74-907E-9CEDA9C303A5}" destId="{A30ACEE2-56DC-46B4-AAAC-89ADCA24965B}" srcOrd="0" destOrd="0" presId="urn:microsoft.com/office/officeart/2005/8/layout/default"/>
    <dgm:cxn modelId="{6F0FB696-79CC-4F9B-9373-9659C09A7FBE}" type="presParOf" srcId="{9A143863-E262-4E74-907E-9CEDA9C303A5}" destId="{5E4D5B38-96EF-47C9-B518-8B7B613D2EC5}" srcOrd="1" destOrd="0" presId="urn:microsoft.com/office/officeart/2005/8/layout/default"/>
    <dgm:cxn modelId="{BC2642B5-E8B1-4007-804F-F2F2516A6E54}" type="presParOf" srcId="{9A143863-E262-4E74-907E-9CEDA9C303A5}" destId="{C5365EEA-E884-4E84-A540-4554BF0B3A58}" srcOrd="2" destOrd="0" presId="urn:microsoft.com/office/officeart/2005/8/layout/default"/>
    <dgm:cxn modelId="{B499335D-1132-4044-9C40-A8B1F4C5D6E5}" type="presParOf" srcId="{9A143863-E262-4E74-907E-9CEDA9C303A5}" destId="{76994A6D-A73C-4FBE-887C-33847270EC15}" srcOrd="3" destOrd="0" presId="urn:microsoft.com/office/officeart/2005/8/layout/default"/>
    <dgm:cxn modelId="{E2D79A39-7F8B-479F-B481-201A498D2814}" type="presParOf" srcId="{9A143863-E262-4E74-907E-9CEDA9C303A5}" destId="{1D393E34-40E9-40A7-A8B0-32765AFAABA1}" srcOrd="4" destOrd="0" presId="urn:microsoft.com/office/officeart/2005/8/layout/default"/>
    <dgm:cxn modelId="{9718D22B-F60C-42B7-AB40-9E4F9C6C44C5}" type="presParOf" srcId="{9A143863-E262-4E74-907E-9CEDA9C303A5}" destId="{728D1484-9762-4C6B-B9D1-C6238A6C587A}" srcOrd="5" destOrd="0" presId="urn:microsoft.com/office/officeart/2005/8/layout/default"/>
    <dgm:cxn modelId="{AA152654-0DC5-404C-8E8B-B5412042528B}" type="presParOf" srcId="{9A143863-E262-4E74-907E-9CEDA9C303A5}" destId="{5FFD3088-BFB0-4E12-A4BD-C1920DC41D39}" srcOrd="6" destOrd="0" presId="urn:microsoft.com/office/officeart/2005/8/layout/default"/>
    <dgm:cxn modelId="{503BBA9E-48FF-4815-A4C4-5A8ABA90D917}" type="presParOf" srcId="{9A143863-E262-4E74-907E-9CEDA9C303A5}" destId="{4C4CAEE4-8002-4D73-9049-D55C3D7BBA02}" srcOrd="7" destOrd="0" presId="urn:microsoft.com/office/officeart/2005/8/layout/default"/>
    <dgm:cxn modelId="{60F5A51B-11FE-46F1-A884-D9098093DFB1}" type="presParOf" srcId="{9A143863-E262-4E74-907E-9CEDA9C303A5}" destId="{33CE7D9C-84AF-4031-AEEB-EC5B7F4F57EB}" srcOrd="8" destOrd="0" presId="urn:microsoft.com/office/officeart/2005/8/layout/default"/>
    <dgm:cxn modelId="{BC00F674-B3CE-4359-A38D-A8048D11F1F3}" type="presParOf" srcId="{9A143863-E262-4E74-907E-9CEDA9C303A5}" destId="{8AF1CC2A-F785-4376-BCB6-DD3065648C88}" srcOrd="9" destOrd="0" presId="urn:microsoft.com/office/officeart/2005/8/layout/default"/>
    <dgm:cxn modelId="{304BFE94-FE6B-4F55-8017-18E60F0BDE80}" type="presParOf" srcId="{9A143863-E262-4E74-907E-9CEDA9C303A5}" destId="{7E2C46DA-487B-4418-A515-3C89827B46A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53429-9882-4AB4-B5E4-2C8080748F7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4866F7-61BA-4996-A065-A95375C73210}">
      <dgm:prSet/>
      <dgm:spPr/>
      <dgm:t>
        <a:bodyPr/>
        <a:lstStyle/>
        <a:p>
          <a:r>
            <a:rPr lang="nl-NL"/>
            <a:t>Functies van regels voor burgers en overheid:</a:t>
          </a:r>
          <a:endParaRPr lang="en-US"/>
        </a:p>
      </dgm:t>
    </dgm:pt>
    <dgm:pt modelId="{77C63C12-0775-4B18-BF5B-C80027CFE800}" type="parTrans" cxnId="{6AF6414E-AE98-4C13-971D-DA8DC66E3DD7}">
      <dgm:prSet/>
      <dgm:spPr/>
      <dgm:t>
        <a:bodyPr/>
        <a:lstStyle/>
        <a:p>
          <a:endParaRPr lang="en-US"/>
        </a:p>
      </dgm:t>
    </dgm:pt>
    <dgm:pt modelId="{BFA8F312-093E-4923-B96A-B9C06EB545EE}" type="sibTrans" cxnId="{6AF6414E-AE98-4C13-971D-DA8DC66E3DD7}">
      <dgm:prSet/>
      <dgm:spPr/>
      <dgm:t>
        <a:bodyPr/>
        <a:lstStyle/>
        <a:p>
          <a:endParaRPr lang="en-US"/>
        </a:p>
      </dgm:t>
    </dgm:pt>
    <dgm:pt modelId="{82BB41D4-C6A6-4FA2-9856-13773B58AED6}">
      <dgm:prSet/>
      <dgm:spPr/>
      <dgm:t>
        <a:bodyPr/>
        <a:lstStyle/>
        <a:p>
          <a:r>
            <a:rPr lang="nl-NL"/>
            <a:t>Regels brengen orde aan in de maatschappij;</a:t>
          </a:r>
          <a:endParaRPr lang="en-US"/>
        </a:p>
      </dgm:t>
    </dgm:pt>
    <dgm:pt modelId="{2FB2B9D2-AC13-48DB-95C1-32410075FEA1}" type="parTrans" cxnId="{6955580C-93B7-4AB9-9610-2D1B3557D5E5}">
      <dgm:prSet/>
      <dgm:spPr/>
      <dgm:t>
        <a:bodyPr/>
        <a:lstStyle/>
        <a:p>
          <a:endParaRPr lang="en-US"/>
        </a:p>
      </dgm:t>
    </dgm:pt>
    <dgm:pt modelId="{0277C68B-7716-4E6E-9256-DC03156FDCC9}" type="sibTrans" cxnId="{6955580C-93B7-4AB9-9610-2D1B3557D5E5}">
      <dgm:prSet/>
      <dgm:spPr/>
      <dgm:t>
        <a:bodyPr/>
        <a:lstStyle/>
        <a:p>
          <a:endParaRPr lang="en-US"/>
        </a:p>
      </dgm:t>
    </dgm:pt>
    <dgm:pt modelId="{3B854832-580A-4E98-BE87-B5747248A03F}">
      <dgm:prSet/>
      <dgm:spPr/>
      <dgm:t>
        <a:bodyPr/>
        <a:lstStyle/>
        <a:p>
          <a:r>
            <a:rPr lang="nl-NL"/>
            <a:t>Regels bieden mensen (rechts) zekerheid;</a:t>
          </a:r>
          <a:endParaRPr lang="en-US"/>
        </a:p>
      </dgm:t>
    </dgm:pt>
    <dgm:pt modelId="{3DD5D658-0CD4-44FA-A5F1-FC86D2DB73F7}" type="parTrans" cxnId="{05875F79-F679-45EF-8E43-33299D9A557F}">
      <dgm:prSet/>
      <dgm:spPr/>
      <dgm:t>
        <a:bodyPr/>
        <a:lstStyle/>
        <a:p>
          <a:endParaRPr lang="en-US"/>
        </a:p>
      </dgm:t>
    </dgm:pt>
    <dgm:pt modelId="{4A7788CE-BBC4-4DB0-ADA7-8CCAF375741B}" type="sibTrans" cxnId="{05875F79-F679-45EF-8E43-33299D9A557F}">
      <dgm:prSet/>
      <dgm:spPr/>
      <dgm:t>
        <a:bodyPr/>
        <a:lstStyle/>
        <a:p>
          <a:endParaRPr lang="en-US"/>
        </a:p>
      </dgm:t>
    </dgm:pt>
    <dgm:pt modelId="{D8421075-FBC3-4A22-A22B-FD842046AA89}">
      <dgm:prSet/>
      <dgm:spPr/>
      <dgm:t>
        <a:bodyPr/>
        <a:lstStyle/>
        <a:p>
          <a:r>
            <a:rPr lang="nl-NL"/>
            <a:t>Regels zorgen ervoor dat iedereen gelijk wordt behandeld.</a:t>
          </a:r>
          <a:endParaRPr lang="en-US"/>
        </a:p>
      </dgm:t>
    </dgm:pt>
    <dgm:pt modelId="{9533F927-8352-4443-B802-E41A51C50A72}" type="parTrans" cxnId="{C8C8E14E-5197-4537-84BF-845FD6BFC27C}">
      <dgm:prSet/>
      <dgm:spPr/>
      <dgm:t>
        <a:bodyPr/>
        <a:lstStyle/>
        <a:p>
          <a:endParaRPr lang="en-US"/>
        </a:p>
      </dgm:t>
    </dgm:pt>
    <dgm:pt modelId="{6D77BC0D-ECC2-4805-924C-28F58D0513C5}" type="sibTrans" cxnId="{C8C8E14E-5197-4537-84BF-845FD6BFC27C}">
      <dgm:prSet/>
      <dgm:spPr/>
      <dgm:t>
        <a:bodyPr/>
        <a:lstStyle/>
        <a:p>
          <a:endParaRPr lang="en-US"/>
        </a:p>
      </dgm:t>
    </dgm:pt>
    <dgm:pt modelId="{9CFE3AA4-3F54-4E7A-8878-8F36EE9D8B30}" type="pres">
      <dgm:prSet presAssocID="{28E53429-9882-4AB4-B5E4-2C8080748F7B}" presName="diagram" presStyleCnt="0">
        <dgm:presLayoutVars>
          <dgm:dir/>
          <dgm:resizeHandles val="exact"/>
        </dgm:presLayoutVars>
      </dgm:prSet>
      <dgm:spPr/>
    </dgm:pt>
    <dgm:pt modelId="{3998860B-1249-456D-BBFE-046E72148475}" type="pres">
      <dgm:prSet presAssocID="{3C4866F7-61BA-4996-A065-A95375C73210}" presName="node" presStyleLbl="node1" presStyleIdx="0" presStyleCnt="4">
        <dgm:presLayoutVars>
          <dgm:bulletEnabled val="1"/>
        </dgm:presLayoutVars>
      </dgm:prSet>
      <dgm:spPr/>
    </dgm:pt>
    <dgm:pt modelId="{BEF4D882-101A-4F74-A1D2-D3087EB0243C}" type="pres">
      <dgm:prSet presAssocID="{BFA8F312-093E-4923-B96A-B9C06EB545EE}" presName="sibTrans" presStyleCnt="0"/>
      <dgm:spPr/>
    </dgm:pt>
    <dgm:pt modelId="{32DDE4B0-A980-40D7-9FFA-F6666E47CDD0}" type="pres">
      <dgm:prSet presAssocID="{82BB41D4-C6A6-4FA2-9856-13773B58AED6}" presName="node" presStyleLbl="node1" presStyleIdx="1" presStyleCnt="4">
        <dgm:presLayoutVars>
          <dgm:bulletEnabled val="1"/>
        </dgm:presLayoutVars>
      </dgm:prSet>
      <dgm:spPr/>
    </dgm:pt>
    <dgm:pt modelId="{83A75824-B8D7-4C2A-9282-EC55A2113255}" type="pres">
      <dgm:prSet presAssocID="{0277C68B-7716-4E6E-9256-DC03156FDCC9}" presName="sibTrans" presStyleCnt="0"/>
      <dgm:spPr/>
    </dgm:pt>
    <dgm:pt modelId="{C7999499-4847-4A1E-9116-55109C3E7DBA}" type="pres">
      <dgm:prSet presAssocID="{3B854832-580A-4E98-BE87-B5747248A03F}" presName="node" presStyleLbl="node1" presStyleIdx="2" presStyleCnt="4">
        <dgm:presLayoutVars>
          <dgm:bulletEnabled val="1"/>
        </dgm:presLayoutVars>
      </dgm:prSet>
      <dgm:spPr/>
    </dgm:pt>
    <dgm:pt modelId="{293D3DCB-B33F-4666-9FC5-31ED2AA4F58E}" type="pres">
      <dgm:prSet presAssocID="{4A7788CE-BBC4-4DB0-ADA7-8CCAF375741B}" presName="sibTrans" presStyleCnt="0"/>
      <dgm:spPr/>
    </dgm:pt>
    <dgm:pt modelId="{FA6E951A-323F-41C4-ADF8-45F47AEC32D0}" type="pres">
      <dgm:prSet presAssocID="{D8421075-FBC3-4A22-A22B-FD842046AA89}" presName="node" presStyleLbl="node1" presStyleIdx="3" presStyleCnt="4">
        <dgm:presLayoutVars>
          <dgm:bulletEnabled val="1"/>
        </dgm:presLayoutVars>
      </dgm:prSet>
      <dgm:spPr/>
    </dgm:pt>
  </dgm:ptLst>
  <dgm:cxnLst>
    <dgm:cxn modelId="{6955580C-93B7-4AB9-9610-2D1B3557D5E5}" srcId="{28E53429-9882-4AB4-B5E4-2C8080748F7B}" destId="{82BB41D4-C6A6-4FA2-9856-13773B58AED6}" srcOrd="1" destOrd="0" parTransId="{2FB2B9D2-AC13-48DB-95C1-32410075FEA1}" sibTransId="{0277C68B-7716-4E6E-9256-DC03156FDCC9}"/>
    <dgm:cxn modelId="{38F5E523-98DA-47CE-A5F4-98140905F8E1}" type="presOf" srcId="{3C4866F7-61BA-4996-A065-A95375C73210}" destId="{3998860B-1249-456D-BBFE-046E72148475}" srcOrd="0" destOrd="0" presId="urn:microsoft.com/office/officeart/2005/8/layout/default"/>
    <dgm:cxn modelId="{16FC8233-18E9-418D-8196-F2565BE9955B}" type="presOf" srcId="{28E53429-9882-4AB4-B5E4-2C8080748F7B}" destId="{9CFE3AA4-3F54-4E7A-8878-8F36EE9D8B30}" srcOrd="0" destOrd="0" presId="urn:microsoft.com/office/officeart/2005/8/layout/default"/>
    <dgm:cxn modelId="{6AF6414E-AE98-4C13-971D-DA8DC66E3DD7}" srcId="{28E53429-9882-4AB4-B5E4-2C8080748F7B}" destId="{3C4866F7-61BA-4996-A065-A95375C73210}" srcOrd="0" destOrd="0" parTransId="{77C63C12-0775-4B18-BF5B-C80027CFE800}" sibTransId="{BFA8F312-093E-4923-B96A-B9C06EB545EE}"/>
    <dgm:cxn modelId="{C8C8E14E-5197-4537-84BF-845FD6BFC27C}" srcId="{28E53429-9882-4AB4-B5E4-2C8080748F7B}" destId="{D8421075-FBC3-4A22-A22B-FD842046AA89}" srcOrd="3" destOrd="0" parTransId="{9533F927-8352-4443-B802-E41A51C50A72}" sibTransId="{6D77BC0D-ECC2-4805-924C-28F58D0513C5}"/>
    <dgm:cxn modelId="{D62DE64E-E73C-4F0D-88C6-88BF8058B20C}" type="presOf" srcId="{D8421075-FBC3-4A22-A22B-FD842046AA89}" destId="{FA6E951A-323F-41C4-ADF8-45F47AEC32D0}" srcOrd="0" destOrd="0" presId="urn:microsoft.com/office/officeart/2005/8/layout/default"/>
    <dgm:cxn modelId="{05875F79-F679-45EF-8E43-33299D9A557F}" srcId="{28E53429-9882-4AB4-B5E4-2C8080748F7B}" destId="{3B854832-580A-4E98-BE87-B5747248A03F}" srcOrd="2" destOrd="0" parTransId="{3DD5D658-0CD4-44FA-A5F1-FC86D2DB73F7}" sibTransId="{4A7788CE-BBC4-4DB0-ADA7-8CCAF375741B}"/>
    <dgm:cxn modelId="{2852CACA-283A-4CA7-977C-31DD484E4828}" type="presOf" srcId="{82BB41D4-C6A6-4FA2-9856-13773B58AED6}" destId="{32DDE4B0-A980-40D7-9FFA-F6666E47CDD0}" srcOrd="0" destOrd="0" presId="urn:microsoft.com/office/officeart/2005/8/layout/default"/>
    <dgm:cxn modelId="{51A0D8F9-1B43-424C-A57D-948D39E4A086}" type="presOf" srcId="{3B854832-580A-4E98-BE87-B5747248A03F}" destId="{C7999499-4847-4A1E-9116-55109C3E7DBA}" srcOrd="0" destOrd="0" presId="urn:microsoft.com/office/officeart/2005/8/layout/default"/>
    <dgm:cxn modelId="{52CB0C47-136A-4D76-A0D0-A7459C87B614}" type="presParOf" srcId="{9CFE3AA4-3F54-4E7A-8878-8F36EE9D8B30}" destId="{3998860B-1249-456D-BBFE-046E72148475}" srcOrd="0" destOrd="0" presId="urn:microsoft.com/office/officeart/2005/8/layout/default"/>
    <dgm:cxn modelId="{960F64AA-75AC-4B2B-AA55-D76B41EFB57C}" type="presParOf" srcId="{9CFE3AA4-3F54-4E7A-8878-8F36EE9D8B30}" destId="{BEF4D882-101A-4F74-A1D2-D3087EB0243C}" srcOrd="1" destOrd="0" presId="urn:microsoft.com/office/officeart/2005/8/layout/default"/>
    <dgm:cxn modelId="{B87D4225-FE44-425C-A42F-DF74FABF186A}" type="presParOf" srcId="{9CFE3AA4-3F54-4E7A-8878-8F36EE9D8B30}" destId="{32DDE4B0-A980-40D7-9FFA-F6666E47CDD0}" srcOrd="2" destOrd="0" presId="urn:microsoft.com/office/officeart/2005/8/layout/default"/>
    <dgm:cxn modelId="{2C0F03D9-DBD9-415D-A03C-02BCB6B5B4DA}" type="presParOf" srcId="{9CFE3AA4-3F54-4E7A-8878-8F36EE9D8B30}" destId="{83A75824-B8D7-4C2A-9282-EC55A2113255}" srcOrd="3" destOrd="0" presId="urn:microsoft.com/office/officeart/2005/8/layout/default"/>
    <dgm:cxn modelId="{8C7C014F-C9B8-4570-893A-49FD32775228}" type="presParOf" srcId="{9CFE3AA4-3F54-4E7A-8878-8F36EE9D8B30}" destId="{C7999499-4847-4A1E-9116-55109C3E7DBA}" srcOrd="4" destOrd="0" presId="urn:microsoft.com/office/officeart/2005/8/layout/default"/>
    <dgm:cxn modelId="{223D9865-4C7A-432F-9C14-96D2299A290A}" type="presParOf" srcId="{9CFE3AA4-3F54-4E7A-8878-8F36EE9D8B30}" destId="{293D3DCB-B33F-4666-9FC5-31ED2AA4F58E}" srcOrd="5" destOrd="0" presId="urn:microsoft.com/office/officeart/2005/8/layout/default"/>
    <dgm:cxn modelId="{BB0A50CD-A1BA-4FA7-9694-BD9FC8BFF7FC}" type="presParOf" srcId="{9CFE3AA4-3F54-4E7A-8878-8F36EE9D8B30}" destId="{FA6E951A-323F-41C4-ADF8-45F47AEC32D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7D66A-5A61-4D1F-AD87-D97B53D81A74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084B92-1B0B-4C78-9FC3-9FDB1F3C3E9E}">
      <dgm:prSet/>
      <dgm:spPr/>
      <dgm:t>
        <a:bodyPr/>
        <a:lstStyle/>
        <a:p>
          <a:r>
            <a:rPr lang="en-US"/>
            <a:t>Waarden en normen</a:t>
          </a:r>
        </a:p>
      </dgm:t>
    </dgm:pt>
    <dgm:pt modelId="{CDF42D6D-FEDB-455A-B26E-8C19BFCBC8D4}" type="parTrans" cxnId="{A3C6567F-CFDF-491C-B2E9-00068AFA9872}">
      <dgm:prSet/>
      <dgm:spPr/>
      <dgm:t>
        <a:bodyPr/>
        <a:lstStyle/>
        <a:p>
          <a:endParaRPr lang="en-US"/>
        </a:p>
      </dgm:t>
    </dgm:pt>
    <dgm:pt modelId="{8D4A85E4-CDCD-40B0-8644-DC845A69745D}" type="sibTrans" cxnId="{A3C6567F-CFDF-491C-B2E9-00068AFA9872}">
      <dgm:prSet/>
      <dgm:spPr/>
      <dgm:t>
        <a:bodyPr/>
        <a:lstStyle/>
        <a:p>
          <a:endParaRPr lang="en-US"/>
        </a:p>
      </dgm:t>
    </dgm:pt>
    <dgm:pt modelId="{2AF486B0-4E19-41B0-ADD7-D969CE59BB7F}">
      <dgm:prSet/>
      <dgm:spPr/>
      <dgm:t>
        <a:bodyPr/>
        <a:lstStyle/>
        <a:p>
          <a:r>
            <a:rPr lang="en-US"/>
            <a:t>Belangen</a:t>
          </a:r>
        </a:p>
      </dgm:t>
    </dgm:pt>
    <dgm:pt modelId="{9527125C-D14B-4306-9B4A-294D4D5744D7}" type="parTrans" cxnId="{E06AD2DC-99CE-4C30-94B6-D54A8661DF51}">
      <dgm:prSet/>
      <dgm:spPr/>
      <dgm:t>
        <a:bodyPr/>
        <a:lstStyle/>
        <a:p>
          <a:endParaRPr lang="en-US"/>
        </a:p>
      </dgm:t>
    </dgm:pt>
    <dgm:pt modelId="{53228EBF-DFB4-4F80-AF04-6107C1E2F263}" type="sibTrans" cxnId="{E06AD2DC-99CE-4C30-94B6-D54A8661DF51}">
      <dgm:prSet/>
      <dgm:spPr/>
      <dgm:t>
        <a:bodyPr/>
        <a:lstStyle/>
        <a:p>
          <a:endParaRPr lang="en-US"/>
        </a:p>
      </dgm:t>
    </dgm:pt>
    <dgm:pt modelId="{5B6944B3-11B9-47E0-8BA7-EB96B91F2135}">
      <dgm:prSet/>
      <dgm:spPr/>
      <dgm:t>
        <a:bodyPr/>
        <a:lstStyle/>
        <a:p>
          <a:r>
            <a:rPr lang="en-US"/>
            <a:t>Macht</a:t>
          </a:r>
        </a:p>
      </dgm:t>
    </dgm:pt>
    <dgm:pt modelId="{931EBA64-FA2C-4D9C-A173-6C7F1E5B0180}" type="parTrans" cxnId="{D68B9AFA-04FB-47B1-9410-44A935719EC3}">
      <dgm:prSet/>
      <dgm:spPr/>
      <dgm:t>
        <a:bodyPr/>
        <a:lstStyle/>
        <a:p>
          <a:endParaRPr lang="en-US"/>
        </a:p>
      </dgm:t>
    </dgm:pt>
    <dgm:pt modelId="{53705947-2F39-4563-B86B-7E0CBC44BB77}" type="sibTrans" cxnId="{D68B9AFA-04FB-47B1-9410-44A935719EC3}">
      <dgm:prSet/>
      <dgm:spPr/>
      <dgm:t>
        <a:bodyPr/>
        <a:lstStyle/>
        <a:p>
          <a:endParaRPr lang="en-US"/>
        </a:p>
      </dgm:t>
    </dgm:pt>
    <dgm:pt modelId="{BA487016-4D40-487E-B642-F07BE2A6208A}">
      <dgm:prSet/>
      <dgm:spPr/>
      <dgm:t>
        <a:bodyPr/>
        <a:lstStyle/>
        <a:p>
          <a:r>
            <a:rPr lang="en-US"/>
            <a:t>Sociale ongelijkheid</a:t>
          </a:r>
        </a:p>
      </dgm:t>
    </dgm:pt>
    <dgm:pt modelId="{16E1CD25-205A-4665-B3D6-FE9DFD1B9776}" type="parTrans" cxnId="{FC4F582B-F511-4985-96DB-BB418B9D6A69}">
      <dgm:prSet/>
      <dgm:spPr/>
      <dgm:t>
        <a:bodyPr/>
        <a:lstStyle/>
        <a:p>
          <a:endParaRPr lang="en-US"/>
        </a:p>
      </dgm:t>
    </dgm:pt>
    <dgm:pt modelId="{080F3FAE-6987-4B07-A539-512FEE1C89D9}" type="sibTrans" cxnId="{FC4F582B-F511-4985-96DB-BB418B9D6A69}">
      <dgm:prSet/>
      <dgm:spPr/>
      <dgm:t>
        <a:bodyPr/>
        <a:lstStyle/>
        <a:p>
          <a:endParaRPr lang="en-US"/>
        </a:p>
      </dgm:t>
    </dgm:pt>
    <dgm:pt modelId="{43795D0E-2634-43DF-A80B-21D2B3BE68CF}">
      <dgm:prSet/>
      <dgm:spPr/>
      <dgm:t>
        <a:bodyPr/>
        <a:lstStyle/>
        <a:p>
          <a:r>
            <a:rPr lang="en-US"/>
            <a:t>Sociale cohesie</a:t>
          </a:r>
        </a:p>
      </dgm:t>
    </dgm:pt>
    <dgm:pt modelId="{ECE5E7D6-7A77-4FE7-AC6E-9EDBA86CB3B6}" type="parTrans" cxnId="{6949A27F-FAFF-40DD-B933-C56CDD81205F}">
      <dgm:prSet/>
      <dgm:spPr/>
      <dgm:t>
        <a:bodyPr/>
        <a:lstStyle/>
        <a:p>
          <a:endParaRPr lang="en-US"/>
        </a:p>
      </dgm:t>
    </dgm:pt>
    <dgm:pt modelId="{D9274B68-357B-4E8D-A131-6B7A7630464D}" type="sibTrans" cxnId="{6949A27F-FAFF-40DD-B933-C56CDD81205F}">
      <dgm:prSet/>
      <dgm:spPr/>
      <dgm:t>
        <a:bodyPr/>
        <a:lstStyle/>
        <a:p>
          <a:endParaRPr lang="en-US"/>
        </a:p>
      </dgm:t>
    </dgm:pt>
    <dgm:pt modelId="{3C28EC59-005C-4812-AFE1-8D30F362C9AD}" type="pres">
      <dgm:prSet presAssocID="{1FC7D66A-5A61-4D1F-AD87-D97B53D81A74}" presName="diagram" presStyleCnt="0">
        <dgm:presLayoutVars>
          <dgm:dir/>
          <dgm:resizeHandles val="exact"/>
        </dgm:presLayoutVars>
      </dgm:prSet>
      <dgm:spPr/>
    </dgm:pt>
    <dgm:pt modelId="{AE3D8684-7478-4D2D-8650-B43BA7CE3C9E}" type="pres">
      <dgm:prSet presAssocID="{37084B92-1B0B-4C78-9FC3-9FDB1F3C3E9E}" presName="node" presStyleLbl="node1" presStyleIdx="0" presStyleCnt="5">
        <dgm:presLayoutVars>
          <dgm:bulletEnabled val="1"/>
        </dgm:presLayoutVars>
      </dgm:prSet>
      <dgm:spPr/>
    </dgm:pt>
    <dgm:pt modelId="{88DA2B24-D0AC-4C36-844C-443C659E3B16}" type="pres">
      <dgm:prSet presAssocID="{8D4A85E4-CDCD-40B0-8644-DC845A69745D}" presName="sibTrans" presStyleCnt="0"/>
      <dgm:spPr/>
    </dgm:pt>
    <dgm:pt modelId="{226A667B-B169-4B78-99EA-A242F48E34C3}" type="pres">
      <dgm:prSet presAssocID="{2AF486B0-4E19-41B0-ADD7-D969CE59BB7F}" presName="node" presStyleLbl="node1" presStyleIdx="1" presStyleCnt="5">
        <dgm:presLayoutVars>
          <dgm:bulletEnabled val="1"/>
        </dgm:presLayoutVars>
      </dgm:prSet>
      <dgm:spPr/>
    </dgm:pt>
    <dgm:pt modelId="{53388E63-214D-42D2-90A5-32C10958377B}" type="pres">
      <dgm:prSet presAssocID="{53228EBF-DFB4-4F80-AF04-6107C1E2F263}" presName="sibTrans" presStyleCnt="0"/>
      <dgm:spPr/>
    </dgm:pt>
    <dgm:pt modelId="{5692A538-66C6-4754-A278-BA98F5443922}" type="pres">
      <dgm:prSet presAssocID="{5B6944B3-11B9-47E0-8BA7-EB96B91F2135}" presName="node" presStyleLbl="node1" presStyleIdx="2" presStyleCnt="5">
        <dgm:presLayoutVars>
          <dgm:bulletEnabled val="1"/>
        </dgm:presLayoutVars>
      </dgm:prSet>
      <dgm:spPr/>
    </dgm:pt>
    <dgm:pt modelId="{0CF4D755-BE73-4769-84AF-A947C5B8756D}" type="pres">
      <dgm:prSet presAssocID="{53705947-2F39-4563-B86B-7E0CBC44BB77}" presName="sibTrans" presStyleCnt="0"/>
      <dgm:spPr/>
    </dgm:pt>
    <dgm:pt modelId="{639B7535-BB1B-4E30-B1C9-042F2F6A161E}" type="pres">
      <dgm:prSet presAssocID="{BA487016-4D40-487E-B642-F07BE2A6208A}" presName="node" presStyleLbl="node1" presStyleIdx="3" presStyleCnt="5">
        <dgm:presLayoutVars>
          <dgm:bulletEnabled val="1"/>
        </dgm:presLayoutVars>
      </dgm:prSet>
      <dgm:spPr/>
    </dgm:pt>
    <dgm:pt modelId="{C499A8C3-796E-42F4-9AEB-9E7F3AD1953D}" type="pres">
      <dgm:prSet presAssocID="{080F3FAE-6987-4B07-A539-512FEE1C89D9}" presName="sibTrans" presStyleCnt="0"/>
      <dgm:spPr/>
    </dgm:pt>
    <dgm:pt modelId="{9EE3BC7E-9CF0-4050-9E87-931C444D8F38}" type="pres">
      <dgm:prSet presAssocID="{43795D0E-2634-43DF-A80B-21D2B3BE68CF}" presName="node" presStyleLbl="node1" presStyleIdx="4" presStyleCnt="5">
        <dgm:presLayoutVars>
          <dgm:bulletEnabled val="1"/>
        </dgm:presLayoutVars>
      </dgm:prSet>
      <dgm:spPr/>
    </dgm:pt>
  </dgm:ptLst>
  <dgm:cxnLst>
    <dgm:cxn modelId="{7E82392A-C2B3-4095-9CD0-187C7425DF07}" type="presOf" srcId="{2AF486B0-4E19-41B0-ADD7-D969CE59BB7F}" destId="{226A667B-B169-4B78-99EA-A242F48E34C3}" srcOrd="0" destOrd="0" presId="urn:microsoft.com/office/officeart/2005/8/layout/default"/>
    <dgm:cxn modelId="{FC4F582B-F511-4985-96DB-BB418B9D6A69}" srcId="{1FC7D66A-5A61-4D1F-AD87-D97B53D81A74}" destId="{BA487016-4D40-487E-B642-F07BE2A6208A}" srcOrd="3" destOrd="0" parTransId="{16E1CD25-205A-4665-B3D6-FE9DFD1B9776}" sibTransId="{080F3FAE-6987-4B07-A539-512FEE1C89D9}"/>
    <dgm:cxn modelId="{996BC52C-7909-4045-BD24-78F0DD73FEF3}" type="presOf" srcId="{BA487016-4D40-487E-B642-F07BE2A6208A}" destId="{639B7535-BB1B-4E30-B1C9-042F2F6A161E}" srcOrd="0" destOrd="0" presId="urn:microsoft.com/office/officeart/2005/8/layout/default"/>
    <dgm:cxn modelId="{5D0CBE6D-1ACC-4359-BF4D-A9D49AB8BF65}" type="presOf" srcId="{1FC7D66A-5A61-4D1F-AD87-D97B53D81A74}" destId="{3C28EC59-005C-4812-AFE1-8D30F362C9AD}" srcOrd="0" destOrd="0" presId="urn:microsoft.com/office/officeart/2005/8/layout/default"/>
    <dgm:cxn modelId="{281B3D6E-F344-4AED-BF93-E85EF1AC7D8C}" type="presOf" srcId="{37084B92-1B0B-4C78-9FC3-9FDB1F3C3E9E}" destId="{AE3D8684-7478-4D2D-8650-B43BA7CE3C9E}" srcOrd="0" destOrd="0" presId="urn:microsoft.com/office/officeart/2005/8/layout/default"/>
    <dgm:cxn modelId="{A3C6567F-CFDF-491C-B2E9-00068AFA9872}" srcId="{1FC7D66A-5A61-4D1F-AD87-D97B53D81A74}" destId="{37084B92-1B0B-4C78-9FC3-9FDB1F3C3E9E}" srcOrd="0" destOrd="0" parTransId="{CDF42D6D-FEDB-455A-B26E-8C19BFCBC8D4}" sibTransId="{8D4A85E4-CDCD-40B0-8644-DC845A69745D}"/>
    <dgm:cxn modelId="{6949A27F-FAFF-40DD-B933-C56CDD81205F}" srcId="{1FC7D66A-5A61-4D1F-AD87-D97B53D81A74}" destId="{43795D0E-2634-43DF-A80B-21D2B3BE68CF}" srcOrd="4" destOrd="0" parTransId="{ECE5E7D6-7A77-4FE7-AC6E-9EDBA86CB3B6}" sibTransId="{D9274B68-357B-4E8D-A131-6B7A7630464D}"/>
    <dgm:cxn modelId="{B2295780-E349-4C06-A2C8-3D2387689620}" type="presOf" srcId="{43795D0E-2634-43DF-A80B-21D2B3BE68CF}" destId="{9EE3BC7E-9CF0-4050-9E87-931C444D8F38}" srcOrd="0" destOrd="0" presId="urn:microsoft.com/office/officeart/2005/8/layout/default"/>
    <dgm:cxn modelId="{E06AD2DC-99CE-4C30-94B6-D54A8661DF51}" srcId="{1FC7D66A-5A61-4D1F-AD87-D97B53D81A74}" destId="{2AF486B0-4E19-41B0-ADD7-D969CE59BB7F}" srcOrd="1" destOrd="0" parTransId="{9527125C-D14B-4306-9B4A-294D4D5744D7}" sibTransId="{53228EBF-DFB4-4F80-AF04-6107C1E2F263}"/>
    <dgm:cxn modelId="{005663F6-7836-44FF-909B-EA0E54652B59}" type="presOf" srcId="{5B6944B3-11B9-47E0-8BA7-EB96B91F2135}" destId="{5692A538-66C6-4754-A278-BA98F5443922}" srcOrd="0" destOrd="0" presId="urn:microsoft.com/office/officeart/2005/8/layout/default"/>
    <dgm:cxn modelId="{D68B9AFA-04FB-47B1-9410-44A935719EC3}" srcId="{1FC7D66A-5A61-4D1F-AD87-D97B53D81A74}" destId="{5B6944B3-11B9-47E0-8BA7-EB96B91F2135}" srcOrd="2" destOrd="0" parTransId="{931EBA64-FA2C-4D9C-A173-6C7F1E5B0180}" sibTransId="{53705947-2F39-4563-B86B-7E0CBC44BB77}"/>
    <dgm:cxn modelId="{3E688F87-40B8-4E96-A354-29AF7EBD858D}" type="presParOf" srcId="{3C28EC59-005C-4812-AFE1-8D30F362C9AD}" destId="{AE3D8684-7478-4D2D-8650-B43BA7CE3C9E}" srcOrd="0" destOrd="0" presId="urn:microsoft.com/office/officeart/2005/8/layout/default"/>
    <dgm:cxn modelId="{6F73B4F0-0F45-4C6F-9A78-3DD36D06D401}" type="presParOf" srcId="{3C28EC59-005C-4812-AFE1-8D30F362C9AD}" destId="{88DA2B24-D0AC-4C36-844C-443C659E3B16}" srcOrd="1" destOrd="0" presId="urn:microsoft.com/office/officeart/2005/8/layout/default"/>
    <dgm:cxn modelId="{5CCBCEF8-79FC-4076-8033-4741F920CDBA}" type="presParOf" srcId="{3C28EC59-005C-4812-AFE1-8D30F362C9AD}" destId="{226A667B-B169-4B78-99EA-A242F48E34C3}" srcOrd="2" destOrd="0" presId="urn:microsoft.com/office/officeart/2005/8/layout/default"/>
    <dgm:cxn modelId="{12AA932A-6F4E-4CAD-8C78-3A7622878B84}" type="presParOf" srcId="{3C28EC59-005C-4812-AFE1-8D30F362C9AD}" destId="{53388E63-214D-42D2-90A5-32C10958377B}" srcOrd="3" destOrd="0" presId="urn:microsoft.com/office/officeart/2005/8/layout/default"/>
    <dgm:cxn modelId="{A2F5A5FB-F6E6-46F5-8B8D-F3B4DE7E6C44}" type="presParOf" srcId="{3C28EC59-005C-4812-AFE1-8D30F362C9AD}" destId="{5692A538-66C6-4754-A278-BA98F5443922}" srcOrd="4" destOrd="0" presId="urn:microsoft.com/office/officeart/2005/8/layout/default"/>
    <dgm:cxn modelId="{F0E168C3-8CB2-46F6-948D-14DB34200C3C}" type="presParOf" srcId="{3C28EC59-005C-4812-AFE1-8D30F362C9AD}" destId="{0CF4D755-BE73-4769-84AF-A947C5B8756D}" srcOrd="5" destOrd="0" presId="urn:microsoft.com/office/officeart/2005/8/layout/default"/>
    <dgm:cxn modelId="{E3516645-B301-45EE-BC57-4C9DEFCE6FE4}" type="presParOf" srcId="{3C28EC59-005C-4812-AFE1-8D30F362C9AD}" destId="{639B7535-BB1B-4E30-B1C9-042F2F6A161E}" srcOrd="6" destOrd="0" presId="urn:microsoft.com/office/officeart/2005/8/layout/default"/>
    <dgm:cxn modelId="{FFDBDD65-B227-4F20-BF6B-0CAD1EE6C2A2}" type="presParOf" srcId="{3C28EC59-005C-4812-AFE1-8D30F362C9AD}" destId="{C499A8C3-796E-42F4-9AEB-9E7F3AD1953D}" srcOrd="7" destOrd="0" presId="urn:microsoft.com/office/officeart/2005/8/layout/default"/>
    <dgm:cxn modelId="{06354FB7-17B5-4F85-AD15-9F8800208C8C}" type="presParOf" srcId="{3C28EC59-005C-4812-AFE1-8D30F362C9AD}" destId="{9EE3BC7E-9CF0-4050-9E87-931C444D8F3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230E1E-8517-44A2-B50C-7F5A83CD9A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B07823-8D5D-4280-8C41-673CF4DA176C}">
      <dgm:prSet/>
      <dgm:spPr/>
      <dgm:t>
        <a:bodyPr/>
        <a:lstStyle/>
        <a:p>
          <a:r>
            <a:rPr lang="nl-NL"/>
            <a:t>Geef een voorbeeld van een individueel belang.</a:t>
          </a:r>
          <a:endParaRPr lang="en-US"/>
        </a:p>
      </dgm:t>
    </dgm:pt>
    <dgm:pt modelId="{31CD41AE-3469-4C1D-9809-A463609E3D83}" type="parTrans" cxnId="{B711EBFD-823A-489E-9C65-094FE050591E}">
      <dgm:prSet/>
      <dgm:spPr/>
      <dgm:t>
        <a:bodyPr/>
        <a:lstStyle/>
        <a:p>
          <a:endParaRPr lang="en-US"/>
        </a:p>
      </dgm:t>
    </dgm:pt>
    <dgm:pt modelId="{868F54F1-5019-4678-A805-B956AC0F4B5C}" type="sibTrans" cxnId="{B711EBFD-823A-489E-9C65-094FE050591E}">
      <dgm:prSet/>
      <dgm:spPr/>
      <dgm:t>
        <a:bodyPr/>
        <a:lstStyle/>
        <a:p>
          <a:endParaRPr lang="en-US"/>
        </a:p>
      </dgm:t>
    </dgm:pt>
    <dgm:pt modelId="{139E7E8B-61F1-412B-AF5B-E9C6506D3427}">
      <dgm:prSet/>
      <dgm:spPr/>
      <dgm:t>
        <a:bodyPr/>
        <a:lstStyle/>
        <a:p>
          <a:r>
            <a:rPr lang="nl-NL"/>
            <a:t>Geef een voorbeeld van een collectief belang.</a:t>
          </a:r>
          <a:endParaRPr lang="en-US"/>
        </a:p>
      </dgm:t>
    </dgm:pt>
    <dgm:pt modelId="{C64B95D6-60E8-4558-B33E-C41E073427A1}" type="parTrans" cxnId="{5FC7ACAB-3AE1-42FD-A774-C90043C6AA87}">
      <dgm:prSet/>
      <dgm:spPr/>
      <dgm:t>
        <a:bodyPr/>
        <a:lstStyle/>
        <a:p>
          <a:endParaRPr lang="en-US"/>
        </a:p>
      </dgm:t>
    </dgm:pt>
    <dgm:pt modelId="{48CCABE1-2B5E-4AE3-A91D-DFC2240855FE}" type="sibTrans" cxnId="{5FC7ACAB-3AE1-42FD-A774-C90043C6AA87}">
      <dgm:prSet/>
      <dgm:spPr/>
      <dgm:t>
        <a:bodyPr/>
        <a:lstStyle/>
        <a:p>
          <a:endParaRPr lang="en-US"/>
        </a:p>
      </dgm:t>
    </dgm:pt>
    <dgm:pt modelId="{F54FCE79-DD6F-44E6-9272-D9763B0FD552}">
      <dgm:prSet/>
      <dgm:spPr/>
      <dgm:t>
        <a:bodyPr/>
        <a:lstStyle/>
        <a:p>
          <a:r>
            <a:rPr lang="nl-NL"/>
            <a:t>Geef een voorbeeld van een individueel belang dat botst met een collectief belang.</a:t>
          </a:r>
          <a:endParaRPr lang="en-US"/>
        </a:p>
      </dgm:t>
    </dgm:pt>
    <dgm:pt modelId="{07090799-BEE9-415D-8AE9-7DD7789B4730}" type="parTrans" cxnId="{145053D8-8970-4D87-90B2-AD53E15B4DC9}">
      <dgm:prSet/>
      <dgm:spPr/>
      <dgm:t>
        <a:bodyPr/>
        <a:lstStyle/>
        <a:p>
          <a:endParaRPr lang="en-US"/>
        </a:p>
      </dgm:t>
    </dgm:pt>
    <dgm:pt modelId="{CDF75D12-995B-4CB8-ABFA-BB40267E5684}" type="sibTrans" cxnId="{145053D8-8970-4D87-90B2-AD53E15B4DC9}">
      <dgm:prSet/>
      <dgm:spPr/>
      <dgm:t>
        <a:bodyPr/>
        <a:lstStyle/>
        <a:p>
          <a:endParaRPr lang="en-US"/>
        </a:p>
      </dgm:t>
    </dgm:pt>
    <dgm:pt modelId="{14C097D6-D28C-40C4-B167-86EECE156CFD}">
      <dgm:prSet/>
      <dgm:spPr/>
      <dgm:t>
        <a:bodyPr/>
        <a:lstStyle/>
        <a:p>
          <a:r>
            <a:rPr lang="nl-NL" dirty="0"/>
            <a:t>Geef een voorbeeld van een maatschappelijk vraagstuk waarbij verschillende mensen verschillende belangen hebben.</a:t>
          </a:r>
        </a:p>
        <a:p>
          <a:r>
            <a:rPr lang="nl-NL" dirty="0"/>
            <a:t>(bv. Werkloosheid: werknemer en werkgever)</a:t>
          </a:r>
          <a:endParaRPr lang="en-US" dirty="0"/>
        </a:p>
      </dgm:t>
    </dgm:pt>
    <dgm:pt modelId="{8C939FE1-304A-4B0F-840B-AC13B959FA25}" type="parTrans" cxnId="{0C735937-DB13-4420-80EE-432A7E134B20}">
      <dgm:prSet/>
      <dgm:spPr/>
      <dgm:t>
        <a:bodyPr/>
        <a:lstStyle/>
        <a:p>
          <a:endParaRPr lang="en-US"/>
        </a:p>
      </dgm:t>
    </dgm:pt>
    <dgm:pt modelId="{D328BCBE-47F6-4651-8CB0-9378E4647B98}" type="sibTrans" cxnId="{0C735937-DB13-4420-80EE-432A7E134B20}">
      <dgm:prSet/>
      <dgm:spPr/>
      <dgm:t>
        <a:bodyPr/>
        <a:lstStyle/>
        <a:p>
          <a:endParaRPr lang="en-US"/>
        </a:p>
      </dgm:t>
    </dgm:pt>
    <dgm:pt modelId="{BAC0B006-9013-4C76-8083-9B2115476F1E}" type="pres">
      <dgm:prSet presAssocID="{36230E1E-8517-44A2-B50C-7F5A83CD9AC9}" presName="linear" presStyleCnt="0">
        <dgm:presLayoutVars>
          <dgm:animLvl val="lvl"/>
          <dgm:resizeHandles val="exact"/>
        </dgm:presLayoutVars>
      </dgm:prSet>
      <dgm:spPr/>
    </dgm:pt>
    <dgm:pt modelId="{B7F3DB2F-BF50-4008-89A7-6264A72B9F0E}" type="pres">
      <dgm:prSet presAssocID="{50B07823-8D5D-4280-8C41-673CF4DA17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02CFF83-39C7-4F2F-8B77-2F79133641B3}" type="pres">
      <dgm:prSet presAssocID="{868F54F1-5019-4678-A805-B956AC0F4B5C}" presName="spacer" presStyleCnt="0"/>
      <dgm:spPr/>
    </dgm:pt>
    <dgm:pt modelId="{2AB0A1D6-4130-433A-9329-3DD89D0FDB74}" type="pres">
      <dgm:prSet presAssocID="{139E7E8B-61F1-412B-AF5B-E9C6506D34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1CF70F9-8680-4AF4-B8D9-88E17577750C}" type="pres">
      <dgm:prSet presAssocID="{48CCABE1-2B5E-4AE3-A91D-DFC2240855FE}" presName="spacer" presStyleCnt="0"/>
      <dgm:spPr/>
    </dgm:pt>
    <dgm:pt modelId="{D6A5AE7C-918F-4794-9FD3-BC26F7640739}" type="pres">
      <dgm:prSet presAssocID="{F54FCE79-DD6F-44E6-9272-D9763B0FD5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442FC24-6E5B-4C4A-AE91-9C2E5B015A1F}" type="pres">
      <dgm:prSet presAssocID="{CDF75D12-995B-4CB8-ABFA-BB40267E5684}" presName="spacer" presStyleCnt="0"/>
      <dgm:spPr/>
    </dgm:pt>
    <dgm:pt modelId="{4BE7FCA7-AF72-4D5D-B593-F7746EBC9CEF}" type="pres">
      <dgm:prSet presAssocID="{14C097D6-D28C-40C4-B167-86EECE156C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735937-DB13-4420-80EE-432A7E134B20}" srcId="{36230E1E-8517-44A2-B50C-7F5A83CD9AC9}" destId="{14C097D6-D28C-40C4-B167-86EECE156CFD}" srcOrd="3" destOrd="0" parTransId="{8C939FE1-304A-4B0F-840B-AC13B959FA25}" sibTransId="{D328BCBE-47F6-4651-8CB0-9378E4647B98}"/>
    <dgm:cxn modelId="{1E7AFA57-69BF-4FE1-8AA9-98CE18944BDA}" type="presOf" srcId="{50B07823-8D5D-4280-8C41-673CF4DA176C}" destId="{B7F3DB2F-BF50-4008-89A7-6264A72B9F0E}" srcOrd="0" destOrd="0" presId="urn:microsoft.com/office/officeart/2005/8/layout/vList2"/>
    <dgm:cxn modelId="{E6E0A989-5802-4A4B-8670-749121C6DDBD}" type="presOf" srcId="{14C097D6-D28C-40C4-B167-86EECE156CFD}" destId="{4BE7FCA7-AF72-4D5D-B593-F7746EBC9CEF}" srcOrd="0" destOrd="0" presId="urn:microsoft.com/office/officeart/2005/8/layout/vList2"/>
    <dgm:cxn modelId="{5FC7ACAB-3AE1-42FD-A774-C90043C6AA87}" srcId="{36230E1E-8517-44A2-B50C-7F5A83CD9AC9}" destId="{139E7E8B-61F1-412B-AF5B-E9C6506D3427}" srcOrd="1" destOrd="0" parTransId="{C64B95D6-60E8-4558-B33E-C41E073427A1}" sibTransId="{48CCABE1-2B5E-4AE3-A91D-DFC2240855FE}"/>
    <dgm:cxn modelId="{C28D5BBE-6750-4041-8E14-F44B713CC1A8}" type="presOf" srcId="{139E7E8B-61F1-412B-AF5B-E9C6506D3427}" destId="{2AB0A1D6-4130-433A-9329-3DD89D0FDB74}" srcOrd="0" destOrd="0" presId="urn:microsoft.com/office/officeart/2005/8/layout/vList2"/>
    <dgm:cxn modelId="{8776DDCB-683E-4FB6-B821-3FE87ABF9C9A}" type="presOf" srcId="{36230E1E-8517-44A2-B50C-7F5A83CD9AC9}" destId="{BAC0B006-9013-4C76-8083-9B2115476F1E}" srcOrd="0" destOrd="0" presId="urn:microsoft.com/office/officeart/2005/8/layout/vList2"/>
    <dgm:cxn modelId="{145053D8-8970-4D87-90B2-AD53E15B4DC9}" srcId="{36230E1E-8517-44A2-B50C-7F5A83CD9AC9}" destId="{F54FCE79-DD6F-44E6-9272-D9763B0FD552}" srcOrd="2" destOrd="0" parTransId="{07090799-BEE9-415D-8AE9-7DD7789B4730}" sibTransId="{CDF75D12-995B-4CB8-ABFA-BB40267E5684}"/>
    <dgm:cxn modelId="{567B2CF7-C793-49E1-B94F-1A47985DC344}" type="presOf" srcId="{F54FCE79-DD6F-44E6-9272-D9763B0FD552}" destId="{D6A5AE7C-918F-4794-9FD3-BC26F7640739}" srcOrd="0" destOrd="0" presId="urn:microsoft.com/office/officeart/2005/8/layout/vList2"/>
    <dgm:cxn modelId="{B711EBFD-823A-489E-9C65-094FE050591E}" srcId="{36230E1E-8517-44A2-B50C-7F5A83CD9AC9}" destId="{50B07823-8D5D-4280-8C41-673CF4DA176C}" srcOrd="0" destOrd="0" parTransId="{31CD41AE-3469-4C1D-9809-A463609E3D83}" sibTransId="{868F54F1-5019-4678-A805-B956AC0F4B5C}"/>
    <dgm:cxn modelId="{73A74502-D71B-48A7-9EDA-18762FC04C3C}" type="presParOf" srcId="{BAC0B006-9013-4C76-8083-9B2115476F1E}" destId="{B7F3DB2F-BF50-4008-89A7-6264A72B9F0E}" srcOrd="0" destOrd="0" presId="urn:microsoft.com/office/officeart/2005/8/layout/vList2"/>
    <dgm:cxn modelId="{296A2C3E-CB49-40F3-A5BA-A77F10E0E47F}" type="presParOf" srcId="{BAC0B006-9013-4C76-8083-9B2115476F1E}" destId="{802CFF83-39C7-4F2F-8B77-2F79133641B3}" srcOrd="1" destOrd="0" presId="urn:microsoft.com/office/officeart/2005/8/layout/vList2"/>
    <dgm:cxn modelId="{2C211D3C-7FA8-469C-A52A-50B7830A32AE}" type="presParOf" srcId="{BAC0B006-9013-4C76-8083-9B2115476F1E}" destId="{2AB0A1D6-4130-433A-9329-3DD89D0FDB74}" srcOrd="2" destOrd="0" presId="urn:microsoft.com/office/officeart/2005/8/layout/vList2"/>
    <dgm:cxn modelId="{8CFF3FFD-1E49-442D-93C7-3AB14E1784D5}" type="presParOf" srcId="{BAC0B006-9013-4C76-8083-9B2115476F1E}" destId="{11CF70F9-8680-4AF4-B8D9-88E17577750C}" srcOrd="3" destOrd="0" presId="urn:microsoft.com/office/officeart/2005/8/layout/vList2"/>
    <dgm:cxn modelId="{E4503CBA-9CC2-456D-88C1-60584CA4A898}" type="presParOf" srcId="{BAC0B006-9013-4C76-8083-9B2115476F1E}" destId="{D6A5AE7C-918F-4794-9FD3-BC26F7640739}" srcOrd="4" destOrd="0" presId="urn:microsoft.com/office/officeart/2005/8/layout/vList2"/>
    <dgm:cxn modelId="{327DE665-A4B4-433B-80C4-F6D5C75C4798}" type="presParOf" srcId="{BAC0B006-9013-4C76-8083-9B2115476F1E}" destId="{D442FC24-6E5B-4C4A-AE91-9C2E5B015A1F}" srcOrd="5" destOrd="0" presId="urn:microsoft.com/office/officeart/2005/8/layout/vList2"/>
    <dgm:cxn modelId="{6C486DD1-8D40-4E5C-86A7-F05B46ED771F}" type="presParOf" srcId="{BAC0B006-9013-4C76-8083-9B2115476F1E}" destId="{4BE7FCA7-AF72-4D5D-B593-F7746EBC9C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C79E9A-E4F4-447E-9309-30A5217F07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2B98F-6498-478D-9986-E80383BA094B}">
      <dgm:prSet/>
      <dgm:spPr/>
      <dgm:t>
        <a:bodyPr/>
        <a:lstStyle/>
        <a:p>
          <a:endParaRPr lang="en-US" dirty="0"/>
        </a:p>
      </dgm:t>
    </dgm:pt>
    <dgm:pt modelId="{11F93F4D-3824-40F9-9951-06B41AA144DA}" type="parTrans" cxnId="{C232898F-864A-4965-884F-A87B43D1C398}">
      <dgm:prSet/>
      <dgm:spPr/>
      <dgm:t>
        <a:bodyPr/>
        <a:lstStyle/>
        <a:p>
          <a:endParaRPr lang="en-US"/>
        </a:p>
      </dgm:t>
    </dgm:pt>
    <dgm:pt modelId="{FFAB42B4-173E-442F-8DCB-18AAF34EF157}" type="sibTrans" cxnId="{C232898F-864A-4965-884F-A87B43D1C398}">
      <dgm:prSet/>
      <dgm:spPr/>
      <dgm:t>
        <a:bodyPr/>
        <a:lstStyle/>
        <a:p>
          <a:endParaRPr lang="en-US"/>
        </a:p>
      </dgm:t>
    </dgm:pt>
    <dgm:pt modelId="{DAE0B9C4-05C8-4B4F-B1F2-632164155C54}">
      <dgm:prSet/>
      <dgm:spPr/>
      <dgm:t>
        <a:bodyPr/>
        <a:lstStyle/>
        <a:p>
          <a:r>
            <a:rPr lang="nl-NL" b="1" dirty="0"/>
            <a:t>Analysevragen:</a:t>
          </a:r>
          <a:endParaRPr lang="en-US" b="1" dirty="0"/>
        </a:p>
      </dgm:t>
    </dgm:pt>
    <dgm:pt modelId="{8D15EECE-0972-4D53-A42E-A154FCAF5E46}" type="parTrans" cxnId="{F204BC18-3A39-48B4-ADAE-2A3AD0614EF9}">
      <dgm:prSet/>
      <dgm:spPr/>
      <dgm:t>
        <a:bodyPr/>
        <a:lstStyle/>
        <a:p>
          <a:endParaRPr lang="en-US"/>
        </a:p>
      </dgm:t>
    </dgm:pt>
    <dgm:pt modelId="{0AA0FFF1-6719-4AD8-9D31-08B54DC15895}" type="sibTrans" cxnId="{F204BC18-3A39-48B4-ADAE-2A3AD0614EF9}">
      <dgm:prSet/>
      <dgm:spPr/>
      <dgm:t>
        <a:bodyPr/>
        <a:lstStyle/>
        <a:p>
          <a:endParaRPr lang="en-US"/>
        </a:p>
      </dgm:t>
    </dgm:pt>
    <dgm:pt modelId="{60FBFA72-91EA-491E-BB81-CA6450B1C56C}">
      <dgm:prSet/>
      <dgm:spPr/>
      <dgm:t>
        <a:bodyPr/>
        <a:lstStyle/>
        <a:p>
          <a:r>
            <a:rPr lang="nl-NL" dirty="0"/>
            <a:t>Omschrijving van het maatschappelijk vraagstuk</a:t>
          </a:r>
          <a:endParaRPr lang="en-US" dirty="0"/>
        </a:p>
      </dgm:t>
    </dgm:pt>
    <dgm:pt modelId="{5751F2FB-1966-4FE8-99DB-5E557342F69E}" type="parTrans" cxnId="{83DC16A6-0DBE-43E4-AB43-124A84A1B8EB}">
      <dgm:prSet/>
      <dgm:spPr/>
      <dgm:t>
        <a:bodyPr/>
        <a:lstStyle/>
        <a:p>
          <a:endParaRPr lang="en-US"/>
        </a:p>
      </dgm:t>
    </dgm:pt>
    <dgm:pt modelId="{FEEF6D3B-E839-4DA3-8F66-5B8F1F2043D5}" type="sibTrans" cxnId="{83DC16A6-0DBE-43E4-AB43-124A84A1B8EB}">
      <dgm:prSet/>
      <dgm:spPr/>
      <dgm:t>
        <a:bodyPr/>
        <a:lstStyle/>
        <a:p>
          <a:endParaRPr lang="en-US"/>
        </a:p>
      </dgm:t>
    </dgm:pt>
    <dgm:pt modelId="{12B8D9DD-2A51-4FDA-B8B8-F632F182072C}">
      <dgm:prSet/>
      <dgm:spPr/>
      <dgm:t>
        <a:bodyPr/>
        <a:lstStyle/>
        <a:p>
          <a:r>
            <a:rPr lang="nl-NL"/>
            <a:t>Rol van de media</a:t>
          </a:r>
          <a:endParaRPr lang="en-US"/>
        </a:p>
      </dgm:t>
    </dgm:pt>
    <dgm:pt modelId="{4F5D5F41-FC07-4D44-BB81-9D49034C92D0}" type="parTrans" cxnId="{745DE938-B426-4420-828F-34B55604CF04}">
      <dgm:prSet/>
      <dgm:spPr/>
      <dgm:t>
        <a:bodyPr/>
        <a:lstStyle/>
        <a:p>
          <a:endParaRPr lang="en-US"/>
        </a:p>
      </dgm:t>
    </dgm:pt>
    <dgm:pt modelId="{669880D9-9CFC-4B26-B228-1D2AE200819D}" type="sibTrans" cxnId="{745DE938-B426-4420-828F-34B55604CF04}">
      <dgm:prSet/>
      <dgm:spPr/>
      <dgm:t>
        <a:bodyPr/>
        <a:lstStyle/>
        <a:p>
          <a:endParaRPr lang="en-US"/>
        </a:p>
      </dgm:t>
    </dgm:pt>
    <dgm:pt modelId="{6F5AABD2-2625-44C3-9287-8ABD37D7C40C}">
      <dgm:prSet/>
      <dgm:spPr/>
      <dgm:t>
        <a:bodyPr/>
        <a:lstStyle/>
        <a:p>
          <a:r>
            <a:rPr lang="nl-NL"/>
            <a:t>Rol van de overheid</a:t>
          </a:r>
          <a:endParaRPr lang="en-US"/>
        </a:p>
      </dgm:t>
    </dgm:pt>
    <dgm:pt modelId="{B5B2A2B7-F324-48D0-8F06-72A8C4B8A6AB}" type="parTrans" cxnId="{85178C10-41BF-470D-B220-D9ED21611BD3}">
      <dgm:prSet/>
      <dgm:spPr/>
      <dgm:t>
        <a:bodyPr/>
        <a:lstStyle/>
        <a:p>
          <a:endParaRPr lang="en-US"/>
        </a:p>
      </dgm:t>
    </dgm:pt>
    <dgm:pt modelId="{76E5CD58-3049-4094-BBA7-152A28E7BAA5}" type="sibTrans" cxnId="{85178C10-41BF-470D-B220-D9ED21611BD3}">
      <dgm:prSet/>
      <dgm:spPr/>
      <dgm:t>
        <a:bodyPr/>
        <a:lstStyle/>
        <a:p>
          <a:endParaRPr lang="en-US"/>
        </a:p>
      </dgm:t>
    </dgm:pt>
    <dgm:pt modelId="{8DA1B736-51E3-481C-8F63-3E161045AF47}">
      <dgm:prSet/>
      <dgm:spPr/>
      <dgm:t>
        <a:bodyPr/>
        <a:lstStyle/>
        <a:p>
          <a:r>
            <a:rPr lang="nl-NL"/>
            <a:t>Vergelijken</a:t>
          </a:r>
          <a:endParaRPr lang="en-US"/>
        </a:p>
      </dgm:t>
    </dgm:pt>
    <dgm:pt modelId="{2BABAF3A-DC5C-4176-B964-01CCD4310B77}" type="parTrans" cxnId="{BDC551D4-FBD6-4EED-9631-05598BFDD716}">
      <dgm:prSet/>
      <dgm:spPr/>
      <dgm:t>
        <a:bodyPr/>
        <a:lstStyle/>
        <a:p>
          <a:endParaRPr lang="en-US"/>
        </a:p>
      </dgm:t>
    </dgm:pt>
    <dgm:pt modelId="{03FBAF7A-D551-4E90-90B4-A2EFEE07E8BA}" type="sibTrans" cxnId="{BDC551D4-FBD6-4EED-9631-05598BFDD716}">
      <dgm:prSet/>
      <dgm:spPr/>
      <dgm:t>
        <a:bodyPr/>
        <a:lstStyle/>
        <a:p>
          <a:endParaRPr lang="en-US"/>
        </a:p>
      </dgm:t>
    </dgm:pt>
    <dgm:pt modelId="{B23A8A06-5239-4C63-B69F-78FDBFBE2153}">
      <dgm:prSet/>
      <dgm:spPr/>
      <dgm:t>
        <a:bodyPr/>
        <a:lstStyle/>
        <a:p>
          <a:r>
            <a:rPr lang="nl-NL"/>
            <a:t>Eigen mening</a:t>
          </a:r>
          <a:endParaRPr lang="en-US"/>
        </a:p>
      </dgm:t>
    </dgm:pt>
    <dgm:pt modelId="{5EEFDEC5-FAED-4235-9882-5E5DAA39C005}" type="parTrans" cxnId="{9612B5B0-D29C-4A64-BBE9-2852A3242248}">
      <dgm:prSet/>
      <dgm:spPr/>
      <dgm:t>
        <a:bodyPr/>
        <a:lstStyle/>
        <a:p>
          <a:endParaRPr lang="en-US"/>
        </a:p>
      </dgm:t>
    </dgm:pt>
    <dgm:pt modelId="{F79DC0F3-97FE-4C8C-916B-0FB6C0E7EFB0}" type="sibTrans" cxnId="{9612B5B0-D29C-4A64-BBE9-2852A3242248}">
      <dgm:prSet/>
      <dgm:spPr/>
      <dgm:t>
        <a:bodyPr/>
        <a:lstStyle/>
        <a:p>
          <a:endParaRPr lang="en-US"/>
        </a:p>
      </dgm:t>
    </dgm:pt>
    <dgm:pt modelId="{6B84BB1D-D7DC-4D8B-B0B6-E20B1551C703}">
      <dgm:prSet/>
      <dgm:spPr/>
      <dgm:t>
        <a:bodyPr/>
        <a:lstStyle/>
        <a:p>
          <a:r>
            <a:rPr lang="nl-NL" b="1" dirty="0"/>
            <a:t>Analyse kernbegrippen:</a:t>
          </a:r>
          <a:endParaRPr lang="en-US" b="1" dirty="0"/>
        </a:p>
      </dgm:t>
    </dgm:pt>
    <dgm:pt modelId="{A7CA86A5-EBDF-4E62-AABF-314AE29C9A56}" type="parTrans" cxnId="{C3E49A41-6E83-4085-8465-2EA3A5172A7F}">
      <dgm:prSet/>
      <dgm:spPr/>
      <dgm:t>
        <a:bodyPr/>
        <a:lstStyle/>
        <a:p>
          <a:endParaRPr lang="en-US"/>
        </a:p>
      </dgm:t>
    </dgm:pt>
    <dgm:pt modelId="{8CCC41F5-A834-430E-91A1-DCF23F18D6A6}" type="sibTrans" cxnId="{C3E49A41-6E83-4085-8465-2EA3A5172A7F}">
      <dgm:prSet/>
      <dgm:spPr/>
      <dgm:t>
        <a:bodyPr/>
        <a:lstStyle/>
        <a:p>
          <a:endParaRPr lang="en-US"/>
        </a:p>
      </dgm:t>
    </dgm:pt>
    <dgm:pt modelId="{9B608FCC-C292-4225-8171-FCBD80E5B286}">
      <dgm:prSet/>
      <dgm:spPr/>
      <dgm:t>
        <a:bodyPr/>
        <a:lstStyle/>
        <a:p>
          <a:r>
            <a:rPr lang="nl-NL"/>
            <a:t>Belangen</a:t>
          </a:r>
          <a:endParaRPr lang="en-US"/>
        </a:p>
      </dgm:t>
    </dgm:pt>
    <dgm:pt modelId="{E99EE6DF-3D20-41C8-A094-AE005451F5C1}" type="parTrans" cxnId="{3E2C95A2-37D9-4F52-A049-0AA12FB34E2B}">
      <dgm:prSet/>
      <dgm:spPr/>
      <dgm:t>
        <a:bodyPr/>
        <a:lstStyle/>
        <a:p>
          <a:endParaRPr lang="en-US"/>
        </a:p>
      </dgm:t>
    </dgm:pt>
    <dgm:pt modelId="{A4621585-909B-4964-AA97-BA97DBB303E4}" type="sibTrans" cxnId="{3E2C95A2-37D9-4F52-A049-0AA12FB34E2B}">
      <dgm:prSet/>
      <dgm:spPr/>
      <dgm:t>
        <a:bodyPr/>
        <a:lstStyle/>
        <a:p>
          <a:endParaRPr lang="en-US"/>
        </a:p>
      </dgm:t>
    </dgm:pt>
    <dgm:pt modelId="{8EFC17E4-F7A9-420F-A14D-D2645A64A942}">
      <dgm:prSet/>
      <dgm:spPr/>
      <dgm:t>
        <a:bodyPr/>
        <a:lstStyle/>
        <a:p>
          <a:r>
            <a:rPr lang="nl-NL"/>
            <a:t>Waarden en normen</a:t>
          </a:r>
          <a:endParaRPr lang="en-US"/>
        </a:p>
      </dgm:t>
    </dgm:pt>
    <dgm:pt modelId="{6C4887FA-4D78-4B8A-9982-DE765FE4B93F}" type="parTrans" cxnId="{5BB2B2F5-931C-4768-9938-C955716B3D51}">
      <dgm:prSet/>
      <dgm:spPr/>
      <dgm:t>
        <a:bodyPr/>
        <a:lstStyle/>
        <a:p>
          <a:endParaRPr lang="en-US"/>
        </a:p>
      </dgm:t>
    </dgm:pt>
    <dgm:pt modelId="{44FE1F10-11E0-4E1C-ADE5-A24327490699}" type="sibTrans" cxnId="{5BB2B2F5-931C-4768-9938-C955716B3D51}">
      <dgm:prSet/>
      <dgm:spPr/>
      <dgm:t>
        <a:bodyPr/>
        <a:lstStyle/>
        <a:p>
          <a:endParaRPr lang="en-US"/>
        </a:p>
      </dgm:t>
    </dgm:pt>
    <dgm:pt modelId="{3A94739E-B816-4478-BE51-E5FCFF0039A2}">
      <dgm:prSet/>
      <dgm:spPr/>
      <dgm:t>
        <a:bodyPr/>
        <a:lstStyle/>
        <a:p>
          <a:r>
            <a:rPr lang="nl-NL"/>
            <a:t>Sociale ongelijkheid</a:t>
          </a:r>
          <a:endParaRPr lang="en-US"/>
        </a:p>
      </dgm:t>
    </dgm:pt>
    <dgm:pt modelId="{B914D44C-7FA6-4BD7-89D2-28F1ACB69CFA}" type="parTrans" cxnId="{CC4001AC-9500-42E6-B4FF-C38C631ADCEC}">
      <dgm:prSet/>
      <dgm:spPr/>
      <dgm:t>
        <a:bodyPr/>
        <a:lstStyle/>
        <a:p>
          <a:endParaRPr lang="en-US"/>
        </a:p>
      </dgm:t>
    </dgm:pt>
    <dgm:pt modelId="{6D7A81BA-C367-4142-A9CB-4D875356B426}" type="sibTrans" cxnId="{CC4001AC-9500-42E6-B4FF-C38C631ADCEC}">
      <dgm:prSet/>
      <dgm:spPr/>
      <dgm:t>
        <a:bodyPr/>
        <a:lstStyle/>
        <a:p>
          <a:endParaRPr lang="en-US"/>
        </a:p>
      </dgm:t>
    </dgm:pt>
    <dgm:pt modelId="{9BC5A85E-84CF-4126-A5BB-55C80FBE03B8}">
      <dgm:prSet/>
      <dgm:spPr/>
      <dgm:t>
        <a:bodyPr/>
        <a:lstStyle/>
        <a:p>
          <a:r>
            <a:rPr lang="nl-NL"/>
            <a:t>Macht</a:t>
          </a:r>
          <a:endParaRPr lang="en-US"/>
        </a:p>
      </dgm:t>
    </dgm:pt>
    <dgm:pt modelId="{1F419450-3432-4553-B204-3DD2E4C8C6E1}" type="parTrans" cxnId="{D4F067B0-0A7C-46C4-8409-6299968DE208}">
      <dgm:prSet/>
      <dgm:spPr/>
      <dgm:t>
        <a:bodyPr/>
        <a:lstStyle/>
        <a:p>
          <a:endParaRPr lang="en-US"/>
        </a:p>
      </dgm:t>
    </dgm:pt>
    <dgm:pt modelId="{0822AF87-12F7-44FD-893D-8D5AED8D094F}" type="sibTrans" cxnId="{D4F067B0-0A7C-46C4-8409-6299968DE208}">
      <dgm:prSet/>
      <dgm:spPr/>
      <dgm:t>
        <a:bodyPr/>
        <a:lstStyle/>
        <a:p>
          <a:endParaRPr lang="en-US"/>
        </a:p>
      </dgm:t>
    </dgm:pt>
    <dgm:pt modelId="{E6A2B099-0F23-4A7C-8A02-15E83B0EC8F1}">
      <dgm:prSet/>
      <dgm:spPr/>
      <dgm:t>
        <a:bodyPr/>
        <a:lstStyle/>
        <a:p>
          <a:r>
            <a:rPr lang="nl-NL"/>
            <a:t>Sociale cohesie</a:t>
          </a:r>
          <a:endParaRPr lang="en-US"/>
        </a:p>
      </dgm:t>
    </dgm:pt>
    <dgm:pt modelId="{89E42535-E357-4E02-9724-8C275B320BE6}" type="parTrans" cxnId="{EA3A919A-5C06-4975-9C35-6CE2806354B2}">
      <dgm:prSet/>
      <dgm:spPr/>
      <dgm:t>
        <a:bodyPr/>
        <a:lstStyle/>
        <a:p>
          <a:endParaRPr lang="en-US"/>
        </a:p>
      </dgm:t>
    </dgm:pt>
    <dgm:pt modelId="{52D5AA38-0557-4ABD-8B6B-EDCC05142F02}" type="sibTrans" cxnId="{EA3A919A-5C06-4975-9C35-6CE2806354B2}">
      <dgm:prSet/>
      <dgm:spPr/>
      <dgm:t>
        <a:bodyPr/>
        <a:lstStyle/>
        <a:p>
          <a:endParaRPr lang="en-US"/>
        </a:p>
      </dgm:t>
    </dgm:pt>
    <dgm:pt modelId="{750F5469-742A-4677-85A4-C7056B57724C}" type="pres">
      <dgm:prSet presAssocID="{02C79E9A-E4F4-447E-9309-30A5217F0796}" presName="vert0" presStyleCnt="0">
        <dgm:presLayoutVars>
          <dgm:dir/>
          <dgm:animOne val="branch"/>
          <dgm:animLvl val="lvl"/>
        </dgm:presLayoutVars>
      </dgm:prSet>
      <dgm:spPr/>
    </dgm:pt>
    <dgm:pt modelId="{E3F68F7C-EC0D-43F0-B29C-12CC7D6E9AA6}" type="pres">
      <dgm:prSet presAssocID="{7D52B98F-6498-478D-9986-E80383BA094B}" presName="thickLine" presStyleLbl="alignNode1" presStyleIdx="0" presStyleCnt="13"/>
      <dgm:spPr/>
    </dgm:pt>
    <dgm:pt modelId="{BF15B7A8-69DB-49D4-84A5-0911278AF270}" type="pres">
      <dgm:prSet presAssocID="{7D52B98F-6498-478D-9986-E80383BA094B}" presName="horz1" presStyleCnt="0"/>
      <dgm:spPr/>
    </dgm:pt>
    <dgm:pt modelId="{4B787241-E841-4462-9FA8-A051BF57A027}" type="pres">
      <dgm:prSet presAssocID="{7D52B98F-6498-478D-9986-E80383BA094B}" presName="tx1" presStyleLbl="revTx" presStyleIdx="0" presStyleCnt="13"/>
      <dgm:spPr/>
    </dgm:pt>
    <dgm:pt modelId="{94FD4B6A-4127-4B8C-98CE-AB2570A260BD}" type="pres">
      <dgm:prSet presAssocID="{7D52B98F-6498-478D-9986-E80383BA094B}" presName="vert1" presStyleCnt="0"/>
      <dgm:spPr/>
    </dgm:pt>
    <dgm:pt modelId="{A13146B9-27CB-483B-B8DD-5C465F12189B}" type="pres">
      <dgm:prSet presAssocID="{DAE0B9C4-05C8-4B4F-B1F2-632164155C54}" presName="thickLine" presStyleLbl="alignNode1" presStyleIdx="1" presStyleCnt="13"/>
      <dgm:spPr/>
    </dgm:pt>
    <dgm:pt modelId="{84239E64-5DCE-4FF5-A122-F76D93D62D00}" type="pres">
      <dgm:prSet presAssocID="{DAE0B9C4-05C8-4B4F-B1F2-632164155C54}" presName="horz1" presStyleCnt="0"/>
      <dgm:spPr/>
    </dgm:pt>
    <dgm:pt modelId="{371B0384-539E-48AF-9340-EF200536190B}" type="pres">
      <dgm:prSet presAssocID="{DAE0B9C4-05C8-4B4F-B1F2-632164155C54}" presName="tx1" presStyleLbl="revTx" presStyleIdx="1" presStyleCnt="13"/>
      <dgm:spPr/>
    </dgm:pt>
    <dgm:pt modelId="{C35ED74F-BBE3-4313-84B7-55DCABE46433}" type="pres">
      <dgm:prSet presAssocID="{DAE0B9C4-05C8-4B4F-B1F2-632164155C54}" presName="vert1" presStyleCnt="0"/>
      <dgm:spPr/>
    </dgm:pt>
    <dgm:pt modelId="{09F09C7A-C61A-4649-AFBB-2422C8087000}" type="pres">
      <dgm:prSet presAssocID="{60FBFA72-91EA-491E-BB81-CA6450B1C56C}" presName="thickLine" presStyleLbl="alignNode1" presStyleIdx="2" presStyleCnt="13"/>
      <dgm:spPr/>
    </dgm:pt>
    <dgm:pt modelId="{4344F548-9602-4834-A2EB-E193FBB8334F}" type="pres">
      <dgm:prSet presAssocID="{60FBFA72-91EA-491E-BB81-CA6450B1C56C}" presName="horz1" presStyleCnt="0"/>
      <dgm:spPr/>
    </dgm:pt>
    <dgm:pt modelId="{023C4CD4-96AD-4498-A4F3-A84C6493340B}" type="pres">
      <dgm:prSet presAssocID="{60FBFA72-91EA-491E-BB81-CA6450B1C56C}" presName="tx1" presStyleLbl="revTx" presStyleIdx="2" presStyleCnt="13"/>
      <dgm:spPr/>
    </dgm:pt>
    <dgm:pt modelId="{F5E2000B-C4A3-412C-B2C1-09B35E17AEB9}" type="pres">
      <dgm:prSet presAssocID="{60FBFA72-91EA-491E-BB81-CA6450B1C56C}" presName="vert1" presStyleCnt="0"/>
      <dgm:spPr/>
    </dgm:pt>
    <dgm:pt modelId="{511AFA44-3DA3-4D41-A032-13C23F056EC5}" type="pres">
      <dgm:prSet presAssocID="{12B8D9DD-2A51-4FDA-B8B8-F632F182072C}" presName="thickLine" presStyleLbl="alignNode1" presStyleIdx="3" presStyleCnt="13"/>
      <dgm:spPr/>
    </dgm:pt>
    <dgm:pt modelId="{CBDBB9DC-387E-459F-852E-7BD56D94A441}" type="pres">
      <dgm:prSet presAssocID="{12B8D9DD-2A51-4FDA-B8B8-F632F182072C}" presName="horz1" presStyleCnt="0"/>
      <dgm:spPr/>
    </dgm:pt>
    <dgm:pt modelId="{7DFFF2CF-942C-4DC1-878A-EDEE90501027}" type="pres">
      <dgm:prSet presAssocID="{12B8D9DD-2A51-4FDA-B8B8-F632F182072C}" presName="tx1" presStyleLbl="revTx" presStyleIdx="3" presStyleCnt="13"/>
      <dgm:spPr/>
    </dgm:pt>
    <dgm:pt modelId="{0698E08A-9672-410F-A7B4-07C99595F4FA}" type="pres">
      <dgm:prSet presAssocID="{12B8D9DD-2A51-4FDA-B8B8-F632F182072C}" presName="vert1" presStyleCnt="0"/>
      <dgm:spPr/>
    </dgm:pt>
    <dgm:pt modelId="{0A36FF66-4A03-4DD7-82F9-84C3C1A4D778}" type="pres">
      <dgm:prSet presAssocID="{6F5AABD2-2625-44C3-9287-8ABD37D7C40C}" presName="thickLine" presStyleLbl="alignNode1" presStyleIdx="4" presStyleCnt="13"/>
      <dgm:spPr/>
    </dgm:pt>
    <dgm:pt modelId="{7EC8FD18-2115-45CA-ADC9-6BFF002887F4}" type="pres">
      <dgm:prSet presAssocID="{6F5AABD2-2625-44C3-9287-8ABD37D7C40C}" presName="horz1" presStyleCnt="0"/>
      <dgm:spPr/>
    </dgm:pt>
    <dgm:pt modelId="{3DFD8140-013F-454C-B0DA-7614FA76B46F}" type="pres">
      <dgm:prSet presAssocID="{6F5AABD2-2625-44C3-9287-8ABD37D7C40C}" presName="tx1" presStyleLbl="revTx" presStyleIdx="4" presStyleCnt="13"/>
      <dgm:spPr/>
    </dgm:pt>
    <dgm:pt modelId="{6F2C83C5-B40E-4870-A0AA-6478F2FAE09E}" type="pres">
      <dgm:prSet presAssocID="{6F5AABD2-2625-44C3-9287-8ABD37D7C40C}" presName="vert1" presStyleCnt="0"/>
      <dgm:spPr/>
    </dgm:pt>
    <dgm:pt modelId="{75E2878A-8FB2-40F1-B56E-908F73AD78D8}" type="pres">
      <dgm:prSet presAssocID="{8DA1B736-51E3-481C-8F63-3E161045AF47}" presName="thickLine" presStyleLbl="alignNode1" presStyleIdx="5" presStyleCnt="13"/>
      <dgm:spPr/>
    </dgm:pt>
    <dgm:pt modelId="{5CE990D4-4B15-4054-9FC5-0EDAA039BB2B}" type="pres">
      <dgm:prSet presAssocID="{8DA1B736-51E3-481C-8F63-3E161045AF47}" presName="horz1" presStyleCnt="0"/>
      <dgm:spPr/>
    </dgm:pt>
    <dgm:pt modelId="{CAC327BB-6F0E-47C7-8E54-6255DF628564}" type="pres">
      <dgm:prSet presAssocID="{8DA1B736-51E3-481C-8F63-3E161045AF47}" presName="tx1" presStyleLbl="revTx" presStyleIdx="5" presStyleCnt="13"/>
      <dgm:spPr/>
    </dgm:pt>
    <dgm:pt modelId="{7A90BEAE-B010-451C-82C3-FCD4EE3178F8}" type="pres">
      <dgm:prSet presAssocID="{8DA1B736-51E3-481C-8F63-3E161045AF47}" presName="vert1" presStyleCnt="0"/>
      <dgm:spPr/>
    </dgm:pt>
    <dgm:pt modelId="{7C606C4B-0D8B-4C35-AE6C-8DF15572CEE8}" type="pres">
      <dgm:prSet presAssocID="{B23A8A06-5239-4C63-B69F-78FDBFBE2153}" presName="thickLine" presStyleLbl="alignNode1" presStyleIdx="6" presStyleCnt="13"/>
      <dgm:spPr/>
    </dgm:pt>
    <dgm:pt modelId="{4F07253D-DFF9-4697-83D6-997B1A02D1C8}" type="pres">
      <dgm:prSet presAssocID="{B23A8A06-5239-4C63-B69F-78FDBFBE2153}" presName="horz1" presStyleCnt="0"/>
      <dgm:spPr/>
    </dgm:pt>
    <dgm:pt modelId="{1EA3565F-5C9B-47D1-9265-406473B2FDB6}" type="pres">
      <dgm:prSet presAssocID="{B23A8A06-5239-4C63-B69F-78FDBFBE2153}" presName="tx1" presStyleLbl="revTx" presStyleIdx="6" presStyleCnt="13"/>
      <dgm:spPr/>
    </dgm:pt>
    <dgm:pt modelId="{FDAB87D6-92D8-46C0-A860-96E97ABAD138}" type="pres">
      <dgm:prSet presAssocID="{B23A8A06-5239-4C63-B69F-78FDBFBE2153}" presName="vert1" presStyleCnt="0"/>
      <dgm:spPr/>
    </dgm:pt>
    <dgm:pt modelId="{BACCAC41-FCC5-4839-8A51-C5AA008816DF}" type="pres">
      <dgm:prSet presAssocID="{6B84BB1D-D7DC-4D8B-B0B6-E20B1551C703}" presName="thickLine" presStyleLbl="alignNode1" presStyleIdx="7" presStyleCnt="13"/>
      <dgm:spPr/>
    </dgm:pt>
    <dgm:pt modelId="{EAA090CB-B08A-4C2D-B8DD-EAF94034E869}" type="pres">
      <dgm:prSet presAssocID="{6B84BB1D-D7DC-4D8B-B0B6-E20B1551C703}" presName="horz1" presStyleCnt="0"/>
      <dgm:spPr/>
    </dgm:pt>
    <dgm:pt modelId="{F1DFF8D8-C5CA-40ED-BAEF-E488520A7207}" type="pres">
      <dgm:prSet presAssocID="{6B84BB1D-D7DC-4D8B-B0B6-E20B1551C703}" presName="tx1" presStyleLbl="revTx" presStyleIdx="7" presStyleCnt="13"/>
      <dgm:spPr/>
    </dgm:pt>
    <dgm:pt modelId="{E04AE6C1-44D5-400C-A130-9F29DF457BAC}" type="pres">
      <dgm:prSet presAssocID="{6B84BB1D-D7DC-4D8B-B0B6-E20B1551C703}" presName="vert1" presStyleCnt="0"/>
      <dgm:spPr/>
    </dgm:pt>
    <dgm:pt modelId="{CE55DE1D-D72B-41A3-BD4E-07E0164BA1EA}" type="pres">
      <dgm:prSet presAssocID="{9B608FCC-C292-4225-8171-FCBD80E5B286}" presName="thickLine" presStyleLbl="alignNode1" presStyleIdx="8" presStyleCnt="13"/>
      <dgm:spPr/>
    </dgm:pt>
    <dgm:pt modelId="{3C8DA5F6-A11B-4130-AFE8-736FFB120BF3}" type="pres">
      <dgm:prSet presAssocID="{9B608FCC-C292-4225-8171-FCBD80E5B286}" presName="horz1" presStyleCnt="0"/>
      <dgm:spPr/>
    </dgm:pt>
    <dgm:pt modelId="{C78279A7-BC46-45E6-9F2C-F9AAFAB1777F}" type="pres">
      <dgm:prSet presAssocID="{9B608FCC-C292-4225-8171-FCBD80E5B286}" presName="tx1" presStyleLbl="revTx" presStyleIdx="8" presStyleCnt="13"/>
      <dgm:spPr/>
    </dgm:pt>
    <dgm:pt modelId="{A6C45D79-D68D-4BCF-9BA1-9455E4C4A3E2}" type="pres">
      <dgm:prSet presAssocID="{9B608FCC-C292-4225-8171-FCBD80E5B286}" presName="vert1" presStyleCnt="0"/>
      <dgm:spPr/>
    </dgm:pt>
    <dgm:pt modelId="{6F136BBA-B756-49C0-A49A-A9979628D5A3}" type="pres">
      <dgm:prSet presAssocID="{8EFC17E4-F7A9-420F-A14D-D2645A64A942}" presName="thickLine" presStyleLbl="alignNode1" presStyleIdx="9" presStyleCnt="13"/>
      <dgm:spPr/>
    </dgm:pt>
    <dgm:pt modelId="{6A72B6A5-E6C3-46F8-8DB1-467AB81DBFE0}" type="pres">
      <dgm:prSet presAssocID="{8EFC17E4-F7A9-420F-A14D-D2645A64A942}" presName="horz1" presStyleCnt="0"/>
      <dgm:spPr/>
    </dgm:pt>
    <dgm:pt modelId="{E8F56EBF-4351-4F3C-9B40-C1CF5FA558E9}" type="pres">
      <dgm:prSet presAssocID="{8EFC17E4-F7A9-420F-A14D-D2645A64A942}" presName="tx1" presStyleLbl="revTx" presStyleIdx="9" presStyleCnt="13"/>
      <dgm:spPr/>
    </dgm:pt>
    <dgm:pt modelId="{053D1660-5FAE-4FBA-851A-7746D1B1025E}" type="pres">
      <dgm:prSet presAssocID="{8EFC17E4-F7A9-420F-A14D-D2645A64A942}" presName="vert1" presStyleCnt="0"/>
      <dgm:spPr/>
    </dgm:pt>
    <dgm:pt modelId="{56AE55E4-ADB4-4082-9D24-62B988CA8615}" type="pres">
      <dgm:prSet presAssocID="{3A94739E-B816-4478-BE51-E5FCFF0039A2}" presName="thickLine" presStyleLbl="alignNode1" presStyleIdx="10" presStyleCnt="13"/>
      <dgm:spPr/>
    </dgm:pt>
    <dgm:pt modelId="{C0A8E2BA-F4BB-4D7E-AB8F-1298FE3A963E}" type="pres">
      <dgm:prSet presAssocID="{3A94739E-B816-4478-BE51-E5FCFF0039A2}" presName="horz1" presStyleCnt="0"/>
      <dgm:spPr/>
    </dgm:pt>
    <dgm:pt modelId="{1CC7F55B-0162-448A-9679-3AA5B51B5223}" type="pres">
      <dgm:prSet presAssocID="{3A94739E-B816-4478-BE51-E5FCFF0039A2}" presName="tx1" presStyleLbl="revTx" presStyleIdx="10" presStyleCnt="13"/>
      <dgm:spPr/>
    </dgm:pt>
    <dgm:pt modelId="{1ADF09A9-2D90-4594-BA2B-DED39C087615}" type="pres">
      <dgm:prSet presAssocID="{3A94739E-B816-4478-BE51-E5FCFF0039A2}" presName="vert1" presStyleCnt="0"/>
      <dgm:spPr/>
    </dgm:pt>
    <dgm:pt modelId="{B92C9569-0313-440E-8915-E1491619B5A3}" type="pres">
      <dgm:prSet presAssocID="{9BC5A85E-84CF-4126-A5BB-55C80FBE03B8}" presName="thickLine" presStyleLbl="alignNode1" presStyleIdx="11" presStyleCnt="13"/>
      <dgm:spPr/>
    </dgm:pt>
    <dgm:pt modelId="{AA5983C1-FA2F-486A-9108-449975C9B61A}" type="pres">
      <dgm:prSet presAssocID="{9BC5A85E-84CF-4126-A5BB-55C80FBE03B8}" presName="horz1" presStyleCnt="0"/>
      <dgm:spPr/>
    </dgm:pt>
    <dgm:pt modelId="{6101CCFD-F422-475B-806A-A7814383B0D7}" type="pres">
      <dgm:prSet presAssocID="{9BC5A85E-84CF-4126-A5BB-55C80FBE03B8}" presName="tx1" presStyleLbl="revTx" presStyleIdx="11" presStyleCnt="13"/>
      <dgm:spPr/>
    </dgm:pt>
    <dgm:pt modelId="{D1B99315-BA09-40DC-8FE9-E4B1AE15C1CC}" type="pres">
      <dgm:prSet presAssocID="{9BC5A85E-84CF-4126-A5BB-55C80FBE03B8}" presName="vert1" presStyleCnt="0"/>
      <dgm:spPr/>
    </dgm:pt>
    <dgm:pt modelId="{950D4181-F960-400D-A733-74A8E06EC7E1}" type="pres">
      <dgm:prSet presAssocID="{E6A2B099-0F23-4A7C-8A02-15E83B0EC8F1}" presName="thickLine" presStyleLbl="alignNode1" presStyleIdx="12" presStyleCnt="13"/>
      <dgm:spPr/>
    </dgm:pt>
    <dgm:pt modelId="{54AB9BF6-47F5-4F13-B623-7ED2C3985AE2}" type="pres">
      <dgm:prSet presAssocID="{E6A2B099-0F23-4A7C-8A02-15E83B0EC8F1}" presName="horz1" presStyleCnt="0"/>
      <dgm:spPr/>
    </dgm:pt>
    <dgm:pt modelId="{76AC63A6-9C48-4797-A3F9-7C8C21605FB2}" type="pres">
      <dgm:prSet presAssocID="{E6A2B099-0F23-4A7C-8A02-15E83B0EC8F1}" presName="tx1" presStyleLbl="revTx" presStyleIdx="12" presStyleCnt="13"/>
      <dgm:spPr/>
    </dgm:pt>
    <dgm:pt modelId="{BE4C663C-8A2A-4954-A1C7-6E299BFE24FD}" type="pres">
      <dgm:prSet presAssocID="{E6A2B099-0F23-4A7C-8A02-15E83B0EC8F1}" presName="vert1" presStyleCnt="0"/>
      <dgm:spPr/>
    </dgm:pt>
  </dgm:ptLst>
  <dgm:cxnLst>
    <dgm:cxn modelId="{CFE26D00-476F-4045-B94C-F80E5DAE8CFF}" type="presOf" srcId="{60FBFA72-91EA-491E-BB81-CA6450B1C56C}" destId="{023C4CD4-96AD-4498-A4F3-A84C6493340B}" srcOrd="0" destOrd="0" presId="urn:microsoft.com/office/officeart/2008/layout/LinedList"/>
    <dgm:cxn modelId="{6A4F0A09-7C72-489F-92FA-BDF5733A8F3B}" type="presOf" srcId="{B23A8A06-5239-4C63-B69F-78FDBFBE2153}" destId="{1EA3565F-5C9B-47D1-9265-406473B2FDB6}" srcOrd="0" destOrd="0" presId="urn:microsoft.com/office/officeart/2008/layout/LinedList"/>
    <dgm:cxn modelId="{922CF009-7482-4B1E-B08D-318204E86869}" type="presOf" srcId="{9BC5A85E-84CF-4126-A5BB-55C80FBE03B8}" destId="{6101CCFD-F422-475B-806A-A7814383B0D7}" srcOrd="0" destOrd="0" presId="urn:microsoft.com/office/officeart/2008/layout/LinedList"/>
    <dgm:cxn modelId="{85178C10-41BF-470D-B220-D9ED21611BD3}" srcId="{02C79E9A-E4F4-447E-9309-30A5217F0796}" destId="{6F5AABD2-2625-44C3-9287-8ABD37D7C40C}" srcOrd="4" destOrd="0" parTransId="{B5B2A2B7-F324-48D0-8F06-72A8C4B8A6AB}" sibTransId="{76E5CD58-3049-4094-BBA7-152A28E7BAA5}"/>
    <dgm:cxn modelId="{F204BC18-3A39-48B4-ADAE-2A3AD0614EF9}" srcId="{02C79E9A-E4F4-447E-9309-30A5217F0796}" destId="{DAE0B9C4-05C8-4B4F-B1F2-632164155C54}" srcOrd="1" destOrd="0" parTransId="{8D15EECE-0972-4D53-A42E-A154FCAF5E46}" sibTransId="{0AA0FFF1-6719-4AD8-9D31-08B54DC15895}"/>
    <dgm:cxn modelId="{F42F2027-297F-4EE9-9C52-2F8DB43C9C7A}" type="presOf" srcId="{7D52B98F-6498-478D-9986-E80383BA094B}" destId="{4B787241-E841-4462-9FA8-A051BF57A027}" srcOrd="0" destOrd="0" presId="urn:microsoft.com/office/officeart/2008/layout/LinedList"/>
    <dgm:cxn modelId="{745DE938-B426-4420-828F-34B55604CF04}" srcId="{02C79E9A-E4F4-447E-9309-30A5217F0796}" destId="{12B8D9DD-2A51-4FDA-B8B8-F632F182072C}" srcOrd="3" destOrd="0" parTransId="{4F5D5F41-FC07-4D44-BB81-9D49034C92D0}" sibTransId="{669880D9-9CFC-4B26-B228-1D2AE200819D}"/>
    <dgm:cxn modelId="{C3E49A41-6E83-4085-8465-2EA3A5172A7F}" srcId="{02C79E9A-E4F4-447E-9309-30A5217F0796}" destId="{6B84BB1D-D7DC-4D8B-B0B6-E20B1551C703}" srcOrd="7" destOrd="0" parTransId="{A7CA86A5-EBDF-4E62-AABF-314AE29C9A56}" sibTransId="{8CCC41F5-A834-430E-91A1-DCF23F18D6A6}"/>
    <dgm:cxn modelId="{8DAA4642-619C-495F-A2EB-E399CBD224EF}" type="presOf" srcId="{E6A2B099-0F23-4A7C-8A02-15E83B0EC8F1}" destId="{76AC63A6-9C48-4797-A3F9-7C8C21605FB2}" srcOrd="0" destOrd="0" presId="urn:microsoft.com/office/officeart/2008/layout/LinedList"/>
    <dgm:cxn modelId="{41514565-DE68-4A83-829E-AB3BC2290C2E}" type="presOf" srcId="{9B608FCC-C292-4225-8171-FCBD80E5B286}" destId="{C78279A7-BC46-45E6-9F2C-F9AAFAB1777F}" srcOrd="0" destOrd="0" presId="urn:microsoft.com/office/officeart/2008/layout/LinedList"/>
    <dgm:cxn modelId="{C740F876-2AFB-4DEF-B6C4-60DEAF7FCAC2}" type="presOf" srcId="{12B8D9DD-2A51-4FDA-B8B8-F632F182072C}" destId="{7DFFF2CF-942C-4DC1-878A-EDEE90501027}" srcOrd="0" destOrd="0" presId="urn:microsoft.com/office/officeart/2008/layout/LinedList"/>
    <dgm:cxn modelId="{C232898F-864A-4965-884F-A87B43D1C398}" srcId="{02C79E9A-E4F4-447E-9309-30A5217F0796}" destId="{7D52B98F-6498-478D-9986-E80383BA094B}" srcOrd="0" destOrd="0" parTransId="{11F93F4D-3824-40F9-9951-06B41AA144DA}" sibTransId="{FFAB42B4-173E-442F-8DCB-18AAF34EF157}"/>
    <dgm:cxn modelId="{EA3A919A-5C06-4975-9C35-6CE2806354B2}" srcId="{02C79E9A-E4F4-447E-9309-30A5217F0796}" destId="{E6A2B099-0F23-4A7C-8A02-15E83B0EC8F1}" srcOrd="12" destOrd="0" parTransId="{89E42535-E357-4E02-9724-8C275B320BE6}" sibTransId="{52D5AA38-0557-4ABD-8B6B-EDCC05142F02}"/>
    <dgm:cxn modelId="{9C7CB19E-04DC-4E27-AA67-718D21A5A882}" type="presOf" srcId="{3A94739E-B816-4478-BE51-E5FCFF0039A2}" destId="{1CC7F55B-0162-448A-9679-3AA5B51B5223}" srcOrd="0" destOrd="0" presId="urn:microsoft.com/office/officeart/2008/layout/LinedList"/>
    <dgm:cxn modelId="{3E2C95A2-37D9-4F52-A049-0AA12FB34E2B}" srcId="{02C79E9A-E4F4-447E-9309-30A5217F0796}" destId="{9B608FCC-C292-4225-8171-FCBD80E5B286}" srcOrd="8" destOrd="0" parTransId="{E99EE6DF-3D20-41C8-A094-AE005451F5C1}" sibTransId="{A4621585-909B-4964-AA97-BA97DBB303E4}"/>
    <dgm:cxn modelId="{83DC16A6-0DBE-43E4-AB43-124A84A1B8EB}" srcId="{02C79E9A-E4F4-447E-9309-30A5217F0796}" destId="{60FBFA72-91EA-491E-BB81-CA6450B1C56C}" srcOrd="2" destOrd="0" parTransId="{5751F2FB-1966-4FE8-99DB-5E557342F69E}" sibTransId="{FEEF6D3B-E839-4DA3-8F66-5B8F1F2043D5}"/>
    <dgm:cxn modelId="{435BE5A8-1DEA-4F24-B68A-38F8F16DAD9D}" type="presOf" srcId="{8DA1B736-51E3-481C-8F63-3E161045AF47}" destId="{CAC327BB-6F0E-47C7-8E54-6255DF628564}" srcOrd="0" destOrd="0" presId="urn:microsoft.com/office/officeart/2008/layout/LinedList"/>
    <dgm:cxn modelId="{CC4001AC-9500-42E6-B4FF-C38C631ADCEC}" srcId="{02C79E9A-E4F4-447E-9309-30A5217F0796}" destId="{3A94739E-B816-4478-BE51-E5FCFF0039A2}" srcOrd="10" destOrd="0" parTransId="{B914D44C-7FA6-4BD7-89D2-28F1ACB69CFA}" sibTransId="{6D7A81BA-C367-4142-A9CB-4D875356B426}"/>
    <dgm:cxn modelId="{D4F067B0-0A7C-46C4-8409-6299968DE208}" srcId="{02C79E9A-E4F4-447E-9309-30A5217F0796}" destId="{9BC5A85E-84CF-4126-A5BB-55C80FBE03B8}" srcOrd="11" destOrd="0" parTransId="{1F419450-3432-4553-B204-3DD2E4C8C6E1}" sibTransId="{0822AF87-12F7-44FD-893D-8D5AED8D094F}"/>
    <dgm:cxn modelId="{9612B5B0-D29C-4A64-BBE9-2852A3242248}" srcId="{02C79E9A-E4F4-447E-9309-30A5217F0796}" destId="{B23A8A06-5239-4C63-B69F-78FDBFBE2153}" srcOrd="6" destOrd="0" parTransId="{5EEFDEC5-FAED-4235-9882-5E5DAA39C005}" sibTransId="{F79DC0F3-97FE-4C8C-916B-0FB6C0E7EFB0}"/>
    <dgm:cxn modelId="{BBD738C8-AFC7-4EB2-B9DA-79C9419273B1}" type="presOf" srcId="{8EFC17E4-F7A9-420F-A14D-D2645A64A942}" destId="{E8F56EBF-4351-4F3C-9B40-C1CF5FA558E9}" srcOrd="0" destOrd="0" presId="urn:microsoft.com/office/officeart/2008/layout/LinedList"/>
    <dgm:cxn modelId="{BDC551D4-FBD6-4EED-9631-05598BFDD716}" srcId="{02C79E9A-E4F4-447E-9309-30A5217F0796}" destId="{8DA1B736-51E3-481C-8F63-3E161045AF47}" srcOrd="5" destOrd="0" parTransId="{2BABAF3A-DC5C-4176-B964-01CCD4310B77}" sibTransId="{03FBAF7A-D551-4E90-90B4-A2EFEE07E8BA}"/>
    <dgm:cxn modelId="{A28B96E6-EF08-4540-A0D0-782CABB8821A}" type="presOf" srcId="{6B84BB1D-D7DC-4D8B-B0B6-E20B1551C703}" destId="{F1DFF8D8-C5CA-40ED-BAEF-E488520A7207}" srcOrd="0" destOrd="0" presId="urn:microsoft.com/office/officeart/2008/layout/LinedList"/>
    <dgm:cxn modelId="{8A2AE8F2-3CEA-40FA-AA5C-87AA56975D27}" type="presOf" srcId="{6F5AABD2-2625-44C3-9287-8ABD37D7C40C}" destId="{3DFD8140-013F-454C-B0DA-7614FA76B46F}" srcOrd="0" destOrd="0" presId="urn:microsoft.com/office/officeart/2008/layout/LinedList"/>
    <dgm:cxn modelId="{5BB2B2F5-931C-4768-9938-C955716B3D51}" srcId="{02C79E9A-E4F4-447E-9309-30A5217F0796}" destId="{8EFC17E4-F7A9-420F-A14D-D2645A64A942}" srcOrd="9" destOrd="0" parTransId="{6C4887FA-4D78-4B8A-9982-DE765FE4B93F}" sibTransId="{44FE1F10-11E0-4E1C-ADE5-A24327490699}"/>
    <dgm:cxn modelId="{2A8F9EF9-A7B1-45C5-A0CE-8DC296B7FABE}" type="presOf" srcId="{DAE0B9C4-05C8-4B4F-B1F2-632164155C54}" destId="{371B0384-539E-48AF-9340-EF200536190B}" srcOrd="0" destOrd="0" presId="urn:microsoft.com/office/officeart/2008/layout/LinedList"/>
    <dgm:cxn modelId="{5B9B47FD-1B30-4659-92D9-7E84B0D6DCF5}" type="presOf" srcId="{02C79E9A-E4F4-447E-9309-30A5217F0796}" destId="{750F5469-742A-4677-85A4-C7056B57724C}" srcOrd="0" destOrd="0" presId="urn:microsoft.com/office/officeart/2008/layout/LinedList"/>
    <dgm:cxn modelId="{232ADDDA-83B3-4248-8F72-9D900A75E04C}" type="presParOf" srcId="{750F5469-742A-4677-85A4-C7056B57724C}" destId="{E3F68F7C-EC0D-43F0-B29C-12CC7D6E9AA6}" srcOrd="0" destOrd="0" presId="urn:microsoft.com/office/officeart/2008/layout/LinedList"/>
    <dgm:cxn modelId="{5551CBCF-3D5B-4C68-923E-54A0BA21E641}" type="presParOf" srcId="{750F5469-742A-4677-85A4-C7056B57724C}" destId="{BF15B7A8-69DB-49D4-84A5-0911278AF270}" srcOrd="1" destOrd="0" presId="urn:microsoft.com/office/officeart/2008/layout/LinedList"/>
    <dgm:cxn modelId="{73A8067E-CDAA-4538-A55A-7EEFCB2D3BB4}" type="presParOf" srcId="{BF15B7A8-69DB-49D4-84A5-0911278AF270}" destId="{4B787241-E841-4462-9FA8-A051BF57A027}" srcOrd="0" destOrd="0" presId="urn:microsoft.com/office/officeart/2008/layout/LinedList"/>
    <dgm:cxn modelId="{0D9611DF-2A9E-4C08-9E05-BB658F3C0436}" type="presParOf" srcId="{BF15B7A8-69DB-49D4-84A5-0911278AF270}" destId="{94FD4B6A-4127-4B8C-98CE-AB2570A260BD}" srcOrd="1" destOrd="0" presId="urn:microsoft.com/office/officeart/2008/layout/LinedList"/>
    <dgm:cxn modelId="{71D3F0C3-72C2-4DD9-842C-DDC09A0D6704}" type="presParOf" srcId="{750F5469-742A-4677-85A4-C7056B57724C}" destId="{A13146B9-27CB-483B-B8DD-5C465F12189B}" srcOrd="2" destOrd="0" presId="urn:microsoft.com/office/officeart/2008/layout/LinedList"/>
    <dgm:cxn modelId="{1B8B2CA4-2DA6-450B-B27B-2ADCB1224288}" type="presParOf" srcId="{750F5469-742A-4677-85A4-C7056B57724C}" destId="{84239E64-5DCE-4FF5-A122-F76D93D62D00}" srcOrd="3" destOrd="0" presId="urn:microsoft.com/office/officeart/2008/layout/LinedList"/>
    <dgm:cxn modelId="{2474E5A9-DD67-447C-980F-273D054C3715}" type="presParOf" srcId="{84239E64-5DCE-4FF5-A122-F76D93D62D00}" destId="{371B0384-539E-48AF-9340-EF200536190B}" srcOrd="0" destOrd="0" presId="urn:microsoft.com/office/officeart/2008/layout/LinedList"/>
    <dgm:cxn modelId="{2D6651F4-6FD5-4686-A5DC-9DA61B28D203}" type="presParOf" srcId="{84239E64-5DCE-4FF5-A122-F76D93D62D00}" destId="{C35ED74F-BBE3-4313-84B7-55DCABE46433}" srcOrd="1" destOrd="0" presId="urn:microsoft.com/office/officeart/2008/layout/LinedList"/>
    <dgm:cxn modelId="{4BA30184-6207-4DC7-A222-6063D07500BB}" type="presParOf" srcId="{750F5469-742A-4677-85A4-C7056B57724C}" destId="{09F09C7A-C61A-4649-AFBB-2422C8087000}" srcOrd="4" destOrd="0" presId="urn:microsoft.com/office/officeart/2008/layout/LinedList"/>
    <dgm:cxn modelId="{C53B20D4-A802-4FF8-85BA-324E71C2F8B6}" type="presParOf" srcId="{750F5469-742A-4677-85A4-C7056B57724C}" destId="{4344F548-9602-4834-A2EB-E193FBB8334F}" srcOrd="5" destOrd="0" presId="urn:microsoft.com/office/officeart/2008/layout/LinedList"/>
    <dgm:cxn modelId="{0EDEEF52-6312-4CD6-837F-3797BD655757}" type="presParOf" srcId="{4344F548-9602-4834-A2EB-E193FBB8334F}" destId="{023C4CD4-96AD-4498-A4F3-A84C6493340B}" srcOrd="0" destOrd="0" presId="urn:microsoft.com/office/officeart/2008/layout/LinedList"/>
    <dgm:cxn modelId="{D713ABB7-1E04-437A-8315-63FD5AB1DCDE}" type="presParOf" srcId="{4344F548-9602-4834-A2EB-E193FBB8334F}" destId="{F5E2000B-C4A3-412C-B2C1-09B35E17AEB9}" srcOrd="1" destOrd="0" presId="urn:microsoft.com/office/officeart/2008/layout/LinedList"/>
    <dgm:cxn modelId="{F23D280E-F883-4542-B582-225437C7442A}" type="presParOf" srcId="{750F5469-742A-4677-85A4-C7056B57724C}" destId="{511AFA44-3DA3-4D41-A032-13C23F056EC5}" srcOrd="6" destOrd="0" presId="urn:microsoft.com/office/officeart/2008/layout/LinedList"/>
    <dgm:cxn modelId="{D342996A-8AFF-4539-A102-55AD355B4EDF}" type="presParOf" srcId="{750F5469-742A-4677-85A4-C7056B57724C}" destId="{CBDBB9DC-387E-459F-852E-7BD56D94A441}" srcOrd="7" destOrd="0" presId="urn:microsoft.com/office/officeart/2008/layout/LinedList"/>
    <dgm:cxn modelId="{370F1913-1F29-477C-8C1F-3129B9EF1BD1}" type="presParOf" srcId="{CBDBB9DC-387E-459F-852E-7BD56D94A441}" destId="{7DFFF2CF-942C-4DC1-878A-EDEE90501027}" srcOrd="0" destOrd="0" presId="urn:microsoft.com/office/officeart/2008/layout/LinedList"/>
    <dgm:cxn modelId="{A5EF71DC-5793-4C7A-ADD5-2150676FD0C4}" type="presParOf" srcId="{CBDBB9DC-387E-459F-852E-7BD56D94A441}" destId="{0698E08A-9672-410F-A7B4-07C99595F4FA}" srcOrd="1" destOrd="0" presId="urn:microsoft.com/office/officeart/2008/layout/LinedList"/>
    <dgm:cxn modelId="{6CC5EE6F-2784-4EAC-9A46-BE581CCE63CF}" type="presParOf" srcId="{750F5469-742A-4677-85A4-C7056B57724C}" destId="{0A36FF66-4A03-4DD7-82F9-84C3C1A4D778}" srcOrd="8" destOrd="0" presId="urn:microsoft.com/office/officeart/2008/layout/LinedList"/>
    <dgm:cxn modelId="{7218FF3E-1DC2-494C-91DA-1B6AEFC87CD8}" type="presParOf" srcId="{750F5469-742A-4677-85A4-C7056B57724C}" destId="{7EC8FD18-2115-45CA-ADC9-6BFF002887F4}" srcOrd="9" destOrd="0" presId="urn:microsoft.com/office/officeart/2008/layout/LinedList"/>
    <dgm:cxn modelId="{0068E4AD-CA6F-4A2D-9FFA-E48136FDFE47}" type="presParOf" srcId="{7EC8FD18-2115-45CA-ADC9-6BFF002887F4}" destId="{3DFD8140-013F-454C-B0DA-7614FA76B46F}" srcOrd="0" destOrd="0" presId="urn:microsoft.com/office/officeart/2008/layout/LinedList"/>
    <dgm:cxn modelId="{354E0A78-7D2A-47FD-B205-A75D1443D8BC}" type="presParOf" srcId="{7EC8FD18-2115-45CA-ADC9-6BFF002887F4}" destId="{6F2C83C5-B40E-4870-A0AA-6478F2FAE09E}" srcOrd="1" destOrd="0" presId="urn:microsoft.com/office/officeart/2008/layout/LinedList"/>
    <dgm:cxn modelId="{F2FF9AFC-A10B-4798-B317-7C36F80809D8}" type="presParOf" srcId="{750F5469-742A-4677-85A4-C7056B57724C}" destId="{75E2878A-8FB2-40F1-B56E-908F73AD78D8}" srcOrd="10" destOrd="0" presId="urn:microsoft.com/office/officeart/2008/layout/LinedList"/>
    <dgm:cxn modelId="{69EA4568-B2AA-4D5B-A603-815AB7C0A8A5}" type="presParOf" srcId="{750F5469-742A-4677-85A4-C7056B57724C}" destId="{5CE990D4-4B15-4054-9FC5-0EDAA039BB2B}" srcOrd="11" destOrd="0" presId="urn:microsoft.com/office/officeart/2008/layout/LinedList"/>
    <dgm:cxn modelId="{4D679223-148C-4EC6-8460-056A82F45C18}" type="presParOf" srcId="{5CE990D4-4B15-4054-9FC5-0EDAA039BB2B}" destId="{CAC327BB-6F0E-47C7-8E54-6255DF628564}" srcOrd="0" destOrd="0" presId="urn:microsoft.com/office/officeart/2008/layout/LinedList"/>
    <dgm:cxn modelId="{CA58323F-D385-416B-8188-BFA200D47DD9}" type="presParOf" srcId="{5CE990D4-4B15-4054-9FC5-0EDAA039BB2B}" destId="{7A90BEAE-B010-451C-82C3-FCD4EE3178F8}" srcOrd="1" destOrd="0" presId="urn:microsoft.com/office/officeart/2008/layout/LinedList"/>
    <dgm:cxn modelId="{CEEA34C5-FF2D-4533-9F60-2B6F9CA9A0C1}" type="presParOf" srcId="{750F5469-742A-4677-85A4-C7056B57724C}" destId="{7C606C4B-0D8B-4C35-AE6C-8DF15572CEE8}" srcOrd="12" destOrd="0" presId="urn:microsoft.com/office/officeart/2008/layout/LinedList"/>
    <dgm:cxn modelId="{B6A71A35-16E4-45AA-9F1D-231A6700957D}" type="presParOf" srcId="{750F5469-742A-4677-85A4-C7056B57724C}" destId="{4F07253D-DFF9-4697-83D6-997B1A02D1C8}" srcOrd="13" destOrd="0" presId="urn:microsoft.com/office/officeart/2008/layout/LinedList"/>
    <dgm:cxn modelId="{426EF012-DBD1-4324-9849-452622DF30E1}" type="presParOf" srcId="{4F07253D-DFF9-4697-83D6-997B1A02D1C8}" destId="{1EA3565F-5C9B-47D1-9265-406473B2FDB6}" srcOrd="0" destOrd="0" presId="urn:microsoft.com/office/officeart/2008/layout/LinedList"/>
    <dgm:cxn modelId="{1E6E9C34-AA17-4963-AC20-3811536C67E6}" type="presParOf" srcId="{4F07253D-DFF9-4697-83D6-997B1A02D1C8}" destId="{FDAB87D6-92D8-46C0-A860-96E97ABAD138}" srcOrd="1" destOrd="0" presId="urn:microsoft.com/office/officeart/2008/layout/LinedList"/>
    <dgm:cxn modelId="{5722B8FC-F5DA-40A1-8F01-8124C715218A}" type="presParOf" srcId="{750F5469-742A-4677-85A4-C7056B57724C}" destId="{BACCAC41-FCC5-4839-8A51-C5AA008816DF}" srcOrd="14" destOrd="0" presId="urn:microsoft.com/office/officeart/2008/layout/LinedList"/>
    <dgm:cxn modelId="{162CE7FA-6EC5-4922-A2D9-EAA15468D560}" type="presParOf" srcId="{750F5469-742A-4677-85A4-C7056B57724C}" destId="{EAA090CB-B08A-4C2D-B8DD-EAF94034E869}" srcOrd="15" destOrd="0" presId="urn:microsoft.com/office/officeart/2008/layout/LinedList"/>
    <dgm:cxn modelId="{3E1A2781-246D-4A9A-8BC6-A2E58A95D699}" type="presParOf" srcId="{EAA090CB-B08A-4C2D-B8DD-EAF94034E869}" destId="{F1DFF8D8-C5CA-40ED-BAEF-E488520A7207}" srcOrd="0" destOrd="0" presId="urn:microsoft.com/office/officeart/2008/layout/LinedList"/>
    <dgm:cxn modelId="{C3974555-1833-4926-83C5-3054DBDC68C7}" type="presParOf" srcId="{EAA090CB-B08A-4C2D-B8DD-EAF94034E869}" destId="{E04AE6C1-44D5-400C-A130-9F29DF457BAC}" srcOrd="1" destOrd="0" presId="urn:microsoft.com/office/officeart/2008/layout/LinedList"/>
    <dgm:cxn modelId="{EA42F1BC-9BC9-4162-A67B-E3C1CEBEEBB2}" type="presParOf" srcId="{750F5469-742A-4677-85A4-C7056B57724C}" destId="{CE55DE1D-D72B-41A3-BD4E-07E0164BA1EA}" srcOrd="16" destOrd="0" presId="urn:microsoft.com/office/officeart/2008/layout/LinedList"/>
    <dgm:cxn modelId="{AE0424DF-5586-41CE-963C-60817CC12125}" type="presParOf" srcId="{750F5469-742A-4677-85A4-C7056B57724C}" destId="{3C8DA5F6-A11B-4130-AFE8-736FFB120BF3}" srcOrd="17" destOrd="0" presId="urn:microsoft.com/office/officeart/2008/layout/LinedList"/>
    <dgm:cxn modelId="{AFB85E29-A588-4C4A-A591-E73DEB146BA4}" type="presParOf" srcId="{3C8DA5F6-A11B-4130-AFE8-736FFB120BF3}" destId="{C78279A7-BC46-45E6-9F2C-F9AAFAB1777F}" srcOrd="0" destOrd="0" presId="urn:microsoft.com/office/officeart/2008/layout/LinedList"/>
    <dgm:cxn modelId="{BDBF05C2-ADFA-41DF-83B6-F64C587B1DA5}" type="presParOf" srcId="{3C8DA5F6-A11B-4130-AFE8-736FFB120BF3}" destId="{A6C45D79-D68D-4BCF-9BA1-9455E4C4A3E2}" srcOrd="1" destOrd="0" presId="urn:microsoft.com/office/officeart/2008/layout/LinedList"/>
    <dgm:cxn modelId="{1F791BE2-FE35-4D7E-B3B0-8F03A8C50B5A}" type="presParOf" srcId="{750F5469-742A-4677-85A4-C7056B57724C}" destId="{6F136BBA-B756-49C0-A49A-A9979628D5A3}" srcOrd="18" destOrd="0" presId="urn:microsoft.com/office/officeart/2008/layout/LinedList"/>
    <dgm:cxn modelId="{CF564AF4-A256-4218-A8CB-1A5C2F76590B}" type="presParOf" srcId="{750F5469-742A-4677-85A4-C7056B57724C}" destId="{6A72B6A5-E6C3-46F8-8DB1-467AB81DBFE0}" srcOrd="19" destOrd="0" presId="urn:microsoft.com/office/officeart/2008/layout/LinedList"/>
    <dgm:cxn modelId="{73F18F3A-7CF5-403C-AEA5-1E95158FF485}" type="presParOf" srcId="{6A72B6A5-E6C3-46F8-8DB1-467AB81DBFE0}" destId="{E8F56EBF-4351-4F3C-9B40-C1CF5FA558E9}" srcOrd="0" destOrd="0" presId="urn:microsoft.com/office/officeart/2008/layout/LinedList"/>
    <dgm:cxn modelId="{31E134AC-4D80-487F-8624-67DFFCD80740}" type="presParOf" srcId="{6A72B6A5-E6C3-46F8-8DB1-467AB81DBFE0}" destId="{053D1660-5FAE-4FBA-851A-7746D1B1025E}" srcOrd="1" destOrd="0" presId="urn:microsoft.com/office/officeart/2008/layout/LinedList"/>
    <dgm:cxn modelId="{AD081A8E-7C3A-4A94-AE69-F276BF2B64D0}" type="presParOf" srcId="{750F5469-742A-4677-85A4-C7056B57724C}" destId="{56AE55E4-ADB4-4082-9D24-62B988CA8615}" srcOrd="20" destOrd="0" presId="urn:microsoft.com/office/officeart/2008/layout/LinedList"/>
    <dgm:cxn modelId="{61013F13-3D80-4120-AE4E-DB3BEC692F78}" type="presParOf" srcId="{750F5469-742A-4677-85A4-C7056B57724C}" destId="{C0A8E2BA-F4BB-4D7E-AB8F-1298FE3A963E}" srcOrd="21" destOrd="0" presId="urn:microsoft.com/office/officeart/2008/layout/LinedList"/>
    <dgm:cxn modelId="{C3B7CF41-4C30-4F97-85AA-2E11813119BC}" type="presParOf" srcId="{C0A8E2BA-F4BB-4D7E-AB8F-1298FE3A963E}" destId="{1CC7F55B-0162-448A-9679-3AA5B51B5223}" srcOrd="0" destOrd="0" presId="urn:microsoft.com/office/officeart/2008/layout/LinedList"/>
    <dgm:cxn modelId="{BCBE013A-7251-42C6-B024-BE29493452CF}" type="presParOf" srcId="{C0A8E2BA-F4BB-4D7E-AB8F-1298FE3A963E}" destId="{1ADF09A9-2D90-4594-BA2B-DED39C087615}" srcOrd="1" destOrd="0" presId="urn:microsoft.com/office/officeart/2008/layout/LinedList"/>
    <dgm:cxn modelId="{09EC5E64-01E9-407D-9D06-C5896FC5CE67}" type="presParOf" srcId="{750F5469-742A-4677-85A4-C7056B57724C}" destId="{B92C9569-0313-440E-8915-E1491619B5A3}" srcOrd="22" destOrd="0" presId="urn:microsoft.com/office/officeart/2008/layout/LinedList"/>
    <dgm:cxn modelId="{FC9977E5-8F67-483A-B3A7-DABC578C2522}" type="presParOf" srcId="{750F5469-742A-4677-85A4-C7056B57724C}" destId="{AA5983C1-FA2F-486A-9108-449975C9B61A}" srcOrd="23" destOrd="0" presId="urn:microsoft.com/office/officeart/2008/layout/LinedList"/>
    <dgm:cxn modelId="{F68FFF2C-1C59-43F7-B999-862D009B4EB5}" type="presParOf" srcId="{AA5983C1-FA2F-486A-9108-449975C9B61A}" destId="{6101CCFD-F422-475B-806A-A7814383B0D7}" srcOrd="0" destOrd="0" presId="urn:microsoft.com/office/officeart/2008/layout/LinedList"/>
    <dgm:cxn modelId="{E739D66F-85F2-417D-B0E1-AC2C6966C0EF}" type="presParOf" srcId="{AA5983C1-FA2F-486A-9108-449975C9B61A}" destId="{D1B99315-BA09-40DC-8FE9-E4B1AE15C1CC}" srcOrd="1" destOrd="0" presId="urn:microsoft.com/office/officeart/2008/layout/LinedList"/>
    <dgm:cxn modelId="{976E06D9-2C03-4E3D-824D-4AD2A931DBD0}" type="presParOf" srcId="{750F5469-742A-4677-85A4-C7056B57724C}" destId="{950D4181-F960-400D-A733-74A8E06EC7E1}" srcOrd="24" destOrd="0" presId="urn:microsoft.com/office/officeart/2008/layout/LinedList"/>
    <dgm:cxn modelId="{A39DC829-4E93-4B09-AA48-45C04C50DBA9}" type="presParOf" srcId="{750F5469-742A-4677-85A4-C7056B57724C}" destId="{54AB9BF6-47F5-4F13-B623-7ED2C3985AE2}" srcOrd="25" destOrd="0" presId="urn:microsoft.com/office/officeart/2008/layout/LinedList"/>
    <dgm:cxn modelId="{9A8DB758-D496-47B1-8828-8CD88FEF1A2C}" type="presParOf" srcId="{54AB9BF6-47F5-4F13-B623-7ED2C3985AE2}" destId="{76AC63A6-9C48-4797-A3F9-7C8C21605FB2}" srcOrd="0" destOrd="0" presId="urn:microsoft.com/office/officeart/2008/layout/LinedList"/>
    <dgm:cxn modelId="{A9A6DAB4-498D-42A2-944E-D660EC1C97CB}" type="presParOf" srcId="{54AB9BF6-47F5-4F13-B623-7ED2C3985AE2}" destId="{BE4C663C-8A2A-4954-A1C7-6E299BFE24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70C7FF-0AE2-4EE0-9B01-F630ED2C13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26BF7-D91D-45C3-9E33-C11043BE13A2}">
      <dgm:prSet/>
      <dgm:spPr/>
      <dgm:t>
        <a:bodyPr/>
        <a:lstStyle/>
        <a:p>
          <a:r>
            <a:rPr lang="nl-NL" dirty="0"/>
            <a:t>De maanlandingen zouden niet waar zijn</a:t>
          </a:r>
          <a:br>
            <a:rPr lang="nl-NL" dirty="0"/>
          </a:br>
          <a:r>
            <a:rPr lang="nl-NL" dirty="0"/>
            <a:t> ( in scene gezet): technologie van jaren ‘60 en ‘’70 van de </a:t>
          </a:r>
          <a:r>
            <a:rPr lang="nl-NL" dirty="0" err="1"/>
            <a:t>twinstigste</a:t>
          </a:r>
          <a:r>
            <a:rPr lang="nl-NL" dirty="0"/>
            <a:t> eeuw was ontoereikend </a:t>
          </a:r>
          <a:r>
            <a:rPr lang="nl-NL" dirty="0" err="1"/>
            <a:t>od</a:t>
          </a:r>
          <a:r>
            <a:rPr lang="nl-NL" dirty="0"/>
            <a:t> NASA had een succes nodig.</a:t>
          </a:r>
          <a:endParaRPr lang="en-US" dirty="0"/>
        </a:p>
      </dgm:t>
    </dgm:pt>
    <dgm:pt modelId="{FBA7C34B-B5B7-4E45-B189-A37E73519683}" type="parTrans" cxnId="{F6CF430B-89AE-4C37-89B8-8269F53A8537}">
      <dgm:prSet/>
      <dgm:spPr/>
      <dgm:t>
        <a:bodyPr/>
        <a:lstStyle/>
        <a:p>
          <a:endParaRPr lang="en-US"/>
        </a:p>
      </dgm:t>
    </dgm:pt>
    <dgm:pt modelId="{02B7EAA4-CC0F-4888-B526-ECA52CEA66C3}" type="sibTrans" cxnId="{F6CF430B-89AE-4C37-89B8-8269F53A8537}">
      <dgm:prSet/>
      <dgm:spPr/>
      <dgm:t>
        <a:bodyPr/>
        <a:lstStyle/>
        <a:p>
          <a:endParaRPr lang="en-US"/>
        </a:p>
      </dgm:t>
    </dgm:pt>
    <dgm:pt modelId="{426B4AEC-8483-4901-A70C-0A4C638B95BD}">
      <dgm:prSet/>
      <dgm:spPr/>
      <dgm:t>
        <a:bodyPr/>
        <a:lstStyle/>
        <a:p>
          <a:r>
            <a:rPr lang="nl-NL" dirty="0"/>
            <a:t>De 9/11-aanslagen: de Amerikaanse overheid en de CIA zitten achter de terroristische aanslagen van 9/11, ofwel de Amerikaanse overheid deed niets om de aanslagen te voorkomen.  </a:t>
          </a:r>
          <a:endParaRPr lang="en-US" dirty="0"/>
        </a:p>
      </dgm:t>
    </dgm:pt>
    <dgm:pt modelId="{F53B07E8-EB68-404C-8BB7-736D9675BF13}" type="parTrans" cxnId="{288FAE5E-1AD9-4794-88BB-2C0E788EB33F}">
      <dgm:prSet/>
      <dgm:spPr/>
      <dgm:t>
        <a:bodyPr/>
        <a:lstStyle/>
        <a:p>
          <a:endParaRPr lang="en-US"/>
        </a:p>
      </dgm:t>
    </dgm:pt>
    <dgm:pt modelId="{770C66AE-79F7-4C82-A9FE-4C337FD29154}" type="sibTrans" cxnId="{288FAE5E-1AD9-4794-88BB-2C0E788EB33F}">
      <dgm:prSet/>
      <dgm:spPr/>
      <dgm:t>
        <a:bodyPr/>
        <a:lstStyle/>
        <a:p>
          <a:endParaRPr lang="en-US"/>
        </a:p>
      </dgm:t>
    </dgm:pt>
    <dgm:pt modelId="{F5AC6D29-DE61-4F50-AFFF-23C2131E9CBD}">
      <dgm:prSet/>
      <dgm:spPr/>
      <dgm:t>
        <a:bodyPr/>
        <a:lstStyle/>
        <a:p>
          <a:r>
            <a:rPr lang="nl-NL" dirty="0"/>
            <a:t>De moord op John F. Kennedy: </a:t>
          </a:r>
          <a:r>
            <a:rPr lang="nl-NL" dirty="0" err="1"/>
            <a:t>Lyndon</a:t>
          </a:r>
          <a:r>
            <a:rPr lang="nl-NL" dirty="0"/>
            <a:t> Johnson  wilde zelf president worden, Lee Harvey </a:t>
          </a:r>
          <a:r>
            <a:rPr lang="nl-NL" dirty="0" err="1"/>
            <a:t>Oswalt</a:t>
          </a:r>
          <a:r>
            <a:rPr lang="nl-NL" dirty="0"/>
            <a:t> is niet de moordenaar.</a:t>
          </a:r>
          <a:endParaRPr lang="en-US" dirty="0"/>
        </a:p>
      </dgm:t>
    </dgm:pt>
    <dgm:pt modelId="{9F863AC4-1306-4B6D-B1D6-668F5A109194}" type="sibTrans" cxnId="{89B3FF16-9B6B-434B-96DE-8344235B6E6E}">
      <dgm:prSet/>
      <dgm:spPr/>
      <dgm:t>
        <a:bodyPr/>
        <a:lstStyle/>
        <a:p>
          <a:endParaRPr lang="en-US"/>
        </a:p>
      </dgm:t>
    </dgm:pt>
    <dgm:pt modelId="{FE2270E8-D302-43FC-8B53-28967F5C9BE7}" type="parTrans" cxnId="{89B3FF16-9B6B-434B-96DE-8344235B6E6E}">
      <dgm:prSet/>
      <dgm:spPr/>
      <dgm:t>
        <a:bodyPr/>
        <a:lstStyle/>
        <a:p>
          <a:endParaRPr lang="en-US"/>
        </a:p>
      </dgm:t>
    </dgm:pt>
    <dgm:pt modelId="{53D3EC87-95EA-48EB-8AEF-242D2E9DBCDF}">
      <dgm:prSet/>
      <dgm:spPr/>
      <dgm:t>
        <a:bodyPr/>
        <a:lstStyle/>
        <a:p>
          <a:r>
            <a:rPr lang="nl-NL" dirty="0"/>
            <a:t>Het afnemen van de bindingskracht van religie zou te maken</a:t>
          </a:r>
          <a:endParaRPr lang="en-US" dirty="0"/>
        </a:p>
      </dgm:t>
    </dgm:pt>
    <dgm:pt modelId="{59E9ECEF-C2E8-496B-A33C-89E95D869EAD}" type="sibTrans" cxnId="{3654B9B3-6BC4-43A7-8E92-FFF89273A6EB}">
      <dgm:prSet/>
      <dgm:spPr/>
      <dgm:t>
        <a:bodyPr/>
        <a:lstStyle/>
        <a:p>
          <a:endParaRPr lang="en-US"/>
        </a:p>
      </dgm:t>
    </dgm:pt>
    <dgm:pt modelId="{5BACF3EB-5A16-4F5C-A736-AFDA2E6189E7}" type="parTrans" cxnId="{3654B9B3-6BC4-43A7-8E92-FFF89273A6EB}">
      <dgm:prSet/>
      <dgm:spPr/>
      <dgm:t>
        <a:bodyPr/>
        <a:lstStyle/>
        <a:p>
          <a:endParaRPr lang="en-US"/>
        </a:p>
      </dgm:t>
    </dgm:pt>
    <dgm:pt modelId="{FE89CA24-1D1D-4DB3-9784-A51128CA4611}">
      <dgm:prSet/>
      <dgm:spPr/>
      <dgm:t>
        <a:bodyPr/>
        <a:lstStyle/>
        <a:p>
          <a:r>
            <a:rPr lang="nl-NL" dirty="0"/>
            <a:t>Introductie 5G- netwerk. Door 5G netwerk zijn mensen vatbaarder voor Covid -19, of 5G is zelfde DE oorzaak van Covid-19.</a:t>
          </a:r>
          <a:endParaRPr lang="en-US" dirty="0"/>
        </a:p>
      </dgm:t>
    </dgm:pt>
    <dgm:pt modelId="{F26EBFFD-5F9C-4074-AB96-97ADA4FEF579}" type="sibTrans" cxnId="{545D75A1-EF37-45A4-A009-B02872BC06F7}">
      <dgm:prSet/>
      <dgm:spPr/>
      <dgm:t>
        <a:bodyPr/>
        <a:lstStyle/>
        <a:p>
          <a:endParaRPr lang="en-US"/>
        </a:p>
      </dgm:t>
    </dgm:pt>
    <dgm:pt modelId="{179F5A3C-4EDF-422B-B88B-06A6235AB397}" type="parTrans" cxnId="{545D75A1-EF37-45A4-A009-B02872BC06F7}">
      <dgm:prSet/>
      <dgm:spPr/>
      <dgm:t>
        <a:bodyPr/>
        <a:lstStyle/>
        <a:p>
          <a:endParaRPr lang="en-US"/>
        </a:p>
      </dgm:t>
    </dgm:pt>
    <dgm:pt modelId="{9B608888-D747-42CF-BB8A-13A085EFE6B8}" type="pres">
      <dgm:prSet presAssocID="{8D70C7FF-0AE2-4EE0-9B01-F630ED2C136B}" presName="linear" presStyleCnt="0">
        <dgm:presLayoutVars>
          <dgm:animLvl val="lvl"/>
          <dgm:resizeHandles val="exact"/>
        </dgm:presLayoutVars>
      </dgm:prSet>
      <dgm:spPr/>
    </dgm:pt>
    <dgm:pt modelId="{2104F586-9793-4E77-AF94-13DC4A92B4DE}" type="pres">
      <dgm:prSet presAssocID="{C0C26BF7-D91D-45C3-9E33-C11043BE13A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0F2FF56-F0F4-41A6-9F06-41C8A0A7B30B}" type="pres">
      <dgm:prSet presAssocID="{02B7EAA4-CC0F-4888-B526-ECA52CEA66C3}" presName="spacer" presStyleCnt="0"/>
      <dgm:spPr/>
    </dgm:pt>
    <dgm:pt modelId="{A6BBFBBD-E427-47B1-A4ED-CF9E71C422B5}" type="pres">
      <dgm:prSet presAssocID="{426B4AEC-8483-4901-A70C-0A4C638B95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933E551-2410-4536-B882-77B5441BD500}" type="pres">
      <dgm:prSet presAssocID="{770C66AE-79F7-4C82-A9FE-4C337FD29154}" presName="spacer" presStyleCnt="0"/>
      <dgm:spPr/>
    </dgm:pt>
    <dgm:pt modelId="{A844DF4C-19D3-4238-9974-6305FA43EF17}" type="pres">
      <dgm:prSet presAssocID="{F5AC6D29-DE61-4F50-AFFF-23C2131E9CB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9A2F799-D01F-4F25-9516-2F023A0DDDDF}" type="pres">
      <dgm:prSet presAssocID="{9F863AC4-1306-4B6D-B1D6-668F5A109194}" presName="spacer" presStyleCnt="0"/>
      <dgm:spPr/>
    </dgm:pt>
    <dgm:pt modelId="{82F8652E-ECF4-496C-B149-F7BDD9D2C3A7}" type="pres">
      <dgm:prSet presAssocID="{FE89CA24-1D1D-4DB3-9784-A51128CA46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16D1EDB-70F1-4813-8C53-D55DB97C5D4B}" type="pres">
      <dgm:prSet presAssocID="{F26EBFFD-5F9C-4074-AB96-97ADA4FEF579}" presName="spacer" presStyleCnt="0"/>
      <dgm:spPr/>
    </dgm:pt>
    <dgm:pt modelId="{BDD2CB0B-1D2E-49F4-81B3-32E0D943098F}" type="pres">
      <dgm:prSet presAssocID="{53D3EC87-95EA-48EB-8AEF-242D2E9DBC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6CF430B-89AE-4C37-89B8-8269F53A8537}" srcId="{8D70C7FF-0AE2-4EE0-9B01-F630ED2C136B}" destId="{C0C26BF7-D91D-45C3-9E33-C11043BE13A2}" srcOrd="0" destOrd="0" parTransId="{FBA7C34B-B5B7-4E45-B189-A37E73519683}" sibTransId="{02B7EAA4-CC0F-4888-B526-ECA52CEA66C3}"/>
    <dgm:cxn modelId="{B064830D-90C3-4C7F-B87D-08B9F4D8C65B}" type="presOf" srcId="{F5AC6D29-DE61-4F50-AFFF-23C2131E9CBD}" destId="{A844DF4C-19D3-4238-9974-6305FA43EF17}" srcOrd="0" destOrd="0" presId="urn:microsoft.com/office/officeart/2005/8/layout/vList2"/>
    <dgm:cxn modelId="{89B3FF16-9B6B-434B-96DE-8344235B6E6E}" srcId="{8D70C7FF-0AE2-4EE0-9B01-F630ED2C136B}" destId="{F5AC6D29-DE61-4F50-AFFF-23C2131E9CBD}" srcOrd="2" destOrd="0" parTransId="{FE2270E8-D302-43FC-8B53-28967F5C9BE7}" sibTransId="{9F863AC4-1306-4B6D-B1D6-668F5A109194}"/>
    <dgm:cxn modelId="{682EB45D-7520-42B4-9F29-CA146386BCC5}" type="presOf" srcId="{C0C26BF7-D91D-45C3-9E33-C11043BE13A2}" destId="{2104F586-9793-4E77-AF94-13DC4A92B4DE}" srcOrd="0" destOrd="0" presId="urn:microsoft.com/office/officeart/2005/8/layout/vList2"/>
    <dgm:cxn modelId="{288FAE5E-1AD9-4794-88BB-2C0E788EB33F}" srcId="{8D70C7FF-0AE2-4EE0-9B01-F630ED2C136B}" destId="{426B4AEC-8483-4901-A70C-0A4C638B95BD}" srcOrd="1" destOrd="0" parTransId="{F53B07E8-EB68-404C-8BB7-736D9675BF13}" sibTransId="{770C66AE-79F7-4C82-A9FE-4C337FD29154}"/>
    <dgm:cxn modelId="{E31A7045-5373-4D63-AEEB-4F40BC37B9BC}" type="presOf" srcId="{426B4AEC-8483-4901-A70C-0A4C638B95BD}" destId="{A6BBFBBD-E427-47B1-A4ED-CF9E71C422B5}" srcOrd="0" destOrd="0" presId="urn:microsoft.com/office/officeart/2005/8/layout/vList2"/>
    <dgm:cxn modelId="{545D75A1-EF37-45A4-A009-B02872BC06F7}" srcId="{8D70C7FF-0AE2-4EE0-9B01-F630ED2C136B}" destId="{FE89CA24-1D1D-4DB3-9784-A51128CA4611}" srcOrd="3" destOrd="0" parTransId="{179F5A3C-4EDF-422B-B88B-06A6235AB397}" sibTransId="{F26EBFFD-5F9C-4074-AB96-97ADA4FEF579}"/>
    <dgm:cxn modelId="{3654B9B3-6BC4-43A7-8E92-FFF89273A6EB}" srcId="{8D70C7FF-0AE2-4EE0-9B01-F630ED2C136B}" destId="{53D3EC87-95EA-48EB-8AEF-242D2E9DBCDF}" srcOrd="4" destOrd="0" parTransId="{5BACF3EB-5A16-4F5C-A736-AFDA2E6189E7}" sibTransId="{59E9ECEF-C2E8-496B-A33C-89E95D869EAD}"/>
    <dgm:cxn modelId="{D94AE8B3-D5DB-4E9E-AF7F-96C64301DF3D}" type="presOf" srcId="{53D3EC87-95EA-48EB-8AEF-242D2E9DBCDF}" destId="{BDD2CB0B-1D2E-49F4-81B3-32E0D943098F}" srcOrd="0" destOrd="0" presId="urn:microsoft.com/office/officeart/2005/8/layout/vList2"/>
    <dgm:cxn modelId="{74E7FEF1-34C0-4A42-A5DC-E606502CCC18}" type="presOf" srcId="{FE89CA24-1D1D-4DB3-9784-A51128CA4611}" destId="{82F8652E-ECF4-496C-B149-F7BDD9D2C3A7}" srcOrd="0" destOrd="0" presId="urn:microsoft.com/office/officeart/2005/8/layout/vList2"/>
    <dgm:cxn modelId="{6E34B5F2-EF57-4ACC-9B06-46B8034C2D24}" type="presOf" srcId="{8D70C7FF-0AE2-4EE0-9B01-F630ED2C136B}" destId="{9B608888-D747-42CF-BB8A-13A085EFE6B8}" srcOrd="0" destOrd="0" presId="urn:microsoft.com/office/officeart/2005/8/layout/vList2"/>
    <dgm:cxn modelId="{482CC4CC-86BB-420E-B11C-1D1BB1B07FDC}" type="presParOf" srcId="{9B608888-D747-42CF-BB8A-13A085EFE6B8}" destId="{2104F586-9793-4E77-AF94-13DC4A92B4DE}" srcOrd="0" destOrd="0" presId="urn:microsoft.com/office/officeart/2005/8/layout/vList2"/>
    <dgm:cxn modelId="{B39291C8-4D21-4321-9A94-6BF643046502}" type="presParOf" srcId="{9B608888-D747-42CF-BB8A-13A085EFE6B8}" destId="{E0F2FF56-F0F4-41A6-9F06-41C8A0A7B30B}" srcOrd="1" destOrd="0" presId="urn:microsoft.com/office/officeart/2005/8/layout/vList2"/>
    <dgm:cxn modelId="{DB642F68-5D98-4455-BFF6-2F73B3CC4366}" type="presParOf" srcId="{9B608888-D747-42CF-BB8A-13A085EFE6B8}" destId="{A6BBFBBD-E427-47B1-A4ED-CF9E71C422B5}" srcOrd="2" destOrd="0" presId="urn:microsoft.com/office/officeart/2005/8/layout/vList2"/>
    <dgm:cxn modelId="{3F2CD982-8C7A-4863-8545-0FD8DE0BD1FD}" type="presParOf" srcId="{9B608888-D747-42CF-BB8A-13A085EFE6B8}" destId="{A933E551-2410-4536-B882-77B5441BD500}" srcOrd="3" destOrd="0" presId="urn:microsoft.com/office/officeart/2005/8/layout/vList2"/>
    <dgm:cxn modelId="{85D95C29-CA8E-4142-8526-9F6806E5A75C}" type="presParOf" srcId="{9B608888-D747-42CF-BB8A-13A085EFE6B8}" destId="{A844DF4C-19D3-4238-9974-6305FA43EF17}" srcOrd="4" destOrd="0" presId="urn:microsoft.com/office/officeart/2005/8/layout/vList2"/>
    <dgm:cxn modelId="{876A76A7-41C9-4015-A945-E171C4739B3F}" type="presParOf" srcId="{9B608888-D747-42CF-BB8A-13A085EFE6B8}" destId="{B9A2F799-D01F-4F25-9516-2F023A0DDDDF}" srcOrd="5" destOrd="0" presId="urn:microsoft.com/office/officeart/2005/8/layout/vList2"/>
    <dgm:cxn modelId="{09F8C2DB-32D2-46B8-B667-1641C4A6F5A8}" type="presParOf" srcId="{9B608888-D747-42CF-BB8A-13A085EFE6B8}" destId="{82F8652E-ECF4-496C-B149-F7BDD9D2C3A7}" srcOrd="6" destOrd="0" presId="urn:microsoft.com/office/officeart/2005/8/layout/vList2"/>
    <dgm:cxn modelId="{CB731736-3B9E-4EB7-9936-0C646D947DBD}" type="presParOf" srcId="{9B608888-D747-42CF-BB8A-13A085EFE6B8}" destId="{E16D1EDB-70F1-4813-8C53-D55DB97C5D4B}" srcOrd="7" destOrd="0" presId="urn:microsoft.com/office/officeart/2005/8/layout/vList2"/>
    <dgm:cxn modelId="{D0AE2881-3E7A-42C8-A58D-E9EECF5C8EE1}" type="presParOf" srcId="{9B608888-D747-42CF-BB8A-13A085EFE6B8}" destId="{BDD2CB0B-1D2E-49F4-81B3-32E0D94309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C11B6C-7ECB-47A5-BF05-8BE60D0ADE1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E3AA373-A545-425D-A3F9-528A9E038540}">
      <dgm:prSet/>
      <dgm:spPr/>
      <dgm:t>
        <a:bodyPr/>
        <a:lstStyle/>
        <a:p>
          <a:r>
            <a:rPr lang="en-US"/>
            <a:t>Feiten in de berichtgeving controleren</a:t>
          </a:r>
        </a:p>
      </dgm:t>
    </dgm:pt>
    <dgm:pt modelId="{A54CA487-F7CF-4735-A722-57D434805FAF}" type="parTrans" cxnId="{283FBC57-DCEB-4757-8681-99287D8A24C9}">
      <dgm:prSet/>
      <dgm:spPr/>
      <dgm:t>
        <a:bodyPr/>
        <a:lstStyle/>
        <a:p>
          <a:endParaRPr lang="en-US"/>
        </a:p>
      </dgm:t>
    </dgm:pt>
    <dgm:pt modelId="{D18D7098-54CD-47CE-B590-8459F2307362}" type="sibTrans" cxnId="{283FBC57-DCEB-4757-8681-99287D8A24C9}">
      <dgm:prSet/>
      <dgm:spPr/>
      <dgm:t>
        <a:bodyPr/>
        <a:lstStyle/>
        <a:p>
          <a:endParaRPr lang="en-US"/>
        </a:p>
      </dgm:t>
    </dgm:pt>
    <dgm:pt modelId="{C004023F-CE2F-4993-A71C-A97536E32356}">
      <dgm:prSet/>
      <dgm:spPr/>
      <dgm:t>
        <a:bodyPr/>
        <a:lstStyle/>
        <a:p>
          <a:r>
            <a:rPr lang="en-US"/>
            <a:t>Onderscheid maken tussen feiten, bweringen en meningen</a:t>
          </a:r>
        </a:p>
      </dgm:t>
    </dgm:pt>
    <dgm:pt modelId="{B5ACA04E-DD6F-4F25-93E6-508C713B05B1}" type="parTrans" cxnId="{E5C9CC3F-62E5-446F-824B-CC50F472D8B9}">
      <dgm:prSet/>
      <dgm:spPr/>
      <dgm:t>
        <a:bodyPr/>
        <a:lstStyle/>
        <a:p>
          <a:endParaRPr lang="en-US"/>
        </a:p>
      </dgm:t>
    </dgm:pt>
    <dgm:pt modelId="{CE16F303-70CD-4644-95D7-BB29FD9B1298}" type="sibTrans" cxnId="{E5C9CC3F-62E5-446F-824B-CC50F472D8B9}">
      <dgm:prSet/>
      <dgm:spPr/>
      <dgm:t>
        <a:bodyPr/>
        <a:lstStyle/>
        <a:p>
          <a:endParaRPr lang="en-US"/>
        </a:p>
      </dgm:t>
    </dgm:pt>
    <dgm:pt modelId="{201C0CB9-2416-4E65-8877-5E82BB6F052C}">
      <dgm:prSet/>
      <dgm:spPr/>
      <dgm:t>
        <a:bodyPr/>
        <a:lstStyle/>
        <a:p>
          <a:r>
            <a:rPr lang="en-US"/>
            <a:t>Hoor en wederhoor toepassen</a:t>
          </a:r>
        </a:p>
      </dgm:t>
    </dgm:pt>
    <dgm:pt modelId="{A97962F7-ED35-4BCF-A3CF-81C0CEBE5B81}" type="parTrans" cxnId="{15C4F96C-B500-4CDC-80A1-7C5E3F9E7ED9}">
      <dgm:prSet/>
      <dgm:spPr/>
      <dgm:t>
        <a:bodyPr/>
        <a:lstStyle/>
        <a:p>
          <a:endParaRPr lang="en-US"/>
        </a:p>
      </dgm:t>
    </dgm:pt>
    <dgm:pt modelId="{54965B7C-10DD-45FA-AD74-BB6CC2DA9053}" type="sibTrans" cxnId="{15C4F96C-B500-4CDC-80A1-7C5E3F9E7ED9}">
      <dgm:prSet/>
      <dgm:spPr/>
      <dgm:t>
        <a:bodyPr/>
        <a:lstStyle/>
        <a:p>
          <a:endParaRPr lang="en-US"/>
        </a:p>
      </dgm:t>
    </dgm:pt>
    <dgm:pt modelId="{F522C7BE-202D-459F-9C9B-4829EF950B0E}">
      <dgm:prSet/>
      <dgm:spPr/>
      <dgm:t>
        <a:bodyPr/>
        <a:lstStyle/>
        <a:p>
          <a:r>
            <a:rPr lang="en-US"/>
            <a:t>Meerdere bronnen raadplegen</a:t>
          </a:r>
        </a:p>
      </dgm:t>
    </dgm:pt>
    <dgm:pt modelId="{29BED181-08EA-4256-BFF9-6478024CE52E}" type="parTrans" cxnId="{8F24C8D5-E1F1-4E72-88C6-E13773A36CD9}">
      <dgm:prSet/>
      <dgm:spPr/>
      <dgm:t>
        <a:bodyPr/>
        <a:lstStyle/>
        <a:p>
          <a:endParaRPr lang="en-US"/>
        </a:p>
      </dgm:t>
    </dgm:pt>
    <dgm:pt modelId="{CFF36F41-416A-4C94-AA46-E907F511CE1F}" type="sibTrans" cxnId="{8F24C8D5-E1F1-4E72-88C6-E13773A36CD9}">
      <dgm:prSet/>
      <dgm:spPr/>
      <dgm:t>
        <a:bodyPr/>
        <a:lstStyle/>
        <a:p>
          <a:endParaRPr lang="en-US"/>
        </a:p>
      </dgm:t>
    </dgm:pt>
    <dgm:pt modelId="{53EFD147-31A0-4578-AB67-802DAC293855}" type="pres">
      <dgm:prSet presAssocID="{F8C11B6C-7ECB-47A5-BF05-8BE60D0ADE1C}" presName="linear" presStyleCnt="0">
        <dgm:presLayoutVars>
          <dgm:animLvl val="lvl"/>
          <dgm:resizeHandles val="exact"/>
        </dgm:presLayoutVars>
      </dgm:prSet>
      <dgm:spPr/>
    </dgm:pt>
    <dgm:pt modelId="{1DD9D685-DB21-40A8-9F7F-FD7B856B2735}" type="pres">
      <dgm:prSet presAssocID="{7E3AA373-A545-425D-A3F9-528A9E0385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85F9D6-FE21-4A62-ACB1-A12C78CC293B}" type="pres">
      <dgm:prSet presAssocID="{D18D7098-54CD-47CE-B590-8459F2307362}" presName="spacer" presStyleCnt="0"/>
      <dgm:spPr/>
    </dgm:pt>
    <dgm:pt modelId="{B390F7A5-8A59-4DA3-A5AA-0890997EBA60}" type="pres">
      <dgm:prSet presAssocID="{C004023F-CE2F-4993-A71C-A97536E323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CE78F7-E0BA-4F61-8077-9B8A384EFD83}" type="pres">
      <dgm:prSet presAssocID="{CE16F303-70CD-4644-95D7-BB29FD9B1298}" presName="spacer" presStyleCnt="0"/>
      <dgm:spPr/>
    </dgm:pt>
    <dgm:pt modelId="{37C26248-E6CC-4AF3-95CE-6FA2E16FDB41}" type="pres">
      <dgm:prSet presAssocID="{201C0CB9-2416-4E65-8877-5E82BB6F05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1BEF0F-A98D-4B94-940C-4ADC5DFEB06A}" type="pres">
      <dgm:prSet presAssocID="{54965B7C-10DD-45FA-AD74-BB6CC2DA9053}" presName="spacer" presStyleCnt="0"/>
      <dgm:spPr/>
    </dgm:pt>
    <dgm:pt modelId="{9FF8AEB6-8C15-42A6-907F-3C103C1D1809}" type="pres">
      <dgm:prSet presAssocID="{F522C7BE-202D-459F-9C9B-4829EF950B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5C9CC3F-62E5-446F-824B-CC50F472D8B9}" srcId="{F8C11B6C-7ECB-47A5-BF05-8BE60D0ADE1C}" destId="{C004023F-CE2F-4993-A71C-A97536E32356}" srcOrd="1" destOrd="0" parTransId="{B5ACA04E-DD6F-4F25-93E6-508C713B05B1}" sibTransId="{CE16F303-70CD-4644-95D7-BB29FD9B1298}"/>
    <dgm:cxn modelId="{15C4F96C-B500-4CDC-80A1-7C5E3F9E7ED9}" srcId="{F8C11B6C-7ECB-47A5-BF05-8BE60D0ADE1C}" destId="{201C0CB9-2416-4E65-8877-5E82BB6F052C}" srcOrd="2" destOrd="0" parTransId="{A97962F7-ED35-4BCF-A3CF-81C0CEBE5B81}" sibTransId="{54965B7C-10DD-45FA-AD74-BB6CC2DA9053}"/>
    <dgm:cxn modelId="{283FBC57-DCEB-4757-8681-99287D8A24C9}" srcId="{F8C11B6C-7ECB-47A5-BF05-8BE60D0ADE1C}" destId="{7E3AA373-A545-425D-A3F9-528A9E038540}" srcOrd="0" destOrd="0" parTransId="{A54CA487-F7CF-4735-A722-57D434805FAF}" sibTransId="{D18D7098-54CD-47CE-B590-8459F2307362}"/>
    <dgm:cxn modelId="{37AAF957-EFCD-4F70-B987-C9285FFB615E}" type="presOf" srcId="{201C0CB9-2416-4E65-8877-5E82BB6F052C}" destId="{37C26248-E6CC-4AF3-95CE-6FA2E16FDB41}" srcOrd="0" destOrd="0" presId="urn:microsoft.com/office/officeart/2005/8/layout/vList2"/>
    <dgm:cxn modelId="{BCF79294-8423-4324-B1FC-A3018EA3A873}" type="presOf" srcId="{C004023F-CE2F-4993-A71C-A97536E32356}" destId="{B390F7A5-8A59-4DA3-A5AA-0890997EBA60}" srcOrd="0" destOrd="0" presId="urn:microsoft.com/office/officeart/2005/8/layout/vList2"/>
    <dgm:cxn modelId="{EC150FCD-47EE-40A1-9E94-1B59E0C4482D}" type="presOf" srcId="{F8C11B6C-7ECB-47A5-BF05-8BE60D0ADE1C}" destId="{53EFD147-31A0-4578-AB67-802DAC293855}" srcOrd="0" destOrd="0" presId="urn:microsoft.com/office/officeart/2005/8/layout/vList2"/>
    <dgm:cxn modelId="{8F24C8D5-E1F1-4E72-88C6-E13773A36CD9}" srcId="{F8C11B6C-7ECB-47A5-BF05-8BE60D0ADE1C}" destId="{F522C7BE-202D-459F-9C9B-4829EF950B0E}" srcOrd="3" destOrd="0" parTransId="{29BED181-08EA-4256-BFF9-6478024CE52E}" sibTransId="{CFF36F41-416A-4C94-AA46-E907F511CE1F}"/>
    <dgm:cxn modelId="{C89C38E7-709A-4F62-B33D-2E59BD762B00}" type="presOf" srcId="{F522C7BE-202D-459F-9C9B-4829EF950B0E}" destId="{9FF8AEB6-8C15-42A6-907F-3C103C1D1809}" srcOrd="0" destOrd="0" presId="urn:microsoft.com/office/officeart/2005/8/layout/vList2"/>
    <dgm:cxn modelId="{F5C6EEEF-C216-4A9B-86F1-F9D0564DF55A}" type="presOf" srcId="{7E3AA373-A545-425D-A3F9-528A9E038540}" destId="{1DD9D685-DB21-40A8-9F7F-FD7B856B2735}" srcOrd="0" destOrd="0" presId="urn:microsoft.com/office/officeart/2005/8/layout/vList2"/>
    <dgm:cxn modelId="{1DF85735-D393-4658-B6D3-006E367A031C}" type="presParOf" srcId="{53EFD147-31A0-4578-AB67-802DAC293855}" destId="{1DD9D685-DB21-40A8-9F7F-FD7B856B2735}" srcOrd="0" destOrd="0" presId="urn:microsoft.com/office/officeart/2005/8/layout/vList2"/>
    <dgm:cxn modelId="{A158E1C0-AD75-4A4A-8896-479B2C7F0665}" type="presParOf" srcId="{53EFD147-31A0-4578-AB67-802DAC293855}" destId="{2285F9D6-FE21-4A62-ACB1-A12C78CC293B}" srcOrd="1" destOrd="0" presId="urn:microsoft.com/office/officeart/2005/8/layout/vList2"/>
    <dgm:cxn modelId="{82E27235-0B1B-485A-AC89-23469495538F}" type="presParOf" srcId="{53EFD147-31A0-4578-AB67-802DAC293855}" destId="{B390F7A5-8A59-4DA3-A5AA-0890997EBA60}" srcOrd="2" destOrd="0" presId="urn:microsoft.com/office/officeart/2005/8/layout/vList2"/>
    <dgm:cxn modelId="{72E809E7-3FA7-4788-B62E-CBE0834AE616}" type="presParOf" srcId="{53EFD147-31A0-4578-AB67-802DAC293855}" destId="{C2CE78F7-E0BA-4F61-8077-9B8A384EFD83}" srcOrd="3" destOrd="0" presId="urn:microsoft.com/office/officeart/2005/8/layout/vList2"/>
    <dgm:cxn modelId="{C983BBA8-DC89-43BD-A565-114CB5AC7785}" type="presParOf" srcId="{53EFD147-31A0-4578-AB67-802DAC293855}" destId="{37C26248-E6CC-4AF3-95CE-6FA2E16FDB41}" srcOrd="4" destOrd="0" presId="urn:microsoft.com/office/officeart/2005/8/layout/vList2"/>
    <dgm:cxn modelId="{B8D331D3-D45F-4902-9A24-9AE6440C176C}" type="presParOf" srcId="{53EFD147-31A0-4578-AB67-802DAC293855}" destId="{BC1BEF0F-A98D-4B94-940C-4ADC5DFEB06A}" srcOrd="5" destOrd="0" presId="urn:microsoft.com/office/officeart/2005/8/layout/vList2"/>
    <dgm:cxn modelId="{585AD453-EC78-44A0-8DDB-36DD7F6B7016}" type="presParOf" srcId="{53EFD147-31A0-4578-AB67-802DAC293855}" destId="{9FF8AEB6-8C15-42A6-907F-3C103C1D18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59C7CB-176A-4DE3-AC07-E12CF10F3A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5B6B66-7E19-4BDE-A420-681E1CAC3487}">
      <dgm:prSet/>
      <dgm:spPr/>
      <dgm:t>
        <a:bodyPr/>
        <a:lstStyle/>
        <a:p>
          <a:r>
            <a:rPr lang="en-US"/>
            <a:t>Argumenteren</a:t>
          </a:r>
        </a:p>
      </dgm:t>
    </dgm:pt>
    <dgm:pt modelId="{BAF62B24-D1BE-458D-BF3D-5F0D9885C3BF}" type="parTrans" cxnId="{ABE4A8E8-2197-48DB-83D8-4D34C24C4BC2}">
      <dgm:prSet/>
      <dgm:spPr/>
      <dgm:t>
        <a:bodyPr/>
        <a:lstStyle/>
        <a:p>
          <a:endParaRPr lang="en-US"/>
        </a:p>
      </dgm:t>
    </dgm:pt>
    <dgm:pt modelId="{CA9BDB43-3D19-431E-ADE0-572BBBC0A313}" type="sibTrans" cxnId="{ABE4A8E8-2197-48DB-83D8-4D34C24C4BC2}">
      <dgm:prSet/>
      <dgm:spPr/>
      <dgm:t>
        <a:bodyPr/>
        <a:lstStyle/>
        <a:p>
          <a:endParaRPr lang="en-US"/>
        </a:p>
      </dgm:t>
    </dgm:pt>
    <dgm:pt modelId="{8FED8755-1A04-4FD2-9981-DB9E506C0920}">
      <dgm:prSet/>
      <dgm:spPr/>
      <dgm:t>
        <a:bodyPr/>
        <a:lstStyle/>
        <a:p>
          <a:r>
            <a:rPr lang="en-US"/>
            <a:t>Van meerdere kanten bekijken</a:t>
          </a:r>
        </a:p>
      </dgm:t>
    </dgm:pt>
    <dgm:pt modelId="{0942831E-25B9-430D-BCD1-9D06C3B13652}" type="parTrans" cxnId="{18FA3564-EA53-4F88-BBA6-E98B588B4FAD}">
      <dgm:prSet/>
      <dgm:spPr/>
      <dgm:t>
        <a:bodyPr/>
        <a:lstStyle/>
        <a:p>
          <a:endParaRPr lang="en-US"/>
        </a:p>
      </dgm:t>
    </dgm:pt>
    <dgm:pt modelId="{69494C2F-3895-4B4F-ACEB-7D2D614BB233}" type="sibTrans" cxnId="{18FA3564-EA53-4F88-BBA6-E98B588B4FAD}">
      <dgm:prSet/>
      <dgm:spPr/>
      <dgm:t>
        <a:bodyPr/>
        <a:lstStyle/>
        <a:p>
          <a:endParaRPr lang="en-US"/>
        </a:p>
      </dgm:t>
    </dgm:pt>
    <dgm:pt modelId="{678EF14C-C6EC-4F3E-BDD4-0E6C8684BE4D}">
      <dgm:prSet/>
      <dgm:spPr/>
      <dgm:t>
        <a:bodyPr/>
        <a:lstStyle/>
        <a:p>
          <a:r>
            <a:rPr lang="en-US"/>
            <a:t>Zo nodig je standpunt herzien</a:t>
          </a:r>
        </a:p>
      </dgm:t>
    </dgm:pt>
    <dgm:pt modelId="{E08A7E01-717B-4AFB-8ADD-3BBCBC3D67A2}" type="parTrans" cxnId="{078E48F4-1B68-447B-9073-8149A22D74B2}">
      <dgm:prSet/>
      <dgm:spPr/>
      <dgm:t>
        <a:bodyPr/>
        <a:lstStyle/>
        <a:p>
          <a:endParaRPr lang="en-US"/>
        </a:p>
      </dgm:t>
    </dgm:pt>
    <dgm:pt modelId="{E9211E90-D218-49CB-B7DA-2C13804F4BD8}" type="sibTrans" cxnId="{078E48F4-1B68-447B-9073-8149A22D74B2}">
      <dgm:prSet/>
      <dgm:spPr/>
      <dgm:t>
        <a:bodyPr/>
        <a:lstStyle/>
        <a:p>
          <a:endParaRPr lang="en-US"/>
        </a:p>
      </dgm:t>
    </dgm:pt>
    <dgm:pt modelId="{09ADA688-F233-47C3-B2F0-B845B13918DD}" type="pres">
      <dgm:prSet presAssocID="{D759C7CB-176A-4DE3-AC07-E12CF10F3A9E}" presName="linear" presStyleCnt="0">
        <dgm:presLayoutVars>
          <dgm:animLvl val="lvl"/>
          <dgm:resizeHandles val="exact"/>
        </dgm:presLayoutVars>
      </dgm:prSet>
      <dgm:spPr/>
    </dgm:pt>
    <dgm:pt modelId="{B9BF988A-9FF6-42D2-BD59-E6B0172F527E}" type="pres">
      <dgm:prSet presAssocID="{A25B6B66-7E19-4BDE-A420-681E1CAC348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B74879-94B3-432C-B2EA-660AF4E5AC53}" type="pres">
      <dgm:prSet presAssocID="{CA9BDB43-3D19-431E-ADE0-572BBBC0A313}" presName="spacer" presStyleCnt="0"/>
      <dgm:spPr/>
    </dgm:pt>
    <dgm:pt modelId="{81A0237C-27B5-4AFB-A861-7D0278E6637B}" type="pres">
      <dgm:prSet presAssocID="{8FED8755-1A04-4FD2-9981-DB9E506C09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BD4527-2474-41C0-9366-6F979F80043D}" type="pres">
      <dgm:prSet presAssocID="{69494C2F-3895-4B4F-ACEB-7D2D614BB233}" presName="spacer" presStyleCnt="0"/>
      <dgm:spPr/>
    </dgm:pt>
    <dgm:pt modelId="{E1CCD318-FC1D-4D45-8416-83E33FF08540}" type="pres">
      <dgm:prSet presAssocID="{678EF14C-C6EC-4F3E-BDD4-0E6C8684BE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5E1926-C2A9-442D-8842-AABDCA2D157E}" type="presOf" srcId="{A25B6B66-7E19-4BDE-A420-681E1CAC3487}" destId="{B9BF988A-9FF6-42D2-BD59-E6B0172F527E}" srcOrd="0" destOrd="0" presId="urn:microsoft.com/office/officeart/2005/8/layout/vList2"/>
    <dgm:cxn modelId="{96380B2F-4F69-4A6B-9286-C84B2F5EF8CD}" type="presOf" srcId="{D759C7CB-176A-4DE3-AC07-E12CF10F3A9E}" destId="{09ADA688-F233-47C3-B2F0-B845B13918DD}" srcOrd="0" destOrd="0" presId="urn:microsoft.com/office/officeart/2005/8/layout/vList2"/>
    <dgm:cxn modelId="{18FA3564-EA53-4F88-BBA6-E98B588B4FAD}" srcId="{D759C7CB-176A-4DE3-AC07-E12CF10F3A9E}" destId="{8FED8755-1A04-4FD2-9981-DB9E506C0920}" srcOrd="1" destOrd="0" parTransId="{0942831E-25B9-430D-BCD1-9D06C3B13652}" sibTransId="{69494C2F-3895-4B4F-ACEB-7D2D614BB233}"/>
    <dgm:cxn modelId="{31000481-2BDF-4ABC-BB5D-62CEB3ED64D1}" type="presOf" srcId="{678EF14C-C6EC-4F3E-BDD4-0E6C8684BE4D}" destId="{E1CCD318-FC1D-4D45-8416-83E33FF08540}" srcOrd="0" destOrd="0" presId="urn:microsoft.com/office/officeart/2005/8/layout/vList2"/>
    <dgm:cxn modelId="{4AEED7C5-AF1E-4DD7-BA7A-AA8D93DD19EE}" type="presOf" srcId="{8FED8755-1A04-4FD2-9981-DB9E506C0920}" destId="{81A0237C-27B5-4AFB-A861-7D0278E6637B}" srcOrd="0" destOrd="0" presId="urn:microsoft.com/office/officeart/2005/8/layout/vList2"/>
    <dgm:cxn modelId="{ABE4A8E8-2197-48DB-83D8-4D34C24C4BC2}" srcId="{D759C7CB-176A-4DE3-AC07-E12CF10F3A9E}" destId="{A25B6B66-7E19-4BDE-A420-681E1CAC3487}" srcOrd="0" destOrd="0" parTransId="{BAF62B24-D1BE-458D-BF3D-5F0D9885C3BF}" sibTransId="{CA9BDB43-3D19-431E-ADE0-572BBBC0A313}"/>
    <dgm:cxn modelId="{078E48F4-1B68-447B-9073-8149A22D74B2}" srcId="{D759C7CB-176A-4DE3-AC07-E12CF10F3A9E}" destId="{678EF14C-C6EC-4F3E-BDD4-0E6C8684BE4D}" srcOrd="2" destOrd="0" parTransId="{E08A7E01-717B-4AFB-8ADD-3BBCBC3D67A2}" sibTransId="{E9211E90-D218-49CB-B7DA-2C13804F4BD8}"/>
    <dgm:cxn modelId="{4A89A66E-838C-4069-A126-B8095DD053AD}" type="presParOf" srcId="{09ADA688-F233-47C3-B2F0-B845B13918DD}" destId="{B9BF988A-9FF6-42D2-BD59-E6B0172F527E}" srcOrd="0" destOrd="0" presId="urn:microsoft.com/office/officeart/2005/8/layout/vList2"/>
    <dgm:cxn modelId="{70B7DD77-FA57-407C-AFAA-79CDA78E0570}" type="presParOf" srcId="{09ADA688-F233-47C3-B2F0-B845B13918DD}" destId="{8FB74879-94B3-432C-B2EA-660AF4E5AC53}" srcOrd="1" destOrd="0" presId="urn:microsoft.com/office/officeart/2005/8/layout/vList2"/>
    <dgm:cxn modelId="{23813F4D-26D0-4F75-9FB9-B0C65D1B6918}" type="presParOf" srcId="{09ADA688-F233-47C3-B2F0-B845B13918DD}" destId="{81A0237C-27B5-4AFB-A861-7D0278E6637B}" srcOrd="2" destOrd="0" presId="urn:microsoft.com/office/officeart/2005/8/layout/vList2"/>
    <dgm:cxn modelId="{C46D3C0A-F2CD-459F-9C91-BC8D04A93DBD}" type="presParOf" srcId="{09ADA688-F233-47C3-B2F0-B845B13918DD}" destId="{72BD4527-2474-41C0-9366-6F979F80043D}" srcOrd="3" destOrd="0" presId="urn:microsoft.com/office/officeart/2005/8/layout/vList2"/>
    <dgm:cxn modelId="{11E9E975-F646-4DF7-8BF7-941C788CC166}" type="presParOf" srcId="{09ADA688-F233-47C3-B2F0-B845B13918DD}" destId="{E1CCD318-FC1D-4D45-8416-83E33FF085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4EF54-9D5C-4CE0-A9DC-819DC6D84763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maatschappijleer + Parlementaire democratie (</a:t>
          </a:r>
          <a:r>
            <a:rPr lang="nl-NL" sz="2200" kern="1200" dirty="0" err="1"/>
            <a:t>Herkansbaar</a:t>
          </a:r>
          <a:r>
            <a:rPr lang="nl-NL" sz="2200" kern="1200" dirty="0"/>
            <a:t>) + </a:t>
          </a:r>
          <a:br>
            <a:rPr lang="nl-NL" sz="2200" kern="1200" dirty="0"/>
          </a:br>
          <a:r>
            <a:rPr lang="nl-NL" sz="2200" kern="1200" dirty="0" err="1"/>
            <a:t>ac</a:t>
          </a:r>
          <a:r>
            <a:rPr lang="nl-NL" sz="2200" kern="1200" dirty="0"/>
            <a:t>- toets (Niet- </a:t>
          </a:r>
          <a:r>
            <a:rPr lang="nl-NL" sz="2200" kern="1200" dirty="0" err="1"/>
            <a:t>herkansbaar</a:t>
          </a:r>
          <a:r>
            <a:rPr lang="nl-NL" sz="2200" kern="1200" dirty="0"/>
            <a:t>)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(week 49)</a:t>
          </a:r>
          <a:endParaRPr lang="en-US" sz="2200" kern="1200" dirty="0"/>
        </a:p>
      </dsp:txBody>
      <dsp:txXfrm>
        <a:off x="460905" y="1047"/>
        <a:ext cx="3479899" cy="2087939"/>
      </dsp:txXfrm>
    </dsp:sp>
    <dsp:sp modelId="{A88D1C47-6230-401E-8DA2-C142F5B0CB11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Rechtsstaat(</a:t>
          </a:r>
          <a:r>
            <a:rPr lang="nl-NL" sz="2200" kern="1200" dirty="0" err="1"/>
            <a:t>Herkansbaar</a:t>
          </a:r>
          <a:r>
            <a:rPr lang="nl-NL" sz="2200" kern="1200" dirty="0"/>
            <a:t>)+ </a:t>
          </a:r>
          <a:r>
            <a:rPr lang="nl-NL" sz="2200" kern="1200" dirty="0" err="1"/>
            <a:t>ac</a:t>
          </a:r>
          <a:r>
            <a:rPr lang="nl-NL" sz="2200" kern="1200" dirty="0"/>
            <a:t>- toets (Niet- </a:t>
          </a:r>
          <a:r>
            <a:rPr lang="nl-NL" sz="2200" kern="1200" dirty="0" err="1"/>
            <a:t>herkansbaar</a:t>
          </a:r>
          <a:r>
            <a:rPr lang="nl-NL" sz="2200" kern="1200" dirty="0"/>
            <a:t> (week 6)</a:t>
          </a:r>
          <a:endParaRPr lang="en-US" sz="2200" kern="1200" dirty="0"/>
        </a:p>
      </dsp:txBody>
      <dsp:txXfrm>
        <a:off x="4288794" y="1047"/>
        <a:ext cx="3479899" cy="2087939"/>
      </dsp:txXfrm>
    </dsp:sp>
    <dsp:sp modelId="{39205563-DFEF-407D-8A12-0D1040ED831C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Verzorgingsstaat (</a:t>
          </a:r>
          <a:r>
            <a:rPr lang="nl-NL" sz="2200" kern="1200" dirty="0" err="1"/>
            <a:t>Herkansbaar</a:t>
          </a:r>
          <a:r>
            <a:rPr lang="nl-NL" sz="2200" kern="1200" dirty="0"/>
            <a:t>)+ </a:t>
          </a:r>
          <a:r>
            <a:rPr lang="nl-NL" sz="2200" kern="1200" dirty="0" err="1"/>
            <a:t>ac</a:t>
          </a:r>
          <a:r>
            <a:rPr lang="nl-NL" sz="2200" kern="1200" dirty="0"/>
            <a:t>- toets (niet- </a:t>
          </a:r>
          <a:r>
            <a:rPr lang="nl-NL" sz="2200" kern="1200" dirty="0" err="1"/>
            <a:t>herkansbaar</a:t>
          </a:r>
          <a:r>
            <a:rPr lang="nl-NL" sz="2200" kern="1200" dirty="0"/>
            <a:t>) </a:t>
          </a:r>
          <a:br>
            <a:rPr lang="nl-NL" sz="2200" kern="1200" dirty="0"/>
          </a:br>
          <a:r>
            <a:rPr lang="nl-NL" sz="2200" kern="1200" dirty="0"/>
            <a:t>(week 12 )</a:t>
          </a:r>
          <a:endParaRPr lang="en-US" sz="2200" kern="1200" dirty="0"/>
        </a:p>
      </dsp:txBody>
      <dsp:txXfrm>
        <a:off x="460905" y="2436976"/>
        <a:ext cx="3479899" cy="2087939"/>
      </dsp:txXfrm>
    </dsp:sp>
    <dsp:sp modelId="{AD59BAE1-C564-4431-98DB-9930384D8E3E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Praktische opdracht maatschappelijk probleem (Niet </a:t>
          </a:r>
          <a:r>
            <a:rPr lang="nl-NL" sz="2200" kern="1200" dirty="0" err="1"/>
            <a:t>herkansbaar</a:t>
          </a:r>
          <a:r>
            <a:rPr lang="nl-NL" sz="2200" kern="1200" dirty="0"/>
            <a:t>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Periode 1 schooljaar.</a:t>
          </a:r>
          <a:endParaRPr lang="en-US" sz="2200" kern="1200" dirty="0"/>
        </a:p>
      </dsp:txBody>
      <dsp:txXfrm>
        <a:off x="4288794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ACEE2-56DC-46B4-AAAC-89ADCA24965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Wat is maatschappijleer +Rechtsstaat +ac-toets NH (week 49 )</a:t>
          </a:r>
          <a:endParaRPr lang="en-US" sz="2300" kern="1200"/>
        </a:p>
      </dsp:txBody>
      <dsp:txXfrm>
        <a:off x="0" y="591343"/>
        <a:ext cx="2571749" cy="1543050"/>
      </dsp:txXfrm>
    </dsp:sp>
    <dsp:sp modelId="{C5365EEA-E884-4E84-A540-4554BF0B3A58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Parlementaire democratie + ac- toets NH (week 12 )</a:t>
          </a:r>
          <a:endParaRPr lang="en-US" sz="2300" kern="1200"/>
        </a:p>
      </dsp:txBody>
      <dsp:txXfrm>
        <a:off x="2828925" y="591343"/>
        <a:ext cx="2571749" cy="1543050"/>
      </dsp:txXfrm>
    </dsp:sp>
    <dsp:sp modelId="{1D393E34-40E9-40A7-A8B0-32765AFAABA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Pluriforme samenleving + ac- toets NH (week 26 )</a:t>
          </a:r>
          <a:endParaRPr lang="en-US" sz="2300" kern="1200"/>
        </a:p>
      </dsp:txBody>
      <dsp:txXfrm>
        <a:off x="5657849" y="591343"/>
        <a:ext cx="2571749" cy="1543050"/>
      </dsp:txXfrm>
    </dsp:sp>
    <dsp:sp modelId="{5FFD3088-BFB0-4E12-A4BD-C1920DC41D39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Praktische opdracht maatschappelijk probleem</a:t>
          </a:r>
          <a:endParaRPr lang="en-US" sz="2300" kern="1200"/>
        </a:p>
      </dsp:txBody>
      <dsp:txXfrm>
        <a:off x="0" y="2391569"/>
        <a:ext cx="2571749" cy="1543050"/>
      </dsp:txXfrm>
    </dsp:sp>
    <dsp:sp modelId="{33CE7D9C-84AF-4031-AEEB-EC5B7F4F57EB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5. Maatschappelijke stage, presentatie actualiteit en excursie. </a:t>
          </a:r>
          <a:endParaRPr lang="en-US" sz="2300" kern="1200"/>
        </a:p>
      </dsp:txBody>
      <dsp:txXfrm>
        <a:off x="2828925" y="2391569"/>
        <a:ext cx="2571749" cy="1543050"/>
      </dsp:txXfrm>
    </dsp:sp>
    <dsp:sp modelId="{7E2C46DA-487B-4418-A515-3C89827B46A1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Totaal 7 beoordelingen binnen het PTA</a:t>
          </a:r>
          <a:endParaRPr lang="en-US" sz="2300" kern="1200"/>
        </a:p>
      </dsp:txBody>
      <dsp:txXfrm>
        <a:off x="5657849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8860B-1249-456D-BBFE-046E72148475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Functies van regels voor burgers en overheid:</a:t>
          </a:r>
          <a:endParaRPr lang="en-US" sz="3200" kern="1200"/>
        </a:p>
      </dsp:txBody>
      <dsp:txXfrm>
        <a:off x="460905" y="1047"/>
        <a:ext cx="3479899" cy="2087939"/>
      </dsp:txXfrm>
    </dsp:sp>
    <dsp:sp modelId="{32DDE4B0-A980-40D7-9FFA-F6666E47CDD0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Regels brengen orde aan in de maatschappij;</a:t>
          </a:r>
          <a:endParaRPr lang="en-US" sz="3200" kern="1200"/>
        </a:p>
      </dsp:txBody>
      <dsp:txXfrm>
        <a:off x="4288794" y="1047"/>
        <a:ext cx="3479899" cy="2087939"/>
      </dsp:txXfrm>
    </dsp:sp>
    <dsp:sp modelId="{C7999499-4847-4A1E-9116-55109C3E7DBA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Regels bieden mensen (rechts) zekerheid;</a:t>
          </a:r>
          <a:endParaRPr lang="en-US" sz="3200" kern="1200"/>
        </a:p>
      </dsp:txBody>
      <dsp:txXfrm>
        <a:off x="460905" y="2436976"/>
        <a:ext cx="3479899" cy="2087939"/>
      </dsp:txXfrm>
    </dsp:sp>
    <dsp:sp modelId="{FA6E951A-323F-41C4-ADF8-45F47AEC32D0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Regels zorgen ervoor dat iedereen gelijk wordt behandeld.</a:t>
          </a:r>
          <a:endParaRPr lang="en-US" sz="3200" kern="1200"/>
        </a:p>
      </dsp:txBody>
      <dsp:txXfrm>
        <a:off x="4288794" y="2436976"/>
        <a:ext cx="3479899" cy="20879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8684-7478-4D2D-8650-B43BA7CE3C9E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Waarden en normen</a:t>
          </a:r>
        </a:p>
      </dsp:txBody>
      <dsp:txXfrm>
        <a:off x="0" y="591343"/>
        <a:ext cx="2571749" cy="1543050"/>
      </dsp:txXfrm>
    </dsp:sp>
    <dsp:sp modelId="{226A667B-B169-4B78-99EA-A242F48E34C3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Belangen</a:t>
          </a:r>
        </a:p>
      </dsp:txBody>
      <dsp:txXfrm>
        <a:off x="2828925" y="591343"/>
        <a:ext cx="2571749" cy="1543050"/>
      </dsp:txXfrm>
    </dsp:sp>
    <dsp:sp modelId="{5692A538-66C6-4754-A278-BA98F544392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Macht</a:t>
          </a:r>
        </a:p>
      </dsp:txBody>
      <dsp:txXfrm>
        <a:off x="5657849" y="591343"/>
        <a:ext cx="2571749" cy="1543050"/>
      </dsp:txXfrm>
    </dsp:sp>
    <dsp:sp modelId="{639B7535-BB1B-4E30-B1C9-042F2F6A161E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Sociale ongelijkheid</a:t>
          </a:r>
        </a:p>
      </dsp:txBody>
      <dsp:txXfrm>
        <a:off x="1414462" y="2391569"/>
        <a:ext cx="2571749" cy="1543050"/>
      </dsp:txXfrm>
    </dsp:sp>
    <dsp:sp modelId="{9EE3BC7E-9CF0-4050-9E87-931C444D8F38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Sociale cohesie</a:t>
          </a:r>
        </a:p>
      </dsp:txBody>
      <dsp:txXfrm>
        <a:off x="4243387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3DB2F-BF50-4008-89A7-6264A72B9F0E}">
      <dsp:nvSpPr>
        <dsp:cNvPr id="0" name=""/>
        <dsp:cNvSpPr/>
      </dsp:nvSpPr>
      <dsp:spPr>
        <a:xfrm>
          <a:off x="0" y="47411"/>
          <a:ext cx="4038600" cy="1077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Geef een voorbeeld van een individueel belang.</a:t>
          </a:r>
          <a:endParaRPr lang="en-US" sz="1400" kern="1200"/>
        </a:p>
      </dsp:txBody>
      <dsp:txXfrm>
        <a:off x="52601" y="100012"/>
        <a:ext cx="3933398" cy="972342"/>
      </dsp:txXfrm>
    </dsp:sp>
    <dsp:sp modelId="{2AB0A1D6-4130-433A-9329-3DD89D0FDB74}">
      <dsp:nvSpPr>
        <dsp:cNvPr id="0" name=""/>
        <dsp:cNvSpPr/>
      </dsp:nvSpPr>
      <dsp:spPr>
        <a:xfrm>
          <a:off x="0" y="1165276"/>
          <a:ext cx="4038600" cy="1077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Geef een voorbeeld van een collectief belang.</a:t>
          </a:r>
          <a:endParaRPr lang="en-US" sz="1400" kern="1200"/>
        </a:p>
      </dsp:txBody>
      <dsp:txXfrm>
        <a:off x="52601" y="1217877"/>
        <a:ext cx="3933398" cy="972342"/>
      </dsp:txXfrm>
    </dsp:sp>
    <dsp:sp modelId="{D6A5AE7C-918F-4794-9FD3-BC26F7640739}">
      <dsp:nvSpPr>
        <dsp:cNvPr id="0" name=""/>
        <dsp:cNvSpPr/>
      </dsp:nvSpPr>
      <dsp:spPr>
        <a:xfrm>
          <a:off x="0" y="2283141"/>
          <a:ext cx="4038600" cy="1077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Geef een voorbeeld van een individueel belang dat botst met een collectief belang.</a:t>
          </a:r>
          <a:endParaRPr lang="en-US" sz="1400" kern="1200"/>
        </a:p>
      </dsp:txBody>
      <dsp:txXfrm>
        <a:off x="52601" y="2335742"/>
        <a:ext cx="3933398" cy="972342"/>
      </dsp:txXfrm>
    </dsp:sp>
    <dsp:sp modelId="{4BE7FCA7-AF72-4D5D-B593-F7746EBC9CEF}">
      <dsp:nvSpPr>
        <dsp:cNvPr id="0" name=""/>
        <dsp:cNvSpPr/>
      </dsp:nvSpPr>
      <dsp:spPr>
        <a:xfrm>
          <a:off x="0" y="3401006"/>
          <a:ext cx="4038600" cy="1077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Geef een voorbeeld van een maatschappelijk vraagstuk waarbij verschillende mensen verschillende belangen hebben.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(bv. Werkloosheid: werknemer en werkgever)</a:t>
          </a:r>
          <a:endParaRPr lang="en-US" sz="1400" kern="1200" dirty="0"/>
        </a:p>
      </dsp:txBody>
      <dsp:txXfrm>
        <a:off x="52601" y="3453607"/>
        <a:ext cx="3933398" cy="9723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68F7C-EC0D-43F0-B29C-12CC7D6E9AA6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87241-E841-4462-9FA8-A051BF57A027}">
      <dsp:nvSpPr>
        <dsp:cNvPr id="0" name=""/>
        <dsp:cNvSpPr/>
      </dsp:nvSpPr>
      <dsp:spPr>
        <a:xfrm>
          <a:off x="0" y="552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552"/>
        <a:ext cx="8229600" cy="348066"/>
      </dsp:txXfrm>
    </dsp:sp>
    <dsp:sp modelId="{A13146B9-27CB-483B-B8DD-5C465F12189B}">
      <dsp:nvSpPr>
        <dsp:cNvPr id="0" name=""/>
        <dsp:cNvSpPr/>
      </dsp:nvSpPr>
      <dsp:spPr>
        <a:xfrm>
          <a:off x="0" y="34861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B0384-539E-48AF-9340-EF200536190B}">
      <dsp:nvSpPr>
        <dsp:cNvPr id="0" name=""/>
        <dsp:cNvSpPr/>
      </dsp:nvSpPr>
      <dsp:spPr>
        <a:xfrm>
          <a:off x="0" y="348618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Analysevragen:</a:t>
          </a:r>
          <a:endParaRPr lang="en-US" sz="1600" b="1" kern="1200" dirty="0"/>
        </a:p>
      </dsp:txBody>
      <dsp:txXfrm>
        <a:off x="0" y="348618"/>
        <a:ext cx="8229600" cy="348066"/>
      </dsp:txXfrm>
    </dsp:sp>
    <dsp:sp modelId="{09F09C7A-C61A-4649-AFBB-2422C8087000}">
      <dsp:nvSpPr>
        <dsp:cNvPr id="0" name=""/>
        <dsp:cNvSpPr/>
      </dsp:nvSpPr>
      <dsp:spPr>
        <a:xfrm>
          <a:off x="0" y="69668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C4CD4-96AD-4498-A4F3-A84C6493340B}">
      <dsp:nvSpPr>
        <dsp:cNvPr id="0" name=""/>
        <dsp:cNvSpPr/>
      </dsp:nvSpPr>
      <dsp:spPr>
        <a:xfrm>
          <a:off x="0" y="696684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Omschrijving van het maatschappelijk vraagstuk</a:t>
          </a:r>
          <a:endParaRPr lang="en-US" sz="1600" kern="1200" dirty="0"/>
        </a:p>
      </dsp:txBody>
      <dsp:txXfrm>
        <a:off x="0" y="696684"/>
        <a:ext cx="8229600" cy="348066"/>
      </dsp:txXfrm>
    </dsp:sp>
    <dsp:sp modelId="{511AFA44-3DA3-4D41-A032-13C23F056EC5}">
      <dsp:nvSpPr>
        <dsp:cNvPr id="0" name=""/>
        <dsp:cNvSpPr/>
      </dsp:nvSpPr>
      <dsp:spPr>
        <a:xfrm>
          <a:off x="0" y="104475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FF2CF-942C-4DC1-878A-EDEE90501027}">
      <dsp:nvSpPr>
        <dsp:cNvPr id="0" name=""/>
        <dsp:cNvSpPr/>
      </dsp:nvSpPr>
      <dsp:spPr>
        <a:xfrm>
          <a:off x="0" y="1044750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Rol van de media</a:t>
          </a:r>
          <a:endParaRPr lang="en-US" sz="1600" kern="1200"/>
        </a:p>
      </dsp:txBody>
      <dsp:txXfrm>
        <a:off x="0" y="1044750"/>
        <a:ext cx="8229600" cy="348066"/>
      </dsp:txXfrm>
    </dsp:sp>
    <dsp:sp modelId="{0A36FF66-4A03-4DD7-82F9-84C3C1A4D778}">
      <dsp:nvSpPr>
        <dsp:cNvPr id="0" name=""/>
        <dsp:cNvSpPr/>
      </dsp:nvSpPr>
      <dsp:spPr>
        <a:xfrm>
          <a:off x="0" y="139281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D8140-013F-454C-B0DA-7614FA76B46F}">
      <dsp:nvSpPr>
        <dsp:cNvPr id="0" name=""/>
        <dsp:cNvSpPr/>
      </dsp:nvSpPr>
      <dsp:spPr>
        <a:xfrm>
          <a:off x="0" y="1392816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Rol van de overheid</a:t>
          </a:r>
          <a:endParaRPr lang="en-US" sz="1600" kern="1200"/>
        </a:p>
      </dsp:txBody>
      <dsp:txXfrm>
        <a:off x="0" y="1392816"/>
        <a:ext cx="8229600" cy="348066"/>
      </dsp:txXfrm>
    </dsp:sp>
    <dsp:sp modelId="{75E2878A-8FB2-40F1-B56E-908F73AD78D8}">
      <dsp:nvSpPr>
        <dsp:cNvPr id="0" name=""/>
        <dsp:cNvSpPr/>
      </dsp:nvSpPr>
      <dsp:spPr>
        <a:xfrm>
          <a:off x="0" y="174088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327BB-6F0E-47C7-8E54-6255DF628564}">
      <dsp:nvSpPr>
        <dsp:cNvPr id="0" name=""/>
        <dsp:cNvSpPr/>
      </dsp:nvSpPr>
      <dsp:spPr>
        <a:xfrm>
          <a:off x="0" y="1740882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Vergelijken</a:t>
          </a:r>
          <a:endParaRPr lang="en-US" sz="1600" kern="1200"/>
        </a:p>
      </dsp:txBody>
      <dsp:txXfrm>
        <a:off x="0" y="1740882"/>
        <a:ext cx="8229600" cy="348066"/>
      </dsp:txXfrm>
    </dsp:sp>
    <dsp:sp modelId="{7C606C4B-0D8B-4C35-AE6C-8DF15572CEE8}">
      <dsp:nvSpPr>
        <dsp:cNvPr id="0" name=""/>
        <dsp:cNvSpPr/>
      </dsp:nvSpPr>
      <dsp:spPr>
        <a:xfrm>
          <a:off x="0" y="208894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3565F-5C9B-47D1-9265-406473B2FDB6}">
      <dsp:nvSpPr>
        <dsp:cNvPr id="0" name=""/>
        <dsp:cNvSpPr/>
      </dsp:nvSpPr>
      <dsp:spPr>
        <a:xfrm>
          <a:off x="0" y="2088948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Eigen mening</a:t>
          </a:r>
          <a:endParaRPr lang="en-US" sz="1600" kern="1200"/>
        </a:p>
      </dsp:txBody>
      <dsp:txXfrm>
        <a:off x="0" y="2088948"/>
        <a:ext cx="8229600" cy="348066"/>
      </dsp:txXfrm>
    </dsp:sp>
    <dsp:sp modelId="{BACCAC41-FCC5-4839-8A51-C5AA008816DF}">
      <dsp:nvSpPr>
        <dsp:cNvPr id="0" name=""/>
        <dsp:cNvSpPr/>
      </dsp:nvSpPr>
      <dsp:spPr>
        <a:xfrm>
          <a:off x="0" y="243701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FF8D8-C5CA-40ED-BAEF-E488520A7207}">
      <dsp:nvSpPr>
        <dsp:cNvPr id="0" name=""/>
        <dsp:cNvSpPr/>
      </dsp:nvSpPr>
      <dsp:spPr>
        <a:xfrm>
          <a:off x="0" y="2437014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Analyse kernbegrippen:</a:t>
          </a:r>
          <a:endParaRPr lang="en-US" sz="1600" b="1" kern="1200" dirty="0"/>
        </a:p>
      </dsp:txBody>
      <dsp:txXfrm>
        <a:off x="0" y="2437014"/>
        <a:ext cx="8229600" cy="348066"/>
      </dsp:txXfrm>
    </dsp:sp>
    <dsp:sp modelId="{CE55DE1D-D72B-41A3-BD4E-07E0164BA1EA}">
      <dsp:nvSpPr>
        <dsp:cNvPr id="0" name=""/>
        <dsp:cNvSpPr/>
      </dsp:nvSpPr>
      <dsp:spPr>
        <a:xfrm>
          <a:off x="0" y="278508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279A7-BC46-45E6-9F2C-F9AAFAB1777F}">
      <dsp:nvSpPr>
        <dsp:cNvPr id="0" name=""/>
        <dsp:cNvSpPr/>
      </dsp:nvSpPr>
      <dsp:spPr>
        <a:xfrm>
          <a:off x="0" y="2785080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Belangen</a:t>
          </a:r>
          <a:endParaRPr lang="en-US" sz="1600" kern="1200"/>
        </a:p>
      </dsp:txBody>
      <dsp:txXfrm>
        <a:off x="0" y="2785080"/>
        <a:ext cx="8229600" cy="348066"/>
      </dsp:txXfrm>
    </dsp:sp>
    <dsp:sp modelId="{6F136BBA-B756-49C0-A49A-A9979628D5A3}">
      <dsp:nvSpPr>
        <dsp:cNvPr id="0" name=""/>
        <dsp:cNvSpPr/>
      </dsp:nvSpPr>
      <dsp:spPr>
        <a:xfrm>
          <a:off x="0" y="313314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56EBF-4351-4F3C-9B40-C1CF5FA558E9}">
      <dsp:nvSpPr>
        <dsp:cNvPr id="0" name=""/>
        <dsp:cNvSpPr/>
      </dsp:nvSpPr>
      <dsp:spPr>
        <a:xfrm>
          <a:off x="0" y="3133146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Waarden en normen</a:t>
          </a:r>
          <a:endParaRPr lang="en-US" sz="1600" kern="1200"/>
        </a:p>
      </dsp:txBody>
      <dsp:txXfrm>
        <a:off x="0" y="3133146"/>
        <a:ext cx="8229600" cy="348066"/>
      </dsp:txXfrm>
    </dsp:sp>
    <dsp:sp modelId="{56AE55E4-ADB4-4082-9D24-62B988CA8615}">
      <dsp:nvSpPr>
        <dsp:cNvPr id="0" name=""/>
        <dsp:cNvSpPr/>
      </dsp:nvSpPr>
      <dsp:spPr>
        <a:xfrm>
          <a:off x="0" y="348121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7F55B-0162-448A-9679-3AA5B51B5223}">
      <dsp:nvSpPr>
        <dsp:cNvPr id="0" name=""/>
        <dsp:cNvSpPr/>
      </dsp:nvSpPr>
      <dsp:spPr>
        <a:xfrm>
          <a:off x="0" y="3481212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Sociale ongelijkheid</a:t>
          </a:r>
          <a:endParaRPr lang="en-US" sz="1600" kern="1200"/>
        </a:p>
      </dsp:txBody>
      <dsp:txXfrm>
        <a:off x="0" y="3481212"/>
        <a:ext cx="8229600" cy="348066"/>
      </dsp:txXfrm>
    </dsp:sp>
    <dsp:sp modelId="{B92C9569-0313-440E-8915-E1491619B5A3}">
      <dsp:nvSpPr>
        <dsp:cNvPr id="0" name=""/>
        <dsp:cNvSpPr/>
      </dsp:nvSpPr>
      <dsp:spPr>
        <a:xfrm>
          <a:off x="0" y="382927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1CCFD-F422-475B-806A-A7814383B0D7}">
      <dsp:nvSpPr>
        <dsp:cNvPr id="0" name=""/>
        <dsp:cNvSpPr/>
      </dsp:nvSpPr>
      <dsp:spPr>
        <a:xfrm>
          <a:off x="0" y="3829278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Macht</a:t>
          </a:r>
          <a:endParaRPr lang="en-US" sz="1600" kern="1200"/>
        </a:p>
      </dsp:txBody>
      <dsp:txXfrm>
        <a:off x="0" y="3829278"/>
        <a:ext cx="8229600" cy="348066"/>
      </dsp:txXfrm>
    </dsp:sp>
    <dsp:sp modelId="{950D4181-F960-400D-A733-74A8E06EC7E1}">
      <dsp:nvSpPr>
        <dsp:cNvPr id="0" name=""/>
        <dsp:cNvSpPr/>
      </dsp:nvSpPr>
      <dsp:spPr>
        <a:xfrm>
          <a:off x="0" y="417734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C63A6-9C48-4797-A3F9-7C8C21605FB2}">
      <dsp:nvSpPr>
        <dsp:cNvPr id="0" name=""/>
        <dsp:cNvSpPr/>
      </dsp:nvSpPr>
      <dsp:spPr>
        <a:xfrm>
          <a:off x="0" y="4177344"/>
          <a:ext cx="8229600" cy="34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Sociale cohesie</a:t>
          </a:r>
          <a:endParaRPr lang="en-US" sz="1600" kern="1200"/>
        </a:p>
      </dsp:txBody>
      <dsp:txXfrm>
        <a:off x="0" y="4177344"/>
        <a:ext cx="8229600" cy="3480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4F586-9793-4E77-AF94-13DC4A92B4DE}">
      <dsp:nvSpPr>
        <dsp:cNvPr id="0" name=""/>
        <dsp:cNvSpPr/>
      </dsp:nvSpPr>
      <dsp:spPr>
        <a:xfrm>
          <a:off x="0" y="32163"/>
          <a:ext cx="4038600" cy="927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De maanlandingen zouden niet waar zijn</a:t>
          </a:r>
          <a:br>
            <a:rPr lang="nl-NL" sz="1300" kern="1200" dirty="0"/>
          </a:br>
          <a:r>
            <a:rPr lang="nl-NL" sz="1300" kern="1200" dirty="0"/>
            <a:t> ( in scene gezet): technologie van jaren ‘60 en ‘’70 van de </a:t>
          </a:r>
          <a:r>
            <a:rPr lang="nl-NL" sz="1300" kern="1200" dirty="0" err="1"/>
            <a:t>twinstigste</a:t>
          </a:r>
          <a:r>
            <a:rPr lang="nl-NL" sz="1300" kern="1200" dirty="0"/>
            <a:t> eeuw was ontoereikend </a:t>
          </a:r>
          <a:r>
            <a:rPr lang="nl-NL" sz="1300" kern="1200" dirty="0" err="1"/>
            <a:t>od</a:t>
          </a:r>
          <a:r>
            <a:rPr lang="nl-NL" sz="1300" kern="1200" dirty="0"/>
            <a:t> NASA had een succes nodig.</a:t>
          </a:r>
          <a:endParaRPr lang="en-US" sz="1300" kern="1200" dirty="0"/>
        </a:p>
      </dsp:txBody>
      <dsp:txXfrm>
        <a:off x="45292" y="77455"/>
        <a:ext cx="3948016" cy="837226"/>
      </dsp:txXfrm>
    </dsp:sp>
    <dsp:sp modelId="{A6BBFBBD-E427-47B1-A4ED-CF9E71C422B5}">
      <dsp:nvSpPr>
        <dsp:cNvPr id="0" name=""/>
        <dsp:cNvSpPr/>
      </dsp:nvSpPr>
      <dsp:spPr>
        <a:xfrm>
          <a:off x="0" y="997413"/>
          <a:ext cx="4038600" cy="927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De 9/11-aanslagen: de Amerikaanse overheid en de CIA zitten achter de terroristische aanslagen van 9/11, ofwel de Amerikaanse overheid deed niets om de aanslagen te voorkomen.  </a:t>
          </a:r>
          <a:endParaRPr lang="en-US" sz="1300" kern="1200" dirty="0"/>
        </a:p>
      </dsp:txBody>
      <dsp:txXfrm>
        <a:off x="45292" y="1042705"/>
        <a:ext cx="3948016" cy="837226"/>
      </dsp:txXfrm>
    </dsp:sp>
    <dsp:sp modelId="{A844DF4C-19D3-4238-9974-6305FA43EF17}">
      <dsp:nvSpPr>
        <dsp:cNvPr id="0" name=""/>
        <dsp:cNvSpPr/>
      </dsp:nvSpPr>
      <dsp:spPr>
        <a:xfrm>
          <a:off x="0" y="1962663"/>
          <a:ext cx="4038600" cy="927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De moord op John F. Kennedy: </a:t>
          </a:r>
          <a:r>
            <a:rPr lang="nl-NL" sz="1300" kern="1200" dirty="0" err="1"/>
            <a:t>Lyndon</a:t>
          </a:r>
          <a:r>
            <a:rPr lang="nl-NL" sz="1300" kern="1200" dirty="0"/>
            <a:t> Johnson  wilde zelf president worden, Lee Harvey </a:t>
          </a:r>
          <a:r>
            <a:rPr lang="nl-NL" sz="1300" kern="1200" dirty="0" err="1"/>
            <a:t>Oswalt</a:t>
          </a:r>
          <a:r>
            <a:rPr lang="nl-NL" sz="1300" kern="1200" dirty="0"/>
            <a:t> is niet de moordenaar.</a:t>
          </a:r>
          <a:endParaRPr lang="en-US" sz="1300" kern="1200" dirty="0"/>
        </a:p>
      </dsp:txBody>
      <dsp:txXfrm>
        <a:off x="45292" y="2007955"/>
        <a:ext cx="3948016" cy="837226"/>
      </dsp:txXfrm>
    </dsp:sp>
    <dsp:sp modelId="{82F8652E-ECF4-496C-B149-F7BDD9D2C3A7}">
      <dsp:nvSpPr>
        <dsp:cNvPr id="0" name=""/>
        <dsp:cNvSpPr/>
      </dsp:nvSpPr>
      <dsp:spPr>
        <a:xfrm>
          <a:off x="0" y="2927913"/>
          <a:ext cx="4038600" cy="927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Introductie 5G- netwerk. Door 5G netwerk zijn mensen vatbaarder voor Covid -19, of 5G is zelfde DE oorzaak van Covid-19.</a:t>
          </a:r>
          <a:endParaRPr lang="en-US" sz="1300" kern="1200" dirty="0"/>
        </a:p>
      </dsp:txBody>
      <dsp:txXfrm>
        <a:off x="45292" y="2973205"/>
        <a:ext cx="3948016" cy="837226"/>
      </dsp:txXfrm>
    </dsp:sp>
    <dsp:sp modelId="{BDD2CB0B-1D2E-49F4-81B3-32E0D943098F}">
      <dsp:nvSpPr>
        <dsp:cNvPr id="0" name=""/>
        <dsp:cNvSpPr/>
      </dsp:nvSpPr>
      <dsp:spPr>
        <a:xfrm>
          <a:off x="0" y="3893163"/>
          <a:ext cx="4038600" cy="927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Het afnemen van de bindingskracht van religie zou te maken</a:t>
          </a:r>
          <a:endParaRPr lang="en-US" sz="1300" kern="1200" dirty="0"/>
        </a:p>
      </dsp:txBody>
      <dsp:txXfrm>
        <a:off x="45292" y="3938455"/>
        <a:ext cx="3948016" cy="8372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D685-DB21-40A8-9F7F-FD7B856B2735}">
      <dsp:nvSpPr>
        <dsp:cNvPr id="0" name=""/>
        <dsp:cNvSpPr/>
      </dsp:nvSpPr>
      <dsp:spPr>
        <a:xfrm>
          <a:off x="0" y="333741"/>
          <a:ext cx="40386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Feiten in de berichtgeving controleren</a:t>
          </a:r>
        </a:p>
      </dsp:txBody>
      <dsp:txXfrm>
        <a:off x="44664" y="378405"/>
        <a:ext cx="3949272" cy="825612"/>
      </dsp:txXfrm>
    </dsp:sp>
    <dsp:sp modelId="{B390F7A5-8A59-4DA3-A5AA-0890997EBA60}">
      <dsp:nvSpPr>
        <dsp:cNvPr id="0" name=""/>
        <dsp:cNvSpPr/>
      </dsp:nvSpPr>
      <dsp:spPr>
        <a:xfrm>
          <a:off x="0" y="1314921"/>
          <a:ext cx="40386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Onderscheid maken tussen feiten, bweringen en meningen</a:t>
          </a:r>
        </a:p>
      </dsp:txBody>
      <dsp:txXfrm>
        <a:off x="44664" y="1359585"/>
        <a:ext cx="3949272" cy="825612"/>
      </dsp:txXfrm>
    </dsp:sp>
    <dsp:sp modelId="{37C26248-E6CC-4AF3-95CE-6FA2E16FDB41}">
      <dsp:nvSpPr>
        <dsp:cNvPr id="0" name=""/>
        <dsp:cNvSpPr/>
      </dsp:nvSpPr>
      <dsp:spPr>
        <a:xfrm>
          <a:off x="0" y="2296101"/>
          <a:ext cx="40386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Hoor en wederhoor toepassen</a:t>
          </a:r>
        </a:p>
      </dsp:txBody>
      <dsp:txXfrm>
        <a:off x="44664" y="2340765"/>
        <a:ext cx="3949272" cy="825612"/>
      </dsp:txXfrm>
    </dsp:sp>
    <dsp:sp modelId="{9FF8AEB6-8C15-42A6-907F-3C103C1D1809}">
      <dsp:nvSpPr>
        <dsp:cNvPr id="0" name=""/>
        <dsp:cNvSpPr/>
      </dsp:nvSpPr>
      <dsp:spPr>
        <a:xfrm>
          <a:off x="0" y="3277281"/>
          <a:ext cx="40386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Meerdere bronnen raadplegen</a:t>
          </a:r>
        </a:p>
      </dsp:txBody>
      <dsp:txXfrm>
        <a:off x="44664" y="3321945"/>
        <a:ext cx="3949272" cy="825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F988A-9FF6-42D2-BD59-E6B0172F527E}">
      <dsp:nvSpPr>
        <dsp:cNvPr id="0" name=""/>
        <dsp:cNvSpPr/>
      </dsp:nvSpPr>
      <dsp:spPr>
        <a:xfrm>
          <a:off x="0" y="14143"/>
          <a:ext cx="4038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Argumenteren</a:t>
          </a:r>
        </a:p>
      </dsp:txBody>
      <dsp:txXfrm>
        <a:off x="69812" y="83955"/>
        <a:ext cx="3898976" cy="1290481"/>
      </dsp:txXfrm>
    </dsp:sp>
    <dsp:sp modelId="{81A0237C-27B5-4AFB-A861-7D0278E6637B}">
      <dsp:nvSpPr>
        <dsp:cNvPr id="0" name=""/>
        <dsp:cNvSpPr/>
      </dsp:nvSpPr>
      <dsp:spPr>
        <a:xfrm>
          <a:off x="0" y="1547928"/>
          <a:ext cx="4038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Van meerdere kanten bekijken</a:t>
          </a:r>
        </a:p>
      </dsp:txBody>
      <dsp:txXfrm>
        <a:off x="69812" y="1617740"/>
        <a:ext cx="3898976" cy="1290481"/>
      </dsp:txXfrm>
    </dsp:sp>
    <dsp:sp modelId="{E1CCD318-FC1D-4D45-8416-83E33FF08540}">
      <dsp:nvSpPr>
        <dsp:cNvPr id="0" name=""/>
        <dsp:cNvSpPr/>
      </dsp:nvSpPr>
      <dsp:spPr>
        <a:xfrm>
          <a:off x="0" y="3081714"/>
          <a:ext cx="4038600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Zo nodig je standpunt herzien</a:t>
          </a:r>
        </a:p>
      </dsp:txBody>
      <dsp:txXfrm>
        <a:off x="69812" y="3151526"/>
        <a:ext cx="3898976" cy="129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10569-A07B-4246-870A-625DF156E13F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FC1B-7525-4E54-B1C6-E2206C70D55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VWO: H1: Wat is maatschappijleer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/>
              <a:t>Paragraaf 1: </a:t>
            </a:r>
          </a:p>
          <a:p>
            <a:pPr>
              <a:buNone/>
            </a:pPr>
            <a:r>
              <a:rPr lang="nl-NL" dirty="0"/>
              <a:t>     Het doel, de kernbegrippen en de thema’s van maatschappijleer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  Maatschappelijke vraagstukken</a:t>
            </a:r>
          </a:p>
          <a:p>
            <a:pPr>
              <a:buNone/>
            </a:pPr>
            <a:r>
              <a:rPr lang="nl-NL" dirty="0"/>
              <a:t>  </a:t>
            </a:r>
          </a:p>
          <a:p>
            <a:pPr>
              <a:buNone/>
            </a:pPr>
            <a:r>
              <a:rPr lang="nl-NL" dirty="0"/>
              <a:t>     Analyse maatschappelijke vraagstukken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Paragraaf 2:</a:t>
            </a:r>
          </a:p>
          <a:p>
            <a:pPr>
              <a:buNone/>
            </a:pPr>
            <a:r>
              <a:rPr lang="nl-NL" dirty="0"/>
              <a:t>      Kennis van zaken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0AA6222-EF18-AA5B-5D99-8688D85BF9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46777" y="2339600"/>
            <a:ext cx="2197222" cy="3070227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0E81D83-B530-4FCE-C735-80FBA0D89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055" y="2329549"/>
            <a:ext cx="2257186" cy="3059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Conclusie: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BC6DA03-7CF2-9C24-C027-1AF94D453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5748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496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2673B-8FB3-DCE1-4F19-1A166DB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100" err="1"/>
              <a:t>Kernbegrippen</a:t>
            </a:r>
            <a:r>
              <a:rPr lang="en-US" sz="4100"/>
              <a:t> van </a:t>
            </a:r>
            <a:r>
              <a:rPr lang="en-US" sz="4100" err="1"/>
              <a:t>Maatschappijleer</a:t>
            </a:r>
            <a:endParaRPr lang="nl-NL" sz="410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451B3C5-65A0-CA26-4BBD-67ED03E07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371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14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Belang: het voordeel / nadeel dat je ergens bij hebt:</a:t>
            </a:r>
          </a:p>
          <a:p>
            <a:pPr marL="0" indent="0">
              <a:buNone/>
            </a:pPr>
            <a:r>
              <a:rPr lang="nl-NL" dirty="0"/>
              <a:t>    </a:t>
            </a:r>
            <a:r>
              <a:rPr lang="nl-NL" sz="2800" dirty="0"/>
              <a:t>Belangen zijn vaak materieel </a:t>
            </a:r>
            <a:r>
              <a:rPr lang="nl-NL" sz="1900" dirty="0"/>
              <a:t>(uit te drukken in geld of goederen)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    </a:t>
            </a:r>
            <a:r>
              <a:rPr lang="nl-NL" sz="2800" dirty="0"/>
              <a:t>en/ of immaterieel </a:t>
            </a:r>
            <a:r>
              <a:rPr lang="nl-NL" sz="1900" dirty="0"/>
              <a:t>(niet tastbaar, niet stoffelijk).</a:t>
            </a:r>
            <a:br>
              <a:rPr lang="nl-NL" dirty="0"/>
            </a:br>
            <a:r>
              <a:rPr lang="nl-NL" dirty="0"/>
              <a:t>    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     Materieel bv. Hoger loon, hogere uitkering, </a:t>
            </a:r>
            <a:br>
              <a:rPr lang="nl-NL" dirty="0"/>
            </a:br>
            <a:r>
              <a:rPr lang="nl-NL" dirty="0"/>
              <a:t>                              hogere zorgtoeslag, hogere huurtoeslag.</a:t>
            </a:r>
            <a:br>
              <a:rPr lang="nl-NL" dirty="0"/>
            </a:br>
            <a:r>
              <a:rPr lang="nl-NL" dirty="0"/>
              <a:t>     Immaterieel bv. behoud recht op abortus, recht op </a:t>
            </a:r>
            <a:br>
              <a:rPr lang="nl-NL" dirty="0"/>
            </a:br>
            <a:r>
              <a:rPr lang="nl-NL" dirty="0"/>
              <a:t>                            euthanasie, schone lucht.</a:t>
            </a:r>
          </a:p>
        </p:txBody>
      </p:sp>
    </p:spTree>
    <p:extLst>
      <p:ext uri="{BB962C8B-B14F-4D97-AF65-F5344CB8AC3E}">
        <p14:creationId xmlns:p14="http://schemas.microsoft.com/office/powerpoint/2010/main" val="357763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Belangen: Individu versus collectief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0199C96-A4E2-15A0-1014-151C7D4CEF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4038600" cy="4320480"/>
          </a:xfrm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14EBC9C-C768-6470-1742-A7692A1A663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1347056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19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Tegenstellingen; extra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buFontTx/>
              <a:buNone/>
            </a:pPr>
            <a:r>
              <a:rPr lang="nl-NL" sz="2800" dirty="0"/>
              <a:t>   Duidelijke (belangen) tegenstellingen bestaan </a:t>
            </a:r>
          </a:p>
          <a:p>
            <a:pPr>
              <a:buFontTx/>
              <a:buNone/>
            </a:pPr>
            <a:r>
              <a:rPr lang="nl-NL" sz="2800" dirty="0"/>
              <a:t>   er tussen mensen met verschillende:</a:t>
            </a:r>
          </a:p>
          <a:p>
            <a:pPr>
              <a:buFontTx/>
              <a:buNone/>
            </a:pPr>
            <a:endParaRPr lang="nl-NL" sz="2800" dirty="0"/>
          </a:p>
          <a:p>
            <a:pPr>
              <a:buFontTx/>
              <a:buNone/>
            </a:pPr>
            <a:r>
              <a:rPr lang="nl-NL" sz="2800" dirty="0"/>
              <a:t># politieke visies/ ideologie</a:t>
            </a:r>
          </a:p>
          <a:p>
            <a:pPr>
              <a:buFontTx/>
              <a:buNone/>
            </a:pPr>
            <a:r>
              <a:rPr lang="nl-NL" sz="2800" dirty="0"/>
              <a:t># </a:t>
            </a:r>
            <a:r>
              <a:rPr lang="nl-NL" sz="2800" dirty="0" err="1"/>
              <a:t>geloofs</a:t>
            </a:r>
            <a:r>
              <a:rPr lang="nl-NL" sz="2800" dirty="0"/>
              <a:t>- of levensovertuigingen</a:t>
            </a:r>
          </a:p>
          <a:p>
            <a:pPr>
              <a:buFontTx/>
              <a:buNone/>
            </a:pPr>
            <a:r>
              <a:rPr lang="nl-NL" sz="2800" dirty="0"/>
              <a:t># sociaal- economische/ maatschappelijke posities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Waarden en normen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Waarden: uitgangspunten of principes die mensen belangrijk vinden in hun leven en die ze daarom willen nastreven.</a:t>
            </a:r>
          </a:p>
          <a:p>
            <a:endParaRPr lang="nl-NL" dirty="0"/>
          </a:p>
          <a:p>
            <a:r>
              <a:rPr lang="nl-NL" dirty="0"/>
              <a:t>Normen: opvattingen over hoe je je op grond van een bepaalde waarde behoort te gedragen. </a:t>
            </a:r>
          </a:p>
        </p:txBody>
      </p:sp>
    </p:spTree>
    <p:extLst>
      <p:ext uri="{BB962C8B-B14F-4D97-AF65-F5344CB8AC3E}">
        <p14:creationId xmlns:p14="http://schemas.microsoft.com/office/powerpoint/2010/main" val="163983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bij: waarden en normen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 een waarde kunnen verschillende normen voortkomen;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Waarden kunnen elkaar aanvullen, </a:t>
            </a:r>
            <a:br>
              <a:rPr lang="nl-NL" dirty="0"/>
            </a:br>
            <a:r>
              <a:rPr lang="nl-NL" dirty="0"/>
              <a:t>maar ook met elkaar botsen. </a:t>
            </a:r>
          </a:p>
        </p:txBody>
      </p:sp>
    </p:spTree>
    <p:extLst>
      <p:ext uri="{BB962C8B-B14F-4D97-AF65-F5344CB8AC3E}">
        <p14:creationId xmlns:p14="http://schemas.microsoft.com/office/powerpoint/2010/main" val="326798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Vrijheid</a:t>
            </a:r>
          </a:p>
          <a:p>
            <a:r>
              <a:rPr lang="nl-NL" dirty="0"/>
              <a:t>Gelijkheid</a:t>
            </a:r>
          </a:p>
          <a:p>
            <a:r>
              <a:rPr lang="nl-NL" dirty="0"/>
              <a:t>Rechtvaardigheid</a:t>
            </a:r>
          </a:p>
          <a:p>
            <a:r>
              <a:rPr lang="nl-NL" dirty="0"/>
              <a:t>Eerlijkheid</a:t>
            </a:r>
          </a:p>
          <a:p>
            <a:r>
              <a:rPr lang="nl-NL" dirty="0"/>
              <a:t>Openheid</a:t>
            </a:r>
          </a:p>
          <a:p>
            <a:r>
              <a:rPr lang="nl-NL" dirty="0"/>
              <a:t>Gezondheid</a:t>
            </a:r>
          </a:p>
          <a:p>
            <a:r>
              <a:rPr lang="nl-NL" dirty="0"/>
              <a:t>Sportiviteit</a:t>
            </a:r>
          </a:p>
          <a:p>
            <a:r>
              <a:rPr lang="nl-NL" dirty="0"/>
              <a:t>Gezelligheid</a:t>
            </a:r>
          </a:p>
          <a:p>
            <a:r>
              <a:rPr lang="nl-NL" dirty="0"/>
              <a:t>Trouw</a:t>
            </a:r>
          </a:p>
          <a:p>
            <a:r>
              <a:rPr lang="nl-NL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9758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voorbeelden van 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Aanwezigheid                Creativiteit</a:t>
            </a:r>
          </a:p>
          <a:p>
            <a:r>
              <a:rPr lang="nl-NL" dirty="0"/>
              <a:t>Alertheid                        Dankbaarheid</a:t>
            </a:r>
          </a:p>
          <a:p>
            <a:r>
              <a:rPr lang="nl-NL" dirty="0"/>
              <a:t>Autonomie                     Democratie</a:t>
            </a:r>
          </a:p>
          <a:p>
            <a:r>
              <a:rPr lang="nl-NL" dirty="0"/>
              <a:t>Behoedzaamheid          Duurzaamheid</a:t>
            </a:r>
          </a:p>
          <a:p>
            <a:r>
              <a:rPr lang="nl-NL" dirty="0" err="1"/>
              <a:t>Behoudendheid</a:t>
            </a:r>
            <a:r>
              <a:rPr lang="nl-NL" dirty="0"/>
              <a:t>             Eensgezindheid</a:t>
            </a:r>
          </a:p>
          <a:p>
            <a:r>
              <a:rPr lang="nl-NL" dirty="0"/>
              <a:t>Behulpzaamheid            Gastvrijheid</a:t>
            </a:r>
          </a:p>
          <a:p>
            <a:r>
              <a:rPr lang="nl-NL" dirty="0"/>
              <a:t>Betrokkenheid               Gehoorzaamheid</a:t>
            </a:r>
          </a:p>
          <a:p>
            <a:r>
              <a:rPr lang="nl-NL" dirty="0"/>
              <a:t>Correctheid                    Geluk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69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voorbeelden van 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Geloofwaardigheid 		Originaliteit</a:t>
            </a:r>
          </a:p>
          <a:p>
            <a:r>
              <a:rPr lang="nl-NL" dirty="0"/>
              <a:t>Gemeenschappelijkheid </a:t>
            </a:r>
            <a:r>
              <a:rPr lang="nl-NL"/>
              <a:t>	             Plezier</a:t>
            </a:r>
            <a:endParaRPr lang="nl-NL" dirty="0"/>
          </a:p>
          <a:p>
            <a:r>
              <a:rPr lang="nl-NL" dirty="0"/>
              <a:t>Helderheid 			</a:t>
            </a:r>
            <a:r>
              <a:rPr lang="nl-NL" dirty="0" err="1"/>
              <a:t>Positiviteit</a:t>
            </a:r>
            <a:r>
              <a:rPr lang="nl-NL" dirty="0"/>
              <a:t>	</a:t>
            </a:r>
          </a:p>
          <a:p>
            <a:r>
              <a:rPr lang="nl-NL" dirty="0"/>
              <a:t>Integriteit 				Redelijkheid</a:t>
            </a:r>
          </a:p>
          <a:p>
            <a:r>
              <a:rPr lang="nl-NL" dirty="0"/>
              <a:t>Liefdadigheid 			Ruimdenkendheid</a:t>
            </a:r>
          </a:p>
          <a:p>
            <a:r>
              <a:rPr lang="nl-NL" dirty="0"/>
              <a:t>Menswaardigheid  		Saamhorigheid</a:t>
            </a:r>
          </a:p>
          <a:p>
            <a:r>
              <a:rPr lang="nl-NL" dirty="0"/>
              <a:t>Milieubehoud 			Schoonheid</a:t>
            </a:r>
          </a:p>
          <a:p>
            <a:r>
              <a:rPr lang="nl-NL" dirty="0"/>
              <a:t>Onafhankelijkheid 		Solidariteit</a:t>
            </a:r>
          </a:p>
          <a:p>
            <a:r>
              <a:rPr lang="nl-NL" dirty="0"/>
              <a:t>Oplettendheid 			Toegeeflijkheid</a:t>
            </a:r>
          </a:p>
          <a:p>
            <a:r>
              <a:rPr lang="nl-NL" dirty="0"/>
              <a:t>Opgewektheid 			Veiligheid</a:t>
            </a:r>
          </a:p>
          <a:p>
            <a:pPr marL="0" indent="0">
              <a:buNone/>
            </a:pPr>
            <a:r>
              <a:rPr lang="nl-NL" dirty="0"/>
              <a:t>                                                                Verantwoordelijkheid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2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PTA maatschappijleer havo 5</a:t>
            </a:r>
          </a:p>
        </p:txBody>
      </p:sp>
      <p:graphicFrame>
        <p:nvGraphicFramePr>
          <p:cNvPr id="10" name="Tijdelijke aanduiding voor inhoud 7">
            <a:extLst>
              <a:ext uri="{FF2B5EF4-FFF2-40B4-BE49-F238E27FC236}">
                <a16:creationId xmlns:a16="http://schemas.microsoft.com/office/drawing/2014/main" id="{511088B3-2506-1F01-67DE-0B42E1CEA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4012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2A0B9-53CF-A0CA-2F9A-E3319B1F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normen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waarde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423E4-713D-78D4-A65A-8F1B667EE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Waarde</a:t>
            </a:r>
            <a:r>
              <a:rPr lang="en-US" dirty="0"/>
              <a:t> </a:t>
            </a:r>
            <a:r>
              <a:rPr lang="en-US" dirty="0" err="1"/>
              <a:t>gezondheid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Normen</a:t>
            </a:r>
            <a:r>
              <a:rPr lang="en-US" dirty="0"/>
              <a:t>: je </a:t>
            </a:r>
            <a:r>
              <a:rPr lang="en-US" dirty="0" err="1"/>
              <a:t>moet</a:t>
            </a:r>
            <a:r>
              <a:rPr lang="en-US" dirty="0"/>
              <a:t> …/ je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…</a:t>
            </a:r>
          </a:p>
          <a:p>
            <a:pPr marL="0" indent="0">
              <a:buNone/>
            </a:pPr>
            <a:r>
              <a:rPr lang="en-US" dirty="0"/>
              <a:t>                 je mag …/ je mag </a:t>
            </a:r>
            <a:r>
              <a:rPr lang="en-US" dirty="0" err="1"/>
              <a:t>niet</a:t>
            </a:r>
            <a:r>
              <a:rPr lang="en-US" dirty="0"/>
              <a:t>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Waarde</a:t>
            </a:r>
            <a:r>
              <a:rPr lang="en-US" dirty="0"/>
              <a:t>: Eigen </a:t>
            </a:r>
            <a:r>
              <a:rPr lang="en-US" dirty="0" err="1"/>
              <a:t>verantwoordelijkheid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Normen</a:t>
            </a:r>
            <a:r>
              <a:rPr lang="en-US" dirty="0"/>
              <a:t>: je </a:t>
            </a:r>
            <a:r>
              <a:rPr lang="en-US" dirty="0" err="1"/>
              <a:t>moet</a:t>
            </a:r>
            <a:r>
              <a:rPr lang="en-US" dirty="0"/>
              <a:t> …/ je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…</a:t>
            </a:r>
          </a:p>
          <a:p>
            <a:pPr marL="0" indent="0">
              <a:buNone/>
            </a:pPr>
            <a:r>
              <a:rPr lang="en-US" dirty="0"/>
              <a:t>                 je mag …/ je mag </a:t>
            </a:r>
            <a:r>
              <a:rPr lang="en-US" dirty="0" err="1"/>
              <a:t>niet</a:t>
            </a:r>
            <a:r>
              <a:rPr lang="en-US" dirty="0"/>
              <a:t> …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84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B2275-975E-2F02-1F73-28055A51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Botsende</a:t>
            </a:r>
            <a:r>
              <a:rPr lang="en-US" dirty="0"/>
              <a:t> </a:t>
            </a:r>
            <a:r>
              <a:rPr lang="en-US" dirty="0" err="1"/>
              <a:t>waarden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60F773-539D-47A5-A832-7F5656DD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Geef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koppels</a:t>
            </a:r>
            <a:r>
              <a:rPr lang="en-US" dirty="0"/>
              <a:t> van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eigen </a:t>
            </a:r>
            <a:r>
              <a:rPr lang="en-US" dirty="0" err="1"/>
              <a:t>voorbeeld</a:t>
            </a:r>
            <a:r>
              <a:rPr lang="en-US" dirty="0"/>
              <a:t> </a:t>
            </a:r>
            <a:r>
              <a:rPr lang="en-US" dirty="0" err="1"/>
              <a:t>waaruit</a:t>
            </a:r>
            <a:r>
              <a:rPr lang="en-US" dirty="0"/>
              <a:t> </a:t>
            </a:r>
            <a:r>
              <a:rPr lang="en-US" dirty="0" err="1"/>
              <a:t>blijkt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ze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botsen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Vrijheid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gelijkheid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Vrijheid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eerlijkheid</a:t>
            </a:r>
            <a:r>
              <a:rPr lang="en-US" dirty="0"/>
              <a:t> (of </a:t>
            </a:r>
            <a:r>
              <a:rPr lang="en-US" dirty="0" err="1"/>
              <a:t>openheid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Alertheid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gehoorzaamheid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Vrijheid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solidariteit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95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4C147-CA83-A4AD-366C-67E8A024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politiek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D68097-3968-1543-C39E-29C62BFF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Het is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politiek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daarbinnen</a:t>
            </a:r>
            <a:r>
              <a:rPr lang="en-US" dirty="0"/>
              <a:t> </a:t>
            </a:r>
            <a:r>
              <a:rPr lang="en-US" dirty="0" err="1"/>
              <a:t>politieke</a:t>
            </a:r>
            <a:r>
              <a:rPr lang="en-US" dirty="0"/>
              <a:t> </a:t>
            </a:r>
            <a:r>
              <a:rPr lang="en-US" dirty="0" err="1"/>
              <a:t>partijen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individuele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 om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burgers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belangrijk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Het is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coalitiepartijen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regering</a:t>
            </a:r>
            <a:r>
              <a:rPr lang="en-US" dirty="0"/>
              <a:t> (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: het cabinet)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bepalen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central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staan</a:t>
            </a:r>
            <a:r>
              <a:rPr lang="en-US" dirty="0"/>
              <a:t> in het </a:t>
            </a:r>
            <a:r>
              <a:rPr lang="en-US" dirty="0" err="1"/>
              <a:t>beleid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20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is een maatschappelijk vraagstuk?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/>
              <a:t>    Samengevat spreken we van een maatschappelijk vraagstuk als: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r>
              <a:rPr lang="nl-NL" dirty="0"/>
              <a:t>Het probleem gevolgen heeft voor grote groepen in de samenleving; (Op macro- niveau: internationaal of nationaal, of micro- niveau: individueel)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Tegengestelde belangen;</a:t>
            </a:r>
          </a:p>
          <a:p>
            <a:endParaRPr lang="nl-NL" dirty="0"/>
          </a:p>
          <a:p>
            <a:r>
              <a:rPr lang="nl-NL" dirty="0"/>
              <a:t>Het probleem alleen gemeenschappelijk kan worden opgelost,</a:t>
            </a:r>
          </a:p>
          <a:p>
            <a:pPr>
              <a:buNone/>
            </a:pPr>
            <a:r>
              <a:rPr lang="nl-NL" dirty="0"/>
              <a:t>     waardoor de overheid zich moet bezighouden met de oplossing van het probleem→ vaak een ‘ compromis’ (ook wel: tussenoplossing genoemd).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dirty="0"/>
              <a:t>Maatschappelijke vraagstukken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sz="1800" dirty="0"/>
              <a:t>Zinloos geweld 		   Jeugdcriminaliteit	                  </a:t>
            </a:r>
            <a:r>
              <a:rPr lang="nl-NL" sz="1600" dirty="0"/>
              <a:t>Discriminatie </a:t>
            </a:r>
          </a:p>
          <a:p>
            <a:pPr>
              <a:buFontTx/>
              <a:buNone/>
            </a:pPr>
            <a:r>
              <a:rPr lang="nl-NL" sz="1600" dirty="0"/>
              <a:t>(internationale) Drugshandel 	    Mensensmokkel	                    Werkloosheid</a:t>
            </a:r>
          </a:p>
          <a:p>
            <a:pPr>
              <a:buFontTx/>
              <a:buNone/>
            </a:pPr>
            <a:r>
              <a:rPr lang="nl-NL" sz="1600" dirty="0"/>
              <a:t>Armoede /sociale ongelijkheid         Fraude</a:t>
            </a:r>
            <a:r>
              <a:rPr lang="nl-NL" dirty="0"/>
              <a:t> 		           </a:t>
            </a:r>
            <a:r>
              <a:rPr lang="nl-NL" sz="1600" dirty="0"/>
              <a:t>Dierenmishandeling</a:t>
            </a:r>
          </a:p>
          <a:p>
            <a:pPr>
              <a:buFontTx/>
              <a:buNone/>
            </a:pPr>
            <a:r>
              <a:rPr lang="nl-NL" sz="1600" dirty="0"/>
              <a:t>Vervuiling van lucht, 	                       MP van allochtonen	                     Files</a:t>
            </a:r>
          </a:p>
          <a:p>
            <a:pPr>
              <a:buFontTx/>
              <a:buNone/>
            </a:pPr>
            <a:r>
              <a:rPr lang="nl-NL" sz="1600" dirty="0"/>
              <a:t>bodem en water		   Voetbalvandalisme                       Analfabetisme</a:t>
            </a:r>
          </a:p>
          <a:p>
            <a:pPr>
              <a:buFontTx/>
              <a:buNone/>
            </a:pPr>
            <a:r>
              <a:rPr lang="nl-NL" sz="1600" dirty="0"/>
              <a:t>Waarden en Normen	                       Kinderarbeid 		 Fundamentalisme</a:t>
            </a:r>
          </a:p>
          <a:p>
            <a:pPr>
              <a:buFontTx/>
              <a:buNone/>
            </a:pPr>
            <a:r>
              <a:rPr lang="nl-NL" sz="1600" dirty="0"/>
              <a:t>Segregatie 		                       Verslaving 		Illegale prostitutie</a:t>
            </a:r>
          </a:p>
          <a:p>
            <a:pPr>
              <a:buFontTx/>
              <a:buNone/>
            </a:pPr>
            <a:r>
              <a:rPr lang="nl-NL" sz="1600" dirty="0"/>
              <a:t>Onderwijsachterstand 	   Arbeidsongeschiktheid 	Criminaliteit</a:t>
            </a:r>
          </a:p>
          <a:p>
            <a:pPr>
              <a:buFontTx/>
              <a:buNone/>
            </a:pPr>
            <a:r>
              <a:rPr lang="nl-NL" sz="1600" dirty="0"/>
              <a:t>Honger in de Derde Wereld 	   Bureaucratie 		Opvoedingsproblemen</a:t>
            </a:r>
          </a:p>
          <a:p>
            <a:pPr>
              <a:buFontTx/>
              <a:buNone/>
            </a:pPr>
            <a:r>
              <a:rPr lang="nl-NL" sz="1600" dirty="0"/>
              <a:t>Overgewicht 		   Klassenjustitie 		Emancipatie van de vrouw</a:t>
            </a:r>
          </a:p>
          <a:p>
            <a:pPr>
              <a:buFontTx/>
              <a:buNone/>
            </a:pPr>
            <a:r>
              <a:rPr lang="nl-NL" sz="1600" dirty="0"/>
              <a:t>Vergrijzing 		                      Conflicten </a:t>
            </a:r>
            <a:r>
              <a:rPr lang="en-US" sz="1600" dirty="0"/>
              <a:t>(</a:t>
            </a:r>
            <a:r>
              <a:rPr lang="nl-NL" sz="1600" dirty="0"/>
              <a:t>Afghanistan)	 Privacy</a:t>
            </a:r>
          </a:p>
          <a:p>
            <a:pPr>
              <a:buFontTx/>
              <a:buNone/>
            </a:pPr>
            <a:r>
              <a:rPr lang="nl-NL" sz="1600" dirty="0"/>
              <a:t>Overmatig alcoholgebruik                Woningnood 		Overlast	</a:t>
            </a:r>
          </a:p>
          <a:p>
            <a:pPr>
              <a:buFontTx/>
              <a:buNone/>
            </a:pPr>
            <a:r>
              <a:rPr lang="nl-NL" sz="1600" dirty="0"/>
              <a:t>onder jongeren		  Links/ Rechts extremisme	Rookverbod</a:t>
            </a:r>
          </a:p>
          <a:p>
            <a:pPr>
              <a:buFontTx/>
              <a:buNone/>
            </a:pPr>
            <a:r>
              <a:rPr lang="nl-NL" sz="1600" dirty="0"/>
              <a:t>Orgaandonatie 		  kindermishandeling                      ….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Dynamische samenleving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Dynamiek van de samenleving is afhankelijk van: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plaats</a:t>
            </a:r>
          </a:p>
          <a:p>
            <a:r>
              <a:rPr lang="nl-NL" dirty="0"/>
              <a:t>de tijd</a:t>
            </a:r>
          </a:p>
          <a:p>
            <a:r>
              <a:rPr lang="nl-NL" dirty="0"/>
              <a:t> de groep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46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thema’s van maatschappijleer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Rechtsstaat</a:t>
            </a:r>
          </a:p>
          <a:p>
            <a:r>
              <a:rPr lang="nl-NL" dirty="0"/>
              <a:t>Parlementaire democratie</a:t>
            </a:r>
          </a:p>
          <a:p>
            <a:r>
              <a:rPr lang="nl-NL" dirty="0"/>
              <a:t>Pluriforme samenleving</a:t>
            </a:r>
          </a:p>
          <a:p>
            <a:r>
              <a:rPr lang="nl-NL" dirty="0"/>
              <a:t>Verzorgingsstaat </a:t>
            </a:r>
          </a:p>
        </p:txBody>
      </p:sp>
    </p:spTree>
    <p:extLst>
      <p:ext uri="{BB962C8B-B14F-4D97-AF65-F5344CB8AC3E}">
        <p14:creationId xmlns:p14="http://schemas.microsoft.com/office/powerpoint/2010/main" val="172517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Definitie: Dilemma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Dilemma: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“ Een lastige keuze uit twee of meer alternatieven die allemaal duidelijke nadelen hebben”. 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461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dilemma’s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Kiezen tussen gezondheid en gezelligheid</a:t>
            </a:r>
          </a:p>
          <a:p>
            <a:endParaRPr lang="nl-NL" dirty="0"/>
          </a:p>
          <a:p>
            <a:r>
              <a:rPr lang="nl-NL" dirty="0"/>
              <a:t>Kiezen voor vrije tijd of werken</a:t>
            </a:r>
          </a:p>
          <a:p>
            <a:endParaRPr lang="nl-NL" dirty="0"/>
          </a:p>
          <a:p>
            <a:r>
              <a:rPr lang="nl-NL" dirty="0"/>
              <a:t>Kiezen voor een liefdesrelatie of single zijn en blijven</a:t>
            </a:r>
          </a:p>
        </p:txBody>
      </p:sp>
    </p:spTree>
    <p:extLst>
      <p:ext uri="{BB962C8B-B14F-4D97-AF65-F5344CB8AC3E}">
        <p14:creationId xmlns:p14="http://schemas.microsoft.com/office/powerpoint/2010/main" val="2121831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voorbeelden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Opdracht: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Noem twee voorbeelden van dilemma’s in je eigen dagelijkse leven. </a:t>
            </a:r>
          </a:p>
        </p:txBody>
      </p:sp>
    </p:spTree>
    <p:extLst>
      <p:ext uri="{BB962C8B-B14F-4D97-AF65-F5344CB8AC3E}">
        <p14:creationId xmlns:p14="http://schemas.microsoft.com/office/powerpoint/2010/main" val="170489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PTA maatschappijleer vwo 4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DE9EBFD-3FE4-0416-1A9A-4620CAE77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53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Kernbegrippen van maatschappijleer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Kernconcepten bij het bestuderen en analyseren van maatschappelijke vraagstukken: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Waarden en normen;</a:t>
            </a:r>
          </a:p>
          <a:p>
            <a:r>
              <a:rPr lang="nl-NL" dirty="0"/>
              <a:t>Belangen;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Macht;</a:t>
            </a:r>
          </a:p>
          <a:p>
            <a:r>
              <a:rPr lang="nl-NL" dirty="0"/>
              <a:t>Sociale ongelijkheid;</a:t>
            </a:r>
          </a:p>
          <a:p>
            <a:r>
              <a:rPr lang="nl-NL" dirty="0"/>
              <a:t>Sociale cohesie.</a:t>
            </a:r>
          </a:p>
        </p:txBody>
      </p:sp>
    </p:spTree>
    <p:extLst>
      <p:ext uri="{BB962C8B-B14F-4D97-AF65-F5344CB8AC3E}">
        <p14:creationId xmlns:p14="http://schemas.microsoft.com/office/powerpoint/2010/main" val="2697296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69B9B-AB18-CC5E-AA56-55A3924B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Kernbegrip</a:t>
            </a:r>
            <a:r>
              <a:rPr lang="en-US" dirty="0"/>
              <a:t>: </a:t>
            </a:r>
            <a:r>
              <a:rPr lang="en-US" dirty="0" err="1"/>
              <a:t>Macht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75D980-2FE2-C82B-7DB9-34875C467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Kernbegrip</a:t>
            </a:r>
            <a:r>
              <a:rPr lang="en-US" dirty="0"/>
              <a:t> ‘ </a:t>
            </a:r>
            <a:r>
              <a:rPr lang="en-US" dirty="0" err="1"/>
              <a:t>Macht</a:t>
            </a:r>
            <a:r>
              <a:rPr lang="en-US" dirty="0"/>
              <a:t>’: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 Het </a:t>
            </a:r>
            <a:r>
              <a:rPr lang="en-US" dirty="0" err="1"/>
              <a:t>vermogen</a:t>
            </a:r>
            <a:r>
              <a:rPr lang="en-US" dirty="0"/>
              <a:t> om het </a:t>
            </a:r>
            <a:r>
              <a:rPr lang="en-US" dirty="0" err="1"/>
              <a:t>gedrag</a:t>
            </a:r>
            <a:r>
              <a:rPr lang="en-US" dirty="0"/>
              <a:t> of </a:t>
            </a:r>
            <a:r>
              <a:rPr lang="en-US" dirty="0" err="1"/>
              <a:t>denken</a:t>
            </a:r>
            <a:r>
              <a:rPr lang="en-US" dirty="0"/>
              <a:t> van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beïnvloeden</a:t>
            </a:r>
            <a:r>
              <a:rPr lang="en-US" dirty="0"/>
              <a:t>, </a:t>
            </a:r>
            <a:r>
              <a:rPr lang="en-US" dirty="0" err="1"/>
              <a:t>desnoods</a:t>
            </a:r>
            <a:r>
              <a:rPr lang="en-US" dirty="0"/>
              <a:t> met </a:t>
            </a:r>
            <a:r>
              <a:rPr lang="en-US" dirty="0" err="1"/>
              <a:t>dwang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dirty="0"/>
              <a:t>Onderscheid tussen:</a:t>
            </a:r>
          </a:p>
          <a:p>
            <a:pPr marL="0" indent="0">
              <a:buNone/>
            </a:pPr>
            <a:r>
              <a:rPr lang="nl-NL" sz="2400" dirty="0"/>
              <a:t>Formele macht/ gezag: gebaseerd op de wet, uitgevoerd door iemand met een bepaalde functie of beroep. Inclusief dreigen en toepassen van sancties.</a:t>
            </a:r>
          </a:p>
          <a:p>
            <a:pPr marL="0" indent="0">
              <a:buNone/>
            </a:pPr>
            <a:r>
              <a:rPr lang="nl-NL" sz="2400" dirty="0"/>
              <a:t>Informele macht: beïnvloede van mensen zonder een formeel systeem van regels en sancties.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10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EA06E-D7B7-67A6-53C2-4E037DC2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Machtsbronnen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775D02-6E02-CFD5-422F-6EDBDDBD6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Om </a:t>
            </a:r>
            <a:r>
              <a:rPr lang="en-US" dirty="0" err="1"/>
              <a:t>macht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oefenen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iemand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beschikken</a:t>
            </a:r>
            <a:r>
              <a:rPr lang="en-US" dirty="0"/>
              <a:t> over </a:t>
            </a:r>
            <a:r>
              <a:rPr lang="en-US" dirty="0" err="1"/>
              <a:t>machtsbronnen</a:t>
            </a:r>
            <a:r>
              <a:rPr lang="en-US" dirty="0"/>
              <a:t> (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; </a:t>
            </a:r>
            <a:r>
              <a:rPr lang="en-US" dirty="0" err="1"/>
              <a:t>machtsmiddelen</a:t>
            </a:r>
            <a:r>
              <a:rPr lang="en-US" dirty="0"/>
              <a:t>), </a:t>
            </a:r>
            <a:r>
              <a:rPr lang="en-US" dirty="0" err="1"/>
              <a:t>zoals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Geld;</a:t>
            </a:r>
          </a:p>
          <a:p>
            <a:pPr>
              <a:buFontTx/>
              <a:buChar char="-"/>
            </a:pPr>
            <a:r>
              <a:rPr lang="en-US" dirty="0" err="1"/>
              <a:t>Functie</a:t>
            </a:r>
            <a:r>
              <a:rPr lang="en-US" dirty="0"/>
              <a:t>;</a:t>
            </a:r>
          </a:p>
          <a:p>
            <a:pPr>
              <a:buFontTx/>
              <a:buChar char="-"/>
            </a:pPr>
            <a:r>
              <a:rPr lang="en-US" dirty="0" err="1"/>
              <a:t>Beroep</a:t>
            </a:r>
            <a:r>
              <a:rPr lang="en-US" dirty="0"/>
              <a:t>;</a:t>
            </a:r>
          </a:p>
          <a:p>
            <a:pPr>
              <a:buFontTx/>
              <a:buChar char="-"/>
            </a:pPr>
            <a:r>
              <a:rPr lang="en-US" dirty="0" err="1"/>
              <a:t>Kennis</a:t>
            </a:r>
            <a:r>
              <a:rPr lang="en-US" dirty="0"/>
              <a:t> (</a:t>
            </a:r>
            <a:r>
              <a:rPr lang="en-US" dirty="0" err="1"/>
              <a:t>bv</a:t>
            </a:r>
            <a:r>
              <a:rPr lang="en-US" dirty="0"/>
              <a:t>. </a:t>
            </a:r>
            <a:r>
              <a:rPr lang="en-US" dirty="0" err="1"/>
              <a:t>Medisch</a:t>
            </a:r>
            <a:r>
              <a:rPr lang="en-US" dirty="0"/>
              <a:t>, </a:t>
            </a:r>
            <a:r>
              <a:rPr lang="en-US" dirty="0" err="1"/>
              <a:t>economisch</a:t>
            </a:r>
            <a:r>
              <a:rPr lang="en-US" dirty="0"/>
              <a:t>, </a:t>
            </a:r>
            <a:r>
              <a:rPr lang="en-US" dirty="0" err="1"/>
              <a:t>juridisch</a:t>
            </a:r>
            <a:r>
              <a:rPr lang="en-US" dirty="0"/>
              <a:t>);</a:t>
            </a:r>
          </a:p>
          <a:p>
            <a:pPr>
              <a:buFontTx/>
              <a:buChar char="-"/>
            </a:pPr>
            <a:r>
              <a:rPr lang="en-US" dirty="0" err="1"/>
              <a:t>Overtuigingskracht</a:t>
            </a:r>
            <a:r>
              <a:rPr lang="en-US" dirty="0"/>
              <a:t>;</a:t>
            </a:r>
          </a:p>
          <a:p>
            <a:pPr>
              <a:buFontTx/>
              <a:buChar char="-"/>
            </a:pPr>
            <a:r>
              <a:rPr lang="en-US" dirty="0" err="1"/>
              <a:t>Aanzien</a:t>
            </a:r>
            <a:r>
              <a:rPr lang="en-US" dirty="0"/>
              <a:t>;</a:t>
            </a:r>
          </a:p>
          <a:p>
            <a:pPr>
              <a:buFontTx/>
              <a:buChar char="-"/>
            </a:pPr>
            <a:r>
              <a:rPr lang="en-US" dirty="0" err="1"/>
              <a:t>Aantal</a:t>
            </a:r>
            <a:r>
              <a:rPr lang="en-US" dirty="0"/>
              <a:t>;</a:t>
            </a:r>
          </a:p>
          <a:p>
            <a:pPr>
              <a:buFontTx/>
              <a:buChar char="-"/>
            </a:pPr>
            <a:r>
              <a:rPr lang="en-US" dirty="0" err="1"/>
              <a:t>Geweld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654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CE979-1CC1-83CF-F799-4BA4CDF3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Kernbegrip</a:t>
            </a:r>
            <a:r>
              <a:rPr lang="en-US" dirty="0"/>
              <a:t>: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ongelijkheid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9B9927-4393-9E61-F1C2-7226AD648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Kernbegrip</a:t>
            </a:r>
            <a:r>
              <a:rPr lang="en-US" dirty="0"/>
              <a:t>: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ongelijkheid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ongelijke</a:t>
            </a:r>
            <a:r>
              <a:rPr lang="en-US" dirty="0"/>
              <a:t> </a:t>
            </a:r>
            <a:r>
              <a:rPr lang="en-US" dirty="0" err="1"/>
              <a:t>verdeling</a:t>
            </a:r>
            <a:r>
              <a:rPr lang="en-US" dirty="0"/>
              <a:t> van </a:t>
            </a:r>
            <a:r>
              <a:rPr lang="en-US" dirty="0" err="1"/>
              <a:t>kennis</a:t>
            </a:r>
            <a:r>
              <a:rPr lang="en-US" dirty="0"/>
              <a:t>, </a:t>
            </a:r>
            <a:r>
              <a:rPr lang="en-US" dirty="0" err="1"/>
              <a:t>financiële</a:t>
            </a:r>
            <a:r>
              <a:rPr lang="en-US" dirty="0"/>
              <a:t> </a:t>
            </a:r>
            <a:r>
              <a:rPr lang="en-US" dirty="0" err="1"/>
              <a:t>middelen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(</a:t>
            </a:r>
            <a:r>
              <a:rPr lang="en-US" dirty="0" err="1"/>
              <a:t>politieke</a:t>
            </a:r>
            <a:r>
              <a:rPr lang="en-US" dirty="0"/>
              <a:t>) </a:t>
            </a:r>
            <a:r>
              <a:rPr lang="en-US" dirty="0" err="1"/>
              <a:t>macht</a:t>
            </a:r>
            <a:r>
              <a:rPr lang="en-US" dirty="0"/>
              <a:t>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Kennis</a:t>
            </a:r>
            <a:r>
              <a:rPr lang="en-US" dirty="0"/>
              <a:t>: </a:t>
            </a:r>
            <a:r>
              <a:rPr lang="en-US" dirty="0" err="1"/>
              <a:t>bv</a:t>
            </a:r>
            <a:r>
              <a:rPr lang="en-US" dirty="0"/>
              <a:t>. </a:t>
            </a:r>
            <a:r>
              <a:rPr lang="en-US" dirty="0" err="1"/>
              <a:t>Gelijke</a:t>
            </a:r>
            <a:r>
              <a:rPr lang="en-US" dirty="0"/>
              <a:t> </a:t>
            </a:r>
            <a:r>
              <a:rPr lang="en-US" dirty="0" err="1"/>
              <a:t>toegang</a:t>
            </a:r>
            <a:r>
              <a:rPr lang="en-US" dirty="0"/>
              <a:t> tot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passend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/>
              <a:t>Financiële</a:t>
            </a:r>
            <a:r>
              <a:rPr lang="en-US" dirty="0"/>
              <a:t> </a:t>
            </a:r>
            <a:r>
              <a:rPr lang="en-US" dirty="0" err="1"/>
              <a:t>middelen</a:t>
            </a:r>
            <a:r>
              <a:rPr lang="en-US" dirty="0"/>
              <a:t>: </a:t>
            </a:r>
            <a:r>
              <a:rPr lang="en-US" dirty="0" err="1"/>
              <a:t>verschil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inkomen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vermogen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politieke</a:t>
            </a:r>
            <a:r>
              <a:rPr lang="en-US" dirty="0"/>
              <a:t>) </a:t>
            </a:r>
            <a:r>
              <a:rPr lang="en-US" dirty="0" err="1"/>
              <a:t>Macht</a:t>
            </a:r>
            <a:r>
              <a:rPr lang="en-US" dirty="0"/>
              <a:t>: </a:t>
            </a:r>
            <a:r>
              <a:rPr lang="en-US" dirty="0" err="1"/>
              <a:t>directeur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macht</a:t>
            </a:r>
            <a:r>
              <a:rPr lang="en-US" dirty="0"/>
              <a:t> dan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werknemer</a:t>
            </a:r>
            <a:r>
              <a:rPr lang="en-US" dirty="0"/>
              <a:t> of </a:t>
            </a:r>
            <a:r>
              <a:rPr lang="en-US" dirty="0" err="1"/>
              <a:t>individuele</a:t>
            </a:r>
            <a:r>
              <a:rPr lang="en-US" dirty="0"/>
              <a:t> burger.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429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4EFD5-69DC-9A53-C46D-60050F0B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Kernnegrip</a:t>
            </a:r>
            <a:r>
              <a:rPr lang="en-US" dirty="0"/>
              <a:t>: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cohesie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61B58-F37E-C8EE-8E58-D9B620DE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Kernbegrip</a:t>
            </a:r>
            <a:r>
              <a:rPr lang="en-US" dirty="0"/>
              <a:t>: </a:t>
            </a:r>
            <a:r>
              <a:rPr lang="en-US" dirty="0" err="1"/>
              <a:t>Sociale</a:t>
            </a:r>
            <a:r>
              <a:rPr lang="en-US" dirty="0"/>
              <a:t> cohesive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 De mate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verbonden</a:t>
            </a:r>
            <a:r>
              <a:rPr lang="en-US" dirty="0"/>
              <a:t> </a:t>
            </a:r>
            <a:r>
              <a:rPr lang="en-US" dirty="0" err="1"/>
              <a:t>voelen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err="1"/>
              <a:t>Verbondenheid</a:t>
            </a:r>
            <a:r>
              <a:rPr lang="en-US" sz="2800" dirty="0"/>
              <a:t> op </a:t>
            </a:r>
            <a:r>
              <a:rPr lang="en-US" sz="2800" dirty="0" err="1"/>
              <a:t>verschillende</a:t>
            </a:r>
            <a:r>
              <a:rPr lang="en-US" sz="2800" dirty="0"/>
              <a:t> </a:t>
            </a:r>
            <a:r>
              <a:rPr lang="en-US" sz="2800" dirty="0" err="1"/>
              <a:t>niveaus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Internationaal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Nationaal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Regionaal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Plaatselijk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err="1"/>
              <a:t>Buurtniveau</a:t>
            </a:r>
            <a:r>
              <a:rPr lang="en-US" sz="2800" dirty="0"/>
              <a:t> </a:t>
            </a:r>
            <a:r>
              <a:rPr lang="en-US" sz="2100" dirty="0"/>
              <a:t>(mate van </a:t>
            </a:r>
            <a:r>
              <a:rPr lang="en-US" sz="2100" dirty="0" err="1"/>
              <a:t>criminaliteit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betrokkenheid</a:t>
            </a:r>
            <a:r>
              <a:rPr lang="en-US" sz="2100" dirty="0"/>
              <a:t> </a:t>
            </a:r>
            <a:r>
              <a:rPr lang="en-US" sz="2100" dirty="0" err="1"/>
              <a:t>bij</a:t>
            </a:r>
            <a:r>
              <a:rPr lang="en-US" sz="2100" dirty="0"/>
              <a:t> de </a:t>
            </a:r>
            <a:r>
              <a:rPr lang="en-US" sz="2100" dirty="0" err="1"/>
              <a:t>buurt</a:t>
            </a:r>
            <a:r>
              <a:rPr lang="en-US" sz="2100" dirty="0"/>
              <a:t>)</a:t>
            </a: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44831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68E04-7820-FE5C-52F0-3B54F653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/>
              <a:t>Analysemodel</a:t>
            </a:r>
            <a:r>
              <a:rPr lang="en-US" sz="3700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blz</a:t>
            </a:r>
            <a:r>
              <a:rPr lang="en-US" sz="1800" dirty="0"/>
              <a:t>. 14 </a:t>
            </a:r>
            <a:r>
              <a:rPr lang="en-US" sz="1800" dirty="0" err="1"/>
              <a:t>en</a:t>
            </a:r>
            <a:r>
              <a:rPr lang="en-US" sz="1800" dirty="0"/>
              <a:t> 15 </a:t>
            </a:r>
            <a:r>
              <a:rPr lang="en-US" sz="1800" dirty="0" err="1"/>
              <a:t>lesboek</a:t>
            </a:r>
            <a:r>
              <a:rPr lang="en-US" sz="1800" dirty="0"/>
              <a:t> VWO)</a:t>
            </a:r>
            <a:endParaRPr lang="nl-NL" sz="1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40C3FFC-7D10-ADCA-30D6-602574CB0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475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443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Paragraaf 2: Kennis van 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Paragraaf 2.1: Betrouwbaarheid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Objectief: feiten;</a:t>
            </a:r>
          </a:p>
          <a:p>
            <a:pPr>
              <a:buNone/>
            </a:pPr>
            <a:r>
              <a:rPr lang="nl-NL" dirty="0"/>
              <a:t>    zeggen iets over de werkelijkheid en zijn controleerbaar.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Subjectief: meningen;</a:t>
            </a:r>
          </a:p>
          <a:p>
            <a:pPr>
              <a:buNone/>
            </a:pPr>
            <a:r>
              <a:rPr lang="nl-NL" dirty="0"/>
              <a:t>    omdat ze vooral iets zeggen over degene die de mening geeft.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  Grens tussen objectiviteit en subjectiviteit is soms lastig te bepalen!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24DF9-15CC-5C6C-B971-57D81E15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Pargaraaf</a:t>
            </a:r>
            <a:r>
              <a:rPr lang="en-US" dirty="0"/>
              <a:t> 1.2: </a:t>
            </a:r>
            <a:r>
              <a:rPr lang="en-US" dirty="0" err="1"/>
              <a:t>Kennis</a:t>
            </a:r>
            <a:r>
              <a:rPr lang="en-US" dirty="0"/>
              <a:t> van </a:t>
            </a:r>
            <a:r>
              <a:rPr lang="en-US" dirty="0" err="1"/>
              <a:t>zaken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D6CB31-0C65-60DB-BA8E-C034F7D5C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Centrale </a:t>
            </a:r>
            <a:r>
              <a:rPr lang="en-US" dirty="0" err="1"/>
              <a:t>vraag</a:t>
            </a:r>
            <a:r>
              <a:rPr lang="en-US" dirty="0"/>
              <a:t> van </a:t>
            </a:r>
            <a:r>
              <a:rPr lang="en-US" dirty="0" err="1"/>
              <a:t>paragraaf</a:t>
            </a:r>
            <a:r>
              <a:rPr lang="en-US" dirty="0"/>
              <a:t> 1.2 is:</a:t>
            </a:r>
          </a:p>
          <a:p>
            <a:pPr marL="0" indent="0">
              <a:buNone/>
            </a:pPr>
            <a:r>
              <a:rPr lang="en-US" dirty="0"/>
              <a:t>Hoe </a:t>
            </a:r>
            <a:r>
              <a:rPr lang="en-US" dirty="0" err="1"/>
              <a:t>kom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betrouwbare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hoe </a:t>
            </a:r>
            <a:r>
              <a:rPr lang="en-US" dirty="0" err="1"/>
              <a:t>vorm</a:t>
            </a:r>
            <a:r>
              <a:rPr lang="en-US" dirty="0"/>
              <a:t> je </a:t>
            </a:r>
            <a:r>
              <a:rPr lang="en-US" dirty="0" err="1"/>
              <a:t>vervolgens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weloverwogen</a:t>
            </a:r>
            <a:r>
              <a:rPr lang="en-US" dirty="0"/>
              <a:t> </a:t>
            </a:r>
            <a:r>
              <a:rPr lang="en-US" dirty="0" err="1"/>
              <a:t>standpunt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481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2E2CD-B540-8BB5-1A82-5B0CB6B6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Desinformatie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10432B-3A98-1E29-9FBA-204C1B3A4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Desinformatie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“ </a:t>
            </a:r>
            <a:r>
              <a:rPr lang="en-US" dirty="0" err="1"/>
              <a:t>Onjuiste</a:t>
            </a:r>
            <a:r>
              <a:rPr lang="en-US" dirty="0"/>
              <a:t> of </a:t>
            </a:r>
            <a:r>
              <a:rPr lang="en-US" dirty="0" err="1"/>
              <a:t>misleidende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die </a:t>
            </a:r>
            <a:r>
              <a:rPr lang="en-US" dirty="0" err="1"/>
              <a:t>expres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verspreid</a:t>
            </a:r>
            <a:r>
              <a:rPr lang="en-US" dirty="0"/>
              <a:t> om geld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verdienen</a:t>
            </a:r>
            <a:r>
              <a:rPr lang="en-US" dirty="0"/>
              <a:t>, de </a:t>
            </a:r>
            <a:r>
              <a:rPr lang="en-US" dirty="0" err="1"/>
              <a:t>publieke</a:t>
            </a:r>
            <a:r>
              <a:rPr lang="en-US" dirty="0"/>
              <a:t> </a:t>
            </a:r>
            <a:r>
              <a:rPr lang="en-US" dirty="0" err="1"/>
              <a:t>opinie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beïnvloeden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/ of om </a:t>
            </a:r>
            <a:r>
              <a:rPr lang="en-US" dirty="0" err="1"/>
              <a:t>iemand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 of land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beschadigen</a:t>
            </a:r>
            <a:r>
              <a:rPr lang="en-US" dirty="0"/>
              <a:t>”.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7352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3C99A-1C71-B1A7-972D-16D0DCA5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Vormen</a:t>
            </a:r>
            <a:r>
              <a:rPr lang="en-US" dirty="0"/>
              <a:t> van </a:t>
            </a:r>
            <a:r>
              <a:rPr lang="en-US" dirty="0" err="1"/>
              <a:t>desinformatie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AE2A1-BBE1-7FDB-90A4-65B1E9A3D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Er </a:t>
            </a:r>
            <a:r>
              <a:rPr lang="en-US" dirty="0" err="1"/>
              <a:t>bestaan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van </a:t>
            </a:r>
            <a:r>
              <a:rPr lang="en-US" dirty="0" err="1"/>
              <a:t>desinformatie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Manipulatie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Opzettelijk</a:t>
            </a:r>
            <a:r>
              <a:rPr lang="en-US" dirty="0"/>
              <a:t> </a:t>
            </a:r>
            <a:r>
              <a:rPr lang="en-US" dirty="0" err="1"/>
              <a:t>verdraaien</a:t>
            </a:r>
            <a:r>
              <a:rPr lang="en-US" dirty="0"/>
              <a:t> of </a:t>
            </a:r>
            <a:r>
              <a:rPr lang="en-US" dirty="0" err="1"/>
              <a:t>weglaten</a:t>
            </a:r>
            <a:r>
              <a:rPr lang="en-US" dirty="0"/>
              <a:t> van </a:t>
            </a:r>
            <a:r>
              <a:rPr lang="en-US" dirty="0" err="1"/>
              <a:t>feiten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Indoctrinatie</a:t>
            </a:r>
            <a:r>
              <a:rPr lang="en-US" dirty="0"/>
              <a:t>;</a:t>
            </a:r>
            <a:br>
              <a:rPr lang="en-US" dirty="0"/>
            </a:br>
            <a:r>
              <a:rPr lang="nl-NL" dirty="0"/>
              <a:t>proces waarbij langdurig, systematisch en dwingend eenzijdige opvattingen worden opgedrongen met de bedoeling dat het bedoeling deze kritiekloos accepteert.</a:t>
            </a:r>
          </a:p>
        </p:txBody>
      </p:sp>
    </p:spTree>
    <p:extLst>
      <p:ext uri="{BB962C8B-B14F-4D97-AF65-F5344CB8AC3E}">
        <p14:creationId xmlns:p14="http://schemas.microsoft.com/office/powerpoint/2010/main" val="144617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Paragraaf 1.1: Regels en samenleven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20056"/>
            <a:ext cx="763284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DD1BB-40FE-8B19-2F29-C8202A48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Desinformatie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bijdragen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</a:t>
            </a:r>
            <a:br>
              <a:rPr lang="en-US" dirty="0"/>
            </a:br>
            <a:r>
              <a:rPr lang="en-US" dirty="0"/>
              <a:t> ‘ </a:t>
            </a:r>
            <a:r>
              <a:rPr lang="en-US" dirty="0" err="1"/>
              <a:t>ontstaan</a:t>
            </a:r>
            <a:r>
              <a:rPr lang="en-US" dirty="0"/>
              <a:t> van </a:t>
            </a:r>
            <a:r>
              <a:rPr lang="en-US" dirty="0" err="1"/>
              <a:t>complottheorieën</a:t>
            </a:r>
            <a:r>
              <a:rPr lang="en-US" dirty="0"/>
              <a:t>’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8F9EB5-EB2A-1FD3-C326-A5BA1522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Van </a:t>
            </a:r>
            <a:r>
              <a:rPr lang="en-US" dirty="0" err="1"/>
              <a:t>desinformatie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complottheorieën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/>
              <a:t>Volgens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complottheorie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bepaalde</a:t>
            </a:r>
            <a:r>
              <a:rPr lang="en-US" sz="2400" dirty="0"/>
              <a:t> </a:t>
            </a:r>
            <a:r>
              <a:rPr lang="en-US" sz="2400" dirty="0" err="1"/>
              <a:t>gebeurtenissen</a:t>
            </a:r>
            <a:r>
              <a:rPr lang="en-US" sz="2400" dirty="0"/>
              <a:t> het </a:t>
            </a:r>
            <a:r>
              <a:rPr lang="en-US" sz="2400" dirty="0" err="1"/>
              <a:t>resultaat</a:t>
            </a:r>
            <a:r>
              <a:rPr lang="en-US" sz="2400" dirty="0"/>
              <a:t> van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samenzwering</a:t>
            </a:r>
            <a:r>
              <a:rPr lang="en-US" sz="2400" dirty="0"/>
              <a:t> </a:t>
            </a:r>
            <a:r>
              <a:rPr lang="en-US" sz="2400" dirty="0" err="1"/>
              <a:t>tussen</a:t>
            </a:r>
            <a:r>
              <a:rPr lang="en-US" sz="2400" dirty="0"/>
              <a:t> </a:t>
            </a:r>
            <a:r>
              <a:rPr lang="en-US" sz="2400" dirty="0" err="1"/>
              <a:t>mensen</a:t>
            </a:r>
            <a:r>
              <a:rPr lang="en-US" sz="2400" dirty="0"/>
              <a:t> of </a:t>
            </a:r>
            <a:r>
              <a:rPr lang="en-US" sz="2400" dirty="0" err="1"/>
              <a:t>groepen</a:t>
            </a:r>
            <a:r>
              <a:rPr lang="en-US" sz="2400" dirty="0"/>
              <a:t> met </a:t>
            </a:r>
            <a:r>
              <a:rPr lang="en-US" sz="2400" dirty="0" err="1"/>
              <a:t>kwaadaardige</a:t>
            </a:r>
            <a:r>
              <a:rPr lang="en-US" sz="2400" dirty="0"/>
              <a:t> </a:t>
            </a:r>
            <a:r>
              <a:rPr lang="en-US" sz="2400" dirty="0" err="1"/>
              <a:t>bedoelingen</a:t>
            </a:r>
            <a:r>
              <a:rPr lang="en-US" sz="2400" dirty="0"/>
              <a:t>, </a:t>
            </a:r>
            <a:r>
              <a:rPr lang="en-US" sz="2400" dirty="0" err="1"/>
              <a:t>bv</a:t>
            </a:r>
            <a:r>
              <a:rPr lang="en-US" sz="2400" dirty="0"/>
              <a:t>. </a:t>
            </a:r>
            <a:r>
              <a:rPr lang="en-US" sz="2400" dirty="0" err="1"/>
              <a:t>binnen</a:t>
            </a:r>
            <a:r>
              <a:rPr lang="en-US" sz="2400" dirty="0"/>
              <a:t> de </a:t>
            </a:r>
            <a:r>
              <a:rPr lang="en-US" sz="2400" dirty="0" err="1"/>
              <a:t>overheid</a:t>
            </a:r>
            <a:r>
              <a:rPr lang="en-US" sz="2400" dirty="0"/>
              <a:t>, </a:t>
            </a:r>
            <a:r>
              <a:rPr lang="en-US" sz="2400" dirty="0" err="1"/>
              <a:t>gevestigde</a:t>
            </a:r>
            <a:r>
              <a:rPr lang="en-US" sz="2400" dirty="0"/>
              <a:t> media, de </a:t>
            </a:r>
            <a:r>
              <a:rPr lang="en-US" sz="2400" dirty="0" err="1"/>
              <a:t>wetenschap</a:t>
            </a:r>
            <a:r>
              <a:rPr lang="en-US" sz="2400" dirty="0"/>
              <a:t> of het </a:t>
            </a:r>
            <a:r>
              <a:rPr lang="en-US" sz="2400" dirty="0" err="1"/>
              <a:t>bedrijfsleven</a:t>
            </a:r>
            <a:r>
              <a:rPr lang="en-US" sz="2400" dirty="0"/>
              <a:t>”.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800" dirty="0" err="1"/>
              <a:t>Bv</a:t>
            </a:r>
            <a:r>
              <a:rPr lang="en-US" sz="1800" dirty="0"/>
              <a:t>. </a:t>
            </a:r>
            <a:r>
              <a:rPr lang="en-US" sz="1800" dirty="0" err="1"/>
              <a:t>Mensen</a:t>
            </a:r>
            <a:r>
              <a:rPr lang="en-US" sz="1800" dirty="0"/>
              <a:t>/ </a:t>
            </a:r>
            <a:r>
              <a:rPr lang="en-US" sz="1800" dirty="0" err="1"/>
              <a:t>patiënten</a:t>
            </a:r>
            <a:r>
              <a:rPr lang="en-US" sz="1800" dirty="0"/>
              <a:t> </a:t>
            </a:r>
            <a:r>
              <a:rPr lang="en-US" sz="1800" dirty="0" err="1"/>
              <a:t>denken</a:t>
            </a:r>
            <a:r>
              <a:rPr lang="en-US" sz="1800" dirty="0"/>
              <a:t> </a:t>
            </a:r>
            <a:r>
              <a:rPr lang="en-US" sz="1800" dirty="0" err="1"/>
              <a:t>dat</a:t>
            </a:r>
            <a:r>
              <a:rPr lang="en-US" sz="1800" dirty="0"/>
              <a:t> de </a:t>
            </a:r>
            <a:r>
              <a:rPr lang="en-US" sz="1800" dirty="0" err="1"/>
              <a:t>overheid</a:t>
            </a:r>
            <a:r>
              <a:rPr lang="en-US" sz="1800" dirty="0"/>
              <a:t> het Corona- virus </a:t>
            </a:r>
            <a:r>
              <a:rPr lang="en-US" sz="1800" dirty="0" err="1"/>
              <a:t>heeft</a:t>
            </a:r>
            <a:r>
              <a:rPr lang="en-US" sz="1800" dirty="0"/>
              <a:t> </a:t>
            </a:r>
            <a:r>
              <a:rPr lang="en-US" sz="1800" dirty="0" err="1"/>
              <a:t>ontwikkeld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om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bezuinigen</a:t>
            </a:r>
            <a:r>
              <a:rPr lang="en-US" sz="1800" dirty="0"/>
              <a:t> op AOW- </a:t>
            </a:r>
            <a:r>
              <a:rPr lang="en-US" sz="1800" dirty="0" err="1"/>
              <a:t>uitgaven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 err="1"/>
              <a:t>Bv</a:t>
            </a:r>
            <a:r>
              <a:rPr lang="en-US" sz="1800" dirty="0"/>
              <a:t>. </a:t>
            </a:r>
            <a:r>
              <a:rPr lang="nl-NL" sz="1800" dirty="0"/>
              <a:t>Bill Gates (Microsoft) heeft het Corona- virus ontwikkeld zodat hij de </a:t>
            </a:r>
            <a:br>
              <a:rPr lang="nl-NL" sz="1800" dirty="0"/>
            </a:br>
            <a:r>
              <a:rPr lang="nl-NL" sz="1800" dirty="0"/>
              <a:t>      wereldbevolking met chips kan implanteren.</a:t>
            </a:r>
          </a:p>
          <a:p>
            <a:pPr marL="0" indent="0">
              <a:buNone/>
            </a:pPr>
            <a:r>
              <a:rPr lang="nl-NL" sz="1800" dirty="0"/>
              <a:t>Bv. De coronacrisis wordt benut om genocide (volkerenmoord) op vluchtelingen </a:t>
            </a:r>
            <a:br>
              <a:rPr lang="nl-NL" sz="1800" dirty="0"/>
            </a:br>
            <a:r>
              <a:rPr lang="nl-NL" sz="1800" dirty="0"/>
              <a:t>      te plegen.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453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9A0A8-FAA4-CE77-971E-1D906E0E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/>
              <a:t>Andere</a:t>
            </a:r>
            <a:r>
              <a:rPr lang="en-US" sz="3700" dirty="0"/>
              <a:t> </a:t>
            </a:r>
            <a:r>
              <a:rPr lang="en-US" sz="3700" dirty="0" err="1"/>
              <a:t>onderwerpen</a:t>
            </a:r>
            <a:r>
              <a:rPr lang="en-US" sz="3700" dirty="0"/>
              <a:t> </a:t>
            </a:r>
            <a:r>
              <a:rPr lang="en-US" sz="3700" dirty="0" err="1"/>
              <a:t>waar</a:t>
            </a:r>
            <a:r>
              <a:rPr lang="en-US" sz="3700" dirty="0"/>
              <a:t> </a:t>
            </a:r>
            <a:r>
              <a:rPr lang="en-US" sz="3700" dirty="0" err="1"/>
              <a:t>complottheorieën</a:t>
            </a:r>
            <a:r>
              <a:rPr lang="en-US" sz="3700" dirty="0"/>
              <a:t> over </a:t>
            </a:r>
            <a:r>
              <a:rPr lang="en-US" sz="3700" dirty="0" err="1"/>
              <a:t>bestaan</a:t>
            </a:r>
            <a:endParaRPr lang="nl-NL" sz="37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72C86D-197E-E15C-D1EC-819CA2FEF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581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 sociale media, zoals YouTube, circuleren verschillende complottheorieën over uiteenlopende onderwerpen: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C78867E-CC82-D018-F27B-2D8617F7AC0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883019"/>
              </p:ext>
            </p:extLst>
          </p:nvPr>
        </p:nvGraphicFramePr>
        <p:xfrm>
          <a:off x="4648200" y="1600200"/>
          <a:ext cx="4038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653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Informatiesamenleving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/>
              <a:t> Communicatie en </a:t>
            </a:r>
            <a:br>
              <a:rPr lang="nl-NL" dirty="0"/>
            </a:br>
            <a:r>
              <a:rPr lang="nl-NL" dirty="0"/>
              <a:t>communicatie ruis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Communicatie: </a:t>
            </a:r>
            <a:br>
              <a:rPr lang="nl-NL" dirty="0"/>
            </a:br>
            <a:r>
              <a:rPr lang="nl-NL" dirty="0"/>
              <a:t>doorgeven van informatie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Zender- boodschap- middel- ontvanger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Communicatieruis:</a:t>
            </a:r>
          </a:p>
          <a:p>
            <a:pPr>
              <a:buNone/>
            </a:pPr>
            <a:r>
              <a:rPr lang="nl-NL" dirty="0"/>
              <a:t>De overdracht van de </a:t>
            </a:r>
          </a:p>
          <a:p>
            <a:pPr>
              <a:buNone/>
            </a:pPr>
            <a:r>
              <a:rPr lang="nl-NL" dirty="0"/>
              <a:t>informatie verloopt niet goed.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71601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Communicatieruis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Geef twee eigen voorbeelden van communicatieruis!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A7FD2B8-0331-359B-D87D-E2DC6C20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Versterkende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van internet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59D7F1D-F5FD-371A-AC0C-890801E5A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Dankzij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media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zender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ontvanger</a:t>
            </a:r>
            <a:r>
              <a:rPr lang="en-US" dirty="0"/>
              <a:t> van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;</a:t>
            </a:r>
          </a:p>
          <a:p>
            <a:r>
              <a:rPr lang="en-US" dirty="0"/>
              <a:t>Door internet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desinformatie</a:t>
            </a:r>
            <a:r>
              <a:rPr lang="en-US" dirty="0"/>
              <a:t> </a:t>
            </a:r>
            <a:r>
              <a:rPr lang="en-US" dirty="0" err="1"/>
              <a:t>tegenwoordig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schade</a:t>
            </a:r>
            <a:r>
              <a:rPr lang="en-US" dirty="0"/>
              <a:t> </a:t>
            </a:r>
            <a:r>
              <a:rPr lang="en-US" dirty="0" err="1"/>
              <a:t>aanrichten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800" dirty="0"/>
              <a:t>1. </a:t>
            </a:r>
            <a:r>
              <a:rPr lang="en-US" sz="2800" dirty="0" err="1"/>
              <a:t>Berichten</a:t>
            </a:r>
            <a:r>
              <a:rPr lang="en-US" sz="2800" dirty="0"/>
              <a:t> </a:t>
            </a:r>
            <a:r>
              <a:rPr lang="en-US" sz="2800" dirty="0" err="1"/>
              <a:t>bereiken</a:t>
            </a:r>
            <a:r>
              <a:rPr lang="en-US" sz="2800" dirty="0"/>
              <a:t> </a:t>
            </a:r>
            <a:r>
              <a:rPr lang="en-US" sz="2800" dirty="0" err="1"/>
              <a:t>snel</a:t>
            </a:r>
            <a:r>
              <a:rPr lang="en-US" sz="2800" dirty="0"/>
              <a:t> </a:t>
            </a:r>
            <a:r>
              <a:rPr lang="en-US" sz="2800" dirty="0" err="1"/>
              <a:t>veel</a:t>
            </a:r>
            <a:r>
              <a:rPr lang="en-US" sz="2800" dirty="0"/>
              <a:t> </a:t>
            </a:r>
            <a:r>
              <a:rPr lang="en-US" sz="2800" dirty="0" err="1"/>
              <a:t>mensen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r>
              <a:rPr lang="en-US" sz="2800" dirty="0"/>
              <a:t>      2. </a:t>
            </a:r>
            <a:r>
              <a:rPr lang="en-US" sz="2800" dirty="0" err="1"/>
              <a:t>Filterbubbel</a:t>
            </a:r>
            <a:r>
              <a:rPr lang="en-US" sz="2800" dirty="0"/>
              <a:t> (</a:t>
            </a:r>
            <a:r>
              <a:rPr lang="en-US" sz="2800" dirty="0" err="1"/>
              <a:t>gebruik</a:t>
            </a:r>
            <a:r>
              <a:rPr lang="en-US" sz="2800" dirty="0"/>
              <a:t> van </a:t>
            </a:r>
            <a:r>
              <a:rPr lang="en-US" sz="2800" dirty="0" err="1"/>
              <a:t>algoritmes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         big data, </a:t>
            </a:r>
            <a:r>
              <a:rPr lang="en-US" sz="2800" dirty="0" err="1"/>
              <a:t>waarmee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profiel</a:t>
            </a:r>
            <a:r>
              <a:rPr lang="en-US" sz="2800" dirty="0"/>
              <a:t> </a:t>
            </a: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gevormd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17183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communicatieruis: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dirty="0"/>
              <a:t>De zender zendt informatie niet juist of onvolledig uit;</a:t>
            </a:r>
          </a:p>
          <a:p>
            <a:pPr>
              <a:buFont typeface="Arial" charset="0"/>
              <a:buChar char="•"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/>
              <a:t>Ontvanger ontvangt de informatie verkeerd;</a:t>
            </a:r>
          </a:p>
          <a:p>
            <a:pPr>
              <a:buFont typeface="Arial" charset="0"/>
              <a:buChar char="•"/>
            </a:pPr>
            <a:endParaRPr lang="nl-NL" dirty="0"/>
          </a:p>
          <a:p>
            <a:pPr>
              <a:buFont typeface="Arial" charset="0"/>
              <a:buChar char="•"/>
            </a:pPr>
            <a:endParaRPr lang="nl-N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BFDCC-C2A8-CEE8-0E6F-C5825F20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Referentiekader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selectief</a:t>
            </a:r>
            <a:r>
              <a:rPr lang="en-US" dirty="0"/>
              <a:t> </a:t>
            </a:r>
            <a:r>
              <a:rPr lang="en-US" dirty="0" err="1"/>
              <a:t>waarnemen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A467B-9024-0F9A-29D8-CCFDC452F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Referentiekader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“ Allen wat je </a:t>
            </a:r>
            <a:r>
              <a:rPr lang="en-US" dirty="0" err="1"/>
              <a:t>bezit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, </a:t>
            </a:r>
            <a:r>
              <a:rPr lang="en-US" dirty="0" err="1"/>
              <a:t>ervaringen</a:t>
            </a:r>
            <a:r>
              <a:rPr lang="en-US" dirty="0"/>
              <a:t>, </a:t>
            </a:r>
            <a:r>
              <a:rPr lang="en-US" dirty="0" err="1"/>
              <a:t>normen</a:t>
            </a:r>
            <a:r>
              <a:rPr lang="en-US" dirty="0"/>
              <a:t>,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gewoonten</a:t>
            </a:r>
            <a:r>
              <a:rPr lang="en-US" dirty="0"/>
              <a:t>”.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55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782BB-5056-B422-8D34-98A7A9C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Selectief</a:t>
            </a:r>
            <a:r>
              <a:rPr lang="en-US" dirty="0"/>
              <a:t> </a:t>
            </a:r>
            <a:r>
              <a:rPr lang="en-US" dirty="0" err="1"/>
              <a:t>waarnemen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leiden</a:t>
            </a:r>
            <a:r>
              <a:rPr lang="en-US" dirty="0"/>
              <a:t> tot </a:t>
            </a:r>
            <a:r>
              <a:rPr lang="en-US" dirty="0" err="1"/>
              <a:t>stereotypen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515794-330E-DA2C-00D7-CE43DED78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dirty="0" err="1"/>
              <a:t>Selectief</a:t>
            </a:r>
            <a:r>
              <a:rPr lang="en-US" sz="2900" dirty="0"/>
              <a:t> </a:t>
            </a:r>
            <a:r>
              <a:rPr lang="en-US" sz="2900" dirty="0" err="1"/>
              <a:t>waarnemen</a:t>
            </a:r>
            <a:r>
              <a:rPr lang="en-US" sz="2900" dirty="0"/>
              <a:t>:</a:t>
            </a:r>
            <a:br>
              <a:rPr lang="en-US" sz="2900" dirty="0"/>
            </a:br>
            <a:r>
              <a:rPr lang="en-US" sz="2900" dirty="0"/>
              <a:t>“</a:t>
            </a:r>
            <a:r>
              <a:rPr lang="en-US" sz="2900" dirty="0" err="1"/>
              <a:t>Mensen</a:t>
            </a:r>
            <a:r>
              <a:rPr lang="en-US" sz="2900" dirty="0"/>
              <a:t> </a:t>
            </a:r>
            <a:r>
              <a:rPr lang="en-US" sz="2900" dirty="0" err="1"/>
              <a:t>selecteren</a:t>
            </a:r>
            <a:r>
              <a:rPr lang="en-US" sz="2900" dirty="0"/>
              <a:t> in </a:t>
            </a:r>
            <a:r>
              <a:rPr lang="en-US" sz="2900" dirty="0" err="1"/>
              <a:t>datgene</a:t>
            </a:r>
            <a:r>
              <a:rPr lang="en-US" sz="2900" dirty="0"/>
              <a:t> wat ze (</a:t>
            </a:r>
            <a:r>
              <a:rPr lang="en-US" sz="2900" dirty="0" err="1"/>
              <a:t>willen</a:t>
            </a:r>
            <a:r>
              <a:rPr lang="en-US" sz="2900" dirty="0"/>
              <a:t> </a:t>
            </a:r>
            <a:r>
              <a:rPr lang="en-US" sz="2900" dirty="0" err="1"/>
              <a:t>en</a:t>
            </a:r>
            <a:r>
              <a:rPr lang="en-US" sz="2900" dirty="0"/>
              <a:t> </a:t>
            </a:r>
            <a:r>
              <a:rPr lang="en-US" sz="2900" dirty="0" err="1"/>
              <a:t>kunnen</a:t>
            </a:r>
            <a:r>
              <a:rPr lang="en-US" sz="2900" dirty="0"/>
              <a:t>) </a:t>
            </a:r>
            <a:r>
              <a:rPr lang="en-US" sz="2900" dirty="0" err="1"/>
              <a:t>zien</a:t>
            </a:r>
            <a:r>
              <a:rPr lang="en-US" sz="2900" dirty="0"/>
              <a:t>, </a:t>
            </a:r>
            <a:r>
              <a:rPr lang="en-US" sz="2900" dirty="0" err="1"/>
              <a:t>horen</a:t>
            </a:r>
            <a:r>
              <a:rPr lang="en-US" sz="2900" dirty="0"/>
              <a:t> </a:t>
            </a:r>
            <a:r>
              <a:rPr lang="en-US" sz="2900" dirty="0" err="1"/>
              <a:t>en</a:t>
            </a:r>
            <a:r>
              <a:rPr lang="en-US" sz="2900" dirty="0"/>
              <a:t> </a:t>
            </a:r>
            <a:r>
              <a:rPr lang="en-US" sz="2900" dirty="0" err="1"/>
              <a:t>onthouden</a:t>
            </a:r>
            <a:r>
              <a:rPr lang="en-US" sz="2900" dirty="0"/>
              <a:t>”.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600" dirty="0"/>
              <a:t>Let </a:t>
            </a:r>
            <a:r>
              <a:rPr lang="en-US" sz="2600" dirty="0" err="1"/>
              <a:t>wel</a:t>
            </a:r>
            <a:r>
              <a:rPr lang="en-US" sz="2600" dirty="0"/>
              <a:t>: </a:t>
            </a:r>
            <a:r>
              <a:rPr lang="en-US" sz="2600" dirty="0" err="1"/>
              <a:t>Beperkt</a:t>
            </a:r>
            <a:r>
              <a:rPr lang="en-US" sz="2600" dirty="0"/>
              <a:t>/ </a:t>
            </a:r>
            <a:r>
              <a:rPr lang="en-US" sz="2600" dirty="0" err="1"/>
              <a:t>Selectief</a:t>
            </a:r>
            <a:r>
              <a:rPr lang="en-US" sz="2600" dirty="0"/>
              <a:t> </a:t>
            </a:r>
            <a:r>
              <a:rPr lang="en-US" sz="2600" dirty="0" err="1"/>
              <a:t>waarnemen</a:t>
            </a:r>
            <a:r>
              <a:rPr lang="en-US" sz="2600" dirty="0"/>
              <a:t> 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leiden</a:t>
            </a:r>
            <a:r>
              <a:rPr lang="en-US" sz="2600" dirty="0"/>
              <a:t> tot </a:t>
            </a:r>
            <a:r>
              <a:rPr lang="en-US" sz="2600" dirty="0" err="1"/>
              <a:t>en</a:t>
            </a:r>
            <a:r>
              <a:rPr lang="en-US" sz="2600" dirty="0"/>
              <a:t> het in stand </a:t>
            </a:r>
            <a:r>
              <a:rPr lang="en-US" sz="2600" dirty="0" err="1"/>
              <a:t>houden</a:t>
            </a:r>
            <a:r>
              <a:rPr lang="en-US" sz="2600" dirty="0"/>
              <a:t> van </a:t>
            </a:r>
            <a:r>
              <a:rPr lang="en-US" sz="2600" dirty="0" err="1"/>
              <a:t>stereotypen</a:t>
            </a:r>
            <a:r>
              <a:rPr lang="en-US" sz="2600" dirty="0"/>
              <a:t>. </a:t>
            </a:r>
          </a:p>
          <a:p>
            <a:pPr marL="0" indent="0">
              <a:buNone/>
            </a:pPr>
            <a:br>
              <a:rPr lang="en-US" sz="2900" dirty="0"/>
            </a:br>
            <a:r>
              <a:rPr lang="en-US" sz="2900" dirty="0" err="1"/>
              <a:t>Stereotypen</a:t>
            </a:r>
            <a:r>
              <a:rPr lang="en-US" sz="2900" dirty="0"/>
              <a:t>:</a:t>
            </a:r>
            <a:br>
              <a:rPr lang="en-US" sz="2900" dirty="0"/>
            </a:br>
            <a:r>
              <a:rPr lang="en-US" sz="2900" dirty="0"/>
              <a:t>“ </a:t>
            </a:r>
            <a:r>
              <a:rPr lang="en-US" sz="2900" dirty="0" err="1"/>
              <a:t>een</a:t>
            </a:r>
            <a:r>
              <a:rPr lang="en-US" sz="2900" dirty="0"/>
              <a:t> </a:t>
            </a:r>
            <a:r>
              <a:rPr lang="en-US" sz="2900" dirty="0" err="1"/>
              <a:t>vaststaand</a:t>
            </a:r>
            <a:r>
              <a:rPr lang="en-US" sz="2900" dirty="0"/>
              <a:t> </a:t>
            </a:r>
            <a:r>
              <a:rPr lang="en-US" sz="2900" dirty="0" err="1"/>
              <a:t>beeld</a:t>
            </a:r>
            <a:r>
              <a:rPr lang="en-US" sz="2900" dirty="0"/>
              <a:t> van </a:t>
            </a:r>
            <a:r>
              <a:rPr lang="en-US" sz="2900" dirty="0" err="1"/>
              <a:t>een</a:t>
            </a:r>
            <a:r>
              <a:rPr lang="en-US" sz="2900" dirty="0"/>
              <a:t> </a:t>
            </a:r>
            <a:r>
              <a:rPr lang="en-US" sz="2900" dirty="0" err="1"/>
              <a:t>groep</a:t>
            </a:r>
            <a:r>
              <a:rPr lang="en-US" sz="2900" dirty="0"/>
              <a:t> </a:t>
            </a:r>
            <a:r>
              <a:rPr lang="en-US" sz="2900" dirty="0" err="1"/>
              <a:t>mensen</a:t>
            </a:r>
            <a:r>
              <a:rPr lang="en-US" sz="2900" dirty="0"/>
              <a:t> die je </a:t>
            </a:r>
            <a:r>
              <a:rPr lang="en-US" sz="2900" dirty="0" err="1"/>
              <a:t>allemaal</a:t>
            </a:r>
            <a:r>
              <a:rPr lang="en-US" sz="2900" dirty="0"/>
              <a:t> </a:t>
            </a:r>
            <a:r>
              <a:rPr lang="en-US" sz="2900" dirty="0" err="1"/>
              <a:t>hetzelfde</a:t>
            </a:r>
            <a:r>
              <a:rPr lang="en-US" sz="2900" dirty="0"/>
              <a:t> </a:t>
            </a:r>
            <a:r>
              <a:rPr lang="en-US" sz="2900" dirty="0" err="1"/>
              <a:t>kenmerk</a:t>
            </a:r>
            <a:r>
              <a:rPr lang="en-US" sz="2900" dirty="0"/>
              <a:t> of </a:t>
            </a:r>
            <a:r>
              <a:rPr lang="en-US" sz="2900" dirty="0" err="1"/>
              <a:t>dezelfde</a:t>
            </a:r>
            <a:r>
              <a:rPr lang="en-US" sz="2900" dirty="0"/>
              <a:t> </a:t>
            </a:r>
            <a:r>
              <a:rPr lang="en-US" sz="2900" dirty="0" err="1"/>
              <a:t>kenmerken</a:t>
            </a:r>
            <a:r>
              <a:rPr lang="en-US" sz="2900" dirty="0"/>
              <a:t> </a:t>
            </a:r>
            <a:r>
              <a:rPr lang="en-US" sz="2900" dirty="0" err="1"/>
              <a:t>toeschrijft</a:t>
            </a:r>
            <a:r>
              <a:rPr lang="en-US" sz="2900" dirty="0"/>
              <a:t>”.</a:t>
            </a:r>
          </a:p>
          <a:p>
            <a:pPr marL="0" indent="0">
              <a:buNone/>
            </a:pPr>
            <a:endParaRPr lang="nl-NL" sz="2900" dirty="0"/>
          </a:p>
          <a:p>
            <a:pPr marL="0" indent="0">
              <a:buNone/>
            </a:pPr>
            <a:r>
              <a:rPr lang="nl-NL" sz="2900" dirty="0"/>
              <a:t>Extra:</a:t>
            </a:r>
            <a:br>
              <a:rPr lang="nl-NL" sz="2900" dirty="0"/>
            </a:br>
            <a:r>
              <a:rPr lang="nl-NL" sz="2900" dirty="0"/>
              <a:t>Stereotypen zorgen ervoor dat mensen gemakkelijk begrijpen wat de rol van iemand/ personages is in het grotere geheel.</a:t>
            </a:r>
          </a:p>
          <a:p>
            <a:pPr marL="0" indent="0">
              <a:buNone/>
            </a:pPr>
            <a:r>
              <a:rPr lang="nl-NL" sz="2900" b="0" dirty="0">
                <a:effectLst/>
              </a:rPr>
              <a:t>Stereotypes komen veel voor in reclames, series en films.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966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B6028-147B-6606-20C1-294FB7A3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stereotyperingen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C6586-55A1-62F2-212A-DB4F98F72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err="1">
                <a:latin typeface="+mj-lt"/>
              </a:rPr>
              <a:t>Enkele</a:t>
            </a:r>
            <a:r>
              <a:rPr lang="en-US" sz="7200" dirty="0">
                <a:latin typeface="+mj-lt"/>
              </a:rPr>
              <a:t> concrete </a:t>
            </a:r>
            <a:r>
              <a:rPr lang="en-US" sz="7200" dirty="0" err="1">
                <a:latin typeface="+mj-lt"/>
              </a:rPr>
              <a:t>voorbeelden</a:t>
            </a:r>
            <a:r>
              <a:rPr lang="en-US" sz="7200" dirty="0">
                <a:latin typeface="+mj-lt"/>
              </a:rPr>
              <a:t>:</a:t>
            </a:r>
          </a:p>
          <a:p>
            <a:pPr marL="0" indent="0">
              <a:buNone/>
            </a:pPr>
            <a:endParaRPr lang="en-US" sz="7200" dirty="0">
              <a:latin typeface="+mj-lt"/>
            </a:endParaRPr>
          </a:p>
          <a:p>
            <a:pPr marL="0" indent="0">
              <a:buNone/>
            </a:pPr>
            <a:r>
              <a:rPr lang="en-US" sz="7200" dirty="0" err="1">
                <a:latin typeface="+mj-lt"/>
              </a:rPr>
              <a:t>Mannen</a:t>
            </a:r>
            <a:r>
              <a:rPr lang="en-US" sz="7200" dirty="0">
                <a:latin typeface="+mj-lt"/>
              </a:rPr>
              <a:t>: </a:t>
            </a:r>
            <a:r>
              <a:rPr lang="nl-NL" sz="7200" b="0" dirty="0">
                <a:effectLst/>
                <a:latin typeface="+mj-lt"/>
              </a:rPr>
              <a:t>‘ambitieus’, ‘assertief’ en ‘zelfstandig’, ‘ technisch onderlegd’ ; (mannen→  leiding geven)</a:t>
            </a:r>
          </a:p>
          <a:p>
            <a:pPr marL="0" indent="0">
              <a:buNone/>
            </a:pPr>
            <a:r>
              <a:rPr lang="nl-NL" sz="7200" dirty="0">
                <a:latin typeface="+mj-lt"/>
              </a:rPr>
              <a:t>Vrouwen: </a:t>
            </a:r>
            <a:r>
              <a:rPr lang="nl-NL" sz="7200" b="0" dirty="0">
                <a:effectLst/>
                <a:latin typeface="+mj-lt"/>
              </a:rPr>
              <a:t>‘lief’, ‘zorgzaam’ en ‘warm’; (vrouwen→ zorgen voor kinderen en ouderen)</a:t>
            </a:r>
          </a:p>
          <a:p>
            <a:pPr marL="0" indent="0">
              <a:buNone/>
            </a:pPr>
            <a:r>
              <a:rPr lang="nl-NL" sz="7200" b="0" dirty="0">
                <a:effectLst/>
                <a:latin typeface="+mj-lt"/>
              </a:rPr>
              <a:t>Homo’s: houden allemaal van glitter en glamour</a:t>
            </a:r>
          </a:p>
          <a:p>
            <a:pPr marL="0" indent="0">
              <a:buNone/>
            </a:pPr>
            <a:r>
              <a:rPr lang="nl-NL" sz="7200" dirty="0">
                <a:latin typeface="+mj-lt"/>
              </a:rPr>
              <a:t>Moslima’s: er bestaan geen geëmancipeerde moslima’s, hoofddoek is een </a:t>
            </a:r>
            <a:br>
              <a:rPr lang="nl-NL" sz="7200" dirty="0">
                <a:latin typeface="+mj-lt"/>
              </a:rPr>
            </a:br>
            <a:r>
              <a:rPr lang="nl-NL" sz="7200" dirty="0">
                <a:latin typeface="+mj-lt"/>
              </a:rPr>
              <a:t>                    teken van onderdrukking van vrouwen</a:t>
            </a:r>
            <a:br>
              <a:rPr lang="nl-NL" sz="7200" dirty="0">
                <a:latin typeface="+mj-lt"/>
              </a:rPr>
            </a:br>
            <a:r>
              <a:rPr lang="nl-NL" sz="7200" dirty="0">
                <a:latin typeface="+mj-lt"/>
              </a:rPr>
              <a:t>Nederlanders: alle Nederlanders dragen – dagelijks- klompen, alle Nederlanders </a:t>
            </a:r>
            <a:br>
              <a:rPr lang="nl-NL" sz="7200" dirty="0">
                <a:latin typeface="+mj-lt"/>
              </a:rPr>
            </a:br>
            <a:r>
              <a:rPr lang="nl-NL" sz="7200" dirty="0">
                <a:latin typeface="+mj-lt"/>
              </a:rPr>
              <a:t>                          zijn gierig.</a:t>
            </a:r>
            <a:br>
              <a:rPr lang="nl-NL" sz="7200" dirty="0">
                <a:latin typeface="+mj-lt"/>
              </a:rPr>
            </a:br>
            <a:r>
              <a:rPr lang="nl-NL" sz="7200" dirty="0">
                <a:latin typeface="+mj-lt"/>
              </a:rPr>
              <a:t>Italiaanse mannen: alle Italiaanse mannen zijn vrouwenversierders</a:t>
            </a:r>
            <a:br>
              <a:rPr lang="nl-NL" sz="7200" dirty="0">
                <a:latin typeface="+mj-lt"/>
              </a:rPr>
            </a:br>
            <a:br>
              <a:rPr lang="nl-NL" sz="7200" dirty="0">
                <a:latin typeface="+mj-lt"/>
              </a:rPr>
            </a:br>
            <a:r>
              <a:rPr lang="nl-NL" sz="7200" dirty="0">
                <a:latin typeface="+mj-lt"/>
              </a:rPr>
              <a:t>                 VMBO’ </a:t>
            </a:r>
            <a:r>
              <a:rPr lang="nl-NL" sz="7200" dirty="0" err="1">
                <a:latin typeface="+mj-lt"/>
              </a:rPr>
              <a:t>ers</a:t>
            </a:r>
            <a:r>
              <a:rPr lang="nl-NL" sz="7200" dirty="0">
                <a:latin typeface="+mj-lt"/>
              </a:rPr>
              <a:t>: VMBO’ </a:t>
            </a:r>
            <a:r>
              <a:rPr lang="nl-NL" sz="7200" dirty="0" err="1">
                <a:latin typeface="+mj-lt"/>
              </a:rPr>
              <a:t>ers</a:t>
            </a:r>
            <a:r>
              <a:rPr lang="nl-NL" sz="7200" dirty="0">
                <a:latin typeface="+mj-lt"/>
              </a:rPr>
              <a:t>/ Mavo’ </a:t>
            </a:r>
            <a:r>
              <a:rPr lang="nl-NL" sz="7200" dirty="0" err="1">
                <a:latin typeface="+mj-lt"/>
              </a:rPr>
              <a:t>ers</a:t>
            </a:r>
            <a:r>
              <a:rPr lang="nl-NL" sz="7200" dirty="0">
                <a:latin typeface="+mj-lt"/>
              </a:rPr>
              <a:t> kunnen alleen maar werken met hun handen.</a:t>
            </a:r>
          </a:p>
          <a:p>
            <a:pPr marL="0" indent="0">
              <a:buNone/>
            </a:pPr>
            <a:r>
              <a:rPr lang="nl-NL" sz="7200" dirty="0">
                <a:latin typeface="+mj-lt"/>
              </a:rPr>
              <a:t>Mensen met overgewicht/ obesitas: alle mensen met overgewicht/ obesitas eten </a:t>
            </a:r>
            <a:br>
              <a:rPr lang="nl-NL" sz="7200" dirty="0">
                <a:latin typeface="+mj-lt"/>
              </a:rPr>
            </a:br>
            <a:r>
              <a:rPr lang="nl-NL" sz="7200" dirty="0">
                <a:latin typeface="+mj-lt"/>
              </a:rPr>
              <a:t>                ongezond en bewegen niet of nauwelijks.</a:t>
            </a:r>
          </a:p>
          <a:p>
            <a:pPr marL="0" indent="0">
              <a:buNone/>
            </a:pPr>
            <a:r>
              <a:rPr lang="nl-NL" sz="7200" b="0" dirty="0">
                <a:effectLst/>
                <a:latin typeface="+mj-lt"/>
              </a:rPr>
              <a:t>Blonde meisje/ Belgen: alle blonde meisjes/ Belgen zijn dom.</a:t>
            </a:r>
          </a:p>
          <a:p>
            <a:pPr marL="0" indent="0">
              <a:buNone/>
            </a:pPr>
            <a:r>
              <a:rPr lang="nl-NL" sz="7200" b="0" dirty="0">
                <a:effectLst/>
              </a:rPr>
              <a:t>Allochtonen: allochtonen spreken allemaal gebrekkig Nederlands</a:t>
            </a:r>
          </a:p>
          <a:p>
            <a:pPr marL="0" indent="0">
              <a:buNone/>
            </a:pPr>
            <a:endParaRPr lang="nl-NL" sz="7200" dirty="0"/>
          </a:p>
          <a:p>
            <a:pPr marL="0" indent="0">
              <a:buNone/>
            </a:pPr>
            <a:endParaRPr lang="nl-NL" sz="7200" b="0" dirty="0">
              <a:effectLst/>
            </a:endParaRPr>
          </a:p>
          <a:p>
            <a:pPr marL="0" indent="0">
              <a:buNone/>
            </a:pPr>
            <a:endParaRPr lang="nl-NL" sz="7200" dirty="0"/>
          </a:p>
          <a:p>
            <a:pPr marL="0" indent="0">
              <a:buNone/>
            </a:pPr>
            <a:endParaRPr lang="nl-NL" sz="2000" b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3394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065EE-2870-2F58-2DA7-5EBD2F20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Waarom</a:t>
            </a:r>
            <a:r>
              <a:rPr lang="en-US" dirty="0"/>
              <a:t> is </a:t>
            </a:r>
            <a:r>
              <a:rPr lang="en-US" dirty="0" err="1"/>
              <a:t>stereotypering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D579B26-0F76-BDCB-8A02-62826BA39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00200"/>
            <a:ext cx="8363272" cy="5069160"/>
          </a:xfrm>
        </p:spPr>
      </p:pic>
    </p:spTree>
    <p:extLst>
      <p:ext uri="{BB962C8B-B14F-4D97-AF65-F5344CB8AC3E}">
        <p14:creationId xmlns:p14="http://schemas.microsoft.com/office/powerpoint/2010/main" val="119499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Paragraaf 1: Het doel van maatschappijleer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endParaRPr lang="nl-NL" dirty="0"/>
          </a:p>
          <a:p>
            <a:pPr lvl="0">
              <a:buNone/>
            </a:pPr>
            <a:r>
              <a:rPr lang="nl-NL" dirty="0"/>
              <a:t>Noem vijf regels die thuis voor jou/ jullie gelden.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5756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6237F-5FBE-04C8-3C58-EA5665E8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Betrouwbaarheid</a:t>
            </a:r>
            <a:r>
              <a:rPr lang="en-US" dirty="0"/>
              <a:t> van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beoordelen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01CCA-F1D4-602D-C9C6-0C7E9749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Om de </a:t>
            </a:r>
            <a:r>
              <a:rPr lang="en-US" dirty="0" err="1"/>
              <a:t>betrouwbaarheid</a:t>
            </a:r>
            <a:r>
              <a:rPr lang="en-US" dirty="0"/>
              <a:t> van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beoordelen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Wie is de </a:t>
            </a:r>
            <a:r>
              <a:rPr lang="en-US" dirty="0" err="1"/>
              <a:t>zender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Wat is het </a:t>
            </a:r>
            <a:r>
              <a:rPr lang="en-US" dirty="0" err="1"/>
              <a:t>doel</a:t>
            </a:r>
            <a:r>
              <a:rPr lang="en-US" dirty="0"/>
              <a:t> van de </a:t>
            </a:r>
            <a:r>
              <a:rPr lang="en-US" dirty="0" err="1"/>
              <a:t>zender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Is de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actueel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bronnen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er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feitelijke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Wordt</a:t>
            </a:r>
            <a:r>
              <a:rPr lang="en-US" dirty="0"/>
              <a:t> de </a:t>
            </a:r>
            <a:r>
              <a:rPr lang="en-US" dirty="0" err="1"/>
              <a:t>situatie</a:t>
            </a:r>
            <a:r>
              <a:rPr lang="en-US" dirty="0"/>
              <a:t> van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bekeken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Komt</a:t>
            </a:r>
            <a:r>
              <a:rPr lang="en-US" dirty="0"/>
              <a:t> de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overeen</a:t>
            </a:r>
            <a:r>
              <a:rPr lang="en-US" dirty="0"/>
              <a:t> met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bronnen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0305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41FEE-A54B-1AD7-EE95-65824D4E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Journalistieke</a:t>
            </a:r>
            <a:r>
              <a:rPr lang="en-US" dirty="0"/>
              <a:t> </a:t>
            </a:r>
            <a:r>
              <a:rPr lang="en-US" dirty="0" err="1"/>
              <a:t>normen</a:t>
            </a:r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351E7C-F72B-405C-C4FC-1C832A65A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Journalistieke</a:t>
            </a:r>
            <a:r>
              <a:rPr lang="en-US" dirty="0"/>
              <a:t> </a:t>
            </a:r>
            <a:r>
              <a:rPr lang="en-US" dirty="0" err="1"/>
              <a:t>normen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(of </a:t>
            </a:r>
            <a:r>
              <a:rPr lang="en-US" dirty="0" err="1"/>
              <a:t>basisiprincipes</a:t>
            </a:r>
            <a:r>
              <a:rPr lang="en-US" dirty="0"/>
              <a:t>) om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objectief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onafhankelijk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9FC12161-31A6-F140-6244-3294F57E3E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738936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768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4763D-E934-2AA5-5ED7-0480BED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Pulpnieuwssites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9E277E-5A6F-97B4-2DC7-4EA549147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Pulpnieuwssites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Sites </a:t>
            </a:r>
            <a:r>
              <a:rPr lang="en-US" dirty="0" err="1"/>
              <a:t>waarop</a:t>
            </a:r>
            <a:r>
              <a:rPr lang="en-US" dirty="0"/>
              <a:t> </a:t>
            </a:r>
            <a:r>
              <a:rPr lang="en-US" dirty="0" err="1"/>
              <a:t>verzonnen</a:t>
            </a:r>
            <a:r>
              <a:rPr lang="en-US" dirty="0"/>
              <a:t> </a:t>
            </a:r>
            <a:r>
              <a:rPr lang="en-US" dirty="0" err="1"/>
              <a:t>nieuws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pulpnieuws</a:t>
            </a:r>
            <a:r>
              <a:rPr lang="en-US" dirty="0"/>
              <a:t> (</a:t>
            </a:r>
            <a:r>
              <a:rPr lang="en-US" dirty="0" err="1"/>
              <a:t>sensationeel</a:t>
            </a:r>
            <a:r>
              <a:rPr lang="en-US" dirty="0"/>
              <a:t> </a:t>
            </a:r>
            <a:r>
              <a:rPr lang="en-US" dirty="0" err="1"/>
              <a:t>nieuws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of </a:t>
            </a:r>
            <a:r>
              <a:rPr lang="en-US" dirty="0" err="1"/>
              <a:t>nauwelijks</a:t>
            </a:r>
            <a:r>
              <a:rPr lang="en-US" dirty="0"/>
              <a:t> </a:t>
            </a:r>
            <a:r>
              <a:rPr lang="en-US" dirty="0" err="1"/>
              <a:t>gecheckt</a:t>
            </a:r>
            <a:r>
              <a:rPr lang="en-US" dirty="0"/>
              <a:t> is) </a:t>
            </a:r>
            <a:r>
              <a:rPr lang="en-US" dirty="0" err="1"/>
              <a:t>staat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Voorbeelden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Viraaltjes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Trendnieuws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774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628FF-7AD4-DC5B-C494-1E56B69F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Paragraaf</a:t>
            </a:r>
            <a:r>
              <a:rPr lang="en-US" dirty="0"/>
              <a:t> 1.2.3: </a:t>
            </a:r>
            <a:r>
              <a:rPr lang="en-US" dirty="0" err="1"/>
              <a:t>Standpunt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BD9D03-7E85-D65D-2781-C50B80A87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bepalen</a:t>
            </a:r>
            <a:r>
              <a:rPr lang="en-US" dirty="0"/>
              <a:t> van je </a:t>
            </a:r>
            <a:r>
              <a:rPr lang="en-US" dirty="0" err="1"/>
              <a:t>standpunt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van </a:t>
            </a:r>
            <a:r>
              <a:rPr lang="en-US" dirty="0" err="1"/>
              <a:t>belang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46790A5-01C1-25C6-8AD9-BBCE5D2802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187182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6748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E0E9-84BC-E12F-B9C7-7B162C6F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Argumenteren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90809-4A82-429C-D640-124C6A85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stelling</a:t>
            </a:r>
            <a:r>
              <a:rPr lang="en-US" dirty="0"/>
              <a:t> is:</a:t>
            </a:r>
          </a:p>
          <a:p>
            <a:pPr marL="0" indent="0">
              <a:buNone/>
            </a:pPr>
            <a:r>
              <a:rPr lang="en-US" dirty="0"/>
              <a:t>“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geformuleerd</a:t>
            </a:r>
            <a:r>
              <a:rPr lang="en-US" dirty="0"/>
              <a:t> </a:t>
            </a:r>
            <a:r>
              <a:rPr lang="en-US" dirty="0" err="1"/>
              <a:t>standpunt</a:t>
            </a:r>
            <a:r>
              <a:rPr lang="en-US" dirty="0"/>
              <a:t>”.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maatschappijleer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stellingen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standpunten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over </a:t>
            </a:r>
            <a:r>
              <a:rPr lang="en-US" dirty="0" err="1"/>
              <a:t>overheidsplannen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beleid</a:t>
            </a:r>
            <a:r>
              <a:rPr lang="en-US" dirty="0"/>
              <a:t> (op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vraagstukken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lossen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Een</a:t>
            </a:r>
            <a:r>
              <a:rPr lang="en-US" dirty="0"/>
              <a:t> argument:</a:t>
            </a:r>
            <a:br>
              <a:rPr lang="en-US" dirty="0"/>
            </a:br>
            <a:r>
              <a:rPr lang="en-US" dirty="0"/>
              <a:t>“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 je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vindt</a:t>
            </a:r>
            <a:r>
              <a:rPr lang="en-US" dirty="0"/>
              <a:t>”.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En</a:t>
            </a:r>
            <a:br>
              <a:rPr lang="en-US" dirty="0"/>
            </a:br>
            <a:r>
              <a:rPr lang="en-US" dirty="0"/>
              <a:t>“ </a:t>
            </a:r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argumenten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gebaseerd</a:t>
            </a:r>
            <a:r>
              <a:rPr lang="en-US" dirty="0"/>
              <a:t> op </a:t>
            </a:r>
            <a:r>
              <a:rPr lang="en-US" dirty="0" err="1"/>
              <a:t>feiten</a:t>
            </a:r>
            <a:r>
              <a:rPr lang="en-US" dirty="0"/>
              <a:t>”.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Datgene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aangetoond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gecontroleerd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met </a:t>
            </a:r>
            <a:r>
              <a:rPr lang="en-US" dirty="0" err="1"/>
              <a:t>betrouwbare</a:t>
            </a:r>
            <a:r>
              <a:rPr lang="en-US" dirty="0"/>
              <a:t> </a:t>
            </a:r>
            <a:r>
              <a:rPr lang="en-US" dirty="0" err="1"/>
              <a:t>bronnen</a:t>
            </a:r>
            <a:r>
              <a:rPr lang="en-US" dirty="0"/>
              <a:t>”.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108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780B6-E411-4E71-831B-4231FE1F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bekijken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A168DE-4929-78FD-B2BE-BE341A0B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467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6599E-7F2A-F29A-3B45-49FFE9E0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 </a:t>
            </a:r>
            <a:r>
              <a:rPr lang="en-US" dirty="0" err="1"/>
              <a:t>nodig</a:t>
            </a:r>
            <a:r>
              <a:rPr lang="en-US" dirty="0"/>
              <a:t> het </a:t>
            </a:r>
            <a:r>
              <a:rPr lang="en-US" dirty="0" err="1"/>
              <a:t>standpunt</a:t>
            </a:r>
            <a:r>
              <a:rPr lang="en-US" dirty="0"/>
              <a:t> </a:t>
            </a:r>
            <a:r>
              <a:rPr lang="en-US" dirty="0" err="1"/>
              <a:t>herzien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DDCDD7-15D8-7167-9705-838B58C1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123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Beïnvloeding door de media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/>
              <a:t>De </a:t>
            </a:r>
            <a:r>
              <a:rPr lang="nl-NL" dirty="0"/>
              <a:t>theorie van de selectieve perceptie</a:t>
            </a:r>
          </a:p>
          <a:p>
            <a:r>
              <a:rPr lang="nl-NL" dirty="0"/>
              <a:t>De cultivatietheorie</a:t>
            </a:r>
          </a:p>
          <a:p>
            <a:r>
              <a:rPr lang="nl-NL" dirty="0"/>
              <a:t>De agendatheorie</a:t>
            </a:r>
          </a:p>
          <a:p>
            <a:r>
              <a:rPr lang="nl-NL" dirty="0"/>
              <a:t>De </a:t>
            </a:r>
            <a:r>
              <a:rPr lang="nl-NL" dirty="0" err="1"/>
              <a:t>framingtheorie</a:t>
            </a:r>
            <a:endParaRPr lang="nl-N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A818-666E-47E5-8A4E-1A7B9BB7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99DE1C-AE83-6A69-EDF8-C29668AE1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0900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Cultivatietheorie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r>
              <a:rPr lang="nl-NL" sz="2200" dirty="0"/>
              <a:t>Deze theorie schrijft de media veel macht toe m.b.t. mensen die veel televisie kijken (zware kijkers)</a:t>
            </a:r>
          </a:p>
          <a:p>
            <a:endParaRPr lang="nl-NL" sz="2800" dirty="0"/>
          </a:p>
          <a:p>
            <a:r>
              <a:rPr lang="nl-NL" sz="2000" dirty="0"/>
              <a:t>Nadruk op </a:t>
            </a:r>
            <a:r>
              <a:rPr lang="nl-NL" sz="2000" b="1" dirty="0"/>
              <a:t>culturele</a:t>
            </a:r>
            <a:r>
              <a:rPr lang="nl-NL" sz="2000" dirty="0"/>
              <a:t> en </a:t>
            </a:r>
            <a:r>
              <a:rPr lang="nl-NL" sz="2000" b="1" dirty="0"/>
              <a:t>socialiserende</a:t>
            </a:r>
            <a:r>
              <a:rPr lang="nl-NL" sz="2000" dirty="0"/>
              <a:t> betekenis (rol) van de televisie;</a:t>
            </a:r>
          </a:p>
          <a:p>
            <a:endParaRPr lang="nl-NL" sz="2000" dirty="0"/>
          </a:p>
          <a:p>
            <a:r>
              <a:rPr lang="nl-NL" sz="2000" dirty="0"/>
              <a:t>Mensen die veel naar ‘</a:t>
            </a:r>
            <a:r>
              <a:rPr lang="nl-NL" sz="2000" b="1" dirty="0"/>
              <a:t>fictieve</a:t>
            </a:r>
            <a:r>
              <a:rPr lang="nl-NL" sz="2000" dirty="0"/>
              <a:t>’ programma’s kijken, gaan de waarden, normen van deze programma’s overnemen.</a:t>
            </a:r>
          </a:p>
          <a:p>
            <a:endParaRPr lang="nl-NL" sz="2000" dirty="0"/>
          </a:p>
          <a:p>
            <a:r>
              <a:rPr lang="nl-NL" sz="2000" dirty="0"/>
              <a:t>Direct verband tussen kijktijd en het wereldbeeld van de kijkers.</a:t>
            </a:r>
          </a:p>
          <a:p>
            <a:endParaRPr lang="nl-NL" sz="2000" dirty="0"/>
          </a:p>
          <a:p>
            <a:r>
              <a:rPr lang="nl-NL" sz="2000" dirty="0"/>
              <a:t>Onderscheid tussen ‘</a:t>
            </a:r>
            <a:r>
              <a:rPr lang="nl-NL" sz="2000" b="1" dirty="0"/>
              <a:t>alledaagse werkelijkheid</a:t>
            </a:r>
            <a:r>
              <a:rPr lang="nl-NL" sz="2000" dirty="0"/>
              <a:t>’ en ‘</a:t>
            </a:r>
            <a:r>
              <a:rPr lang="nl-NL" sz="2000" b="1" dirty="0"/>
              <a:t>televisiewerkelijkheid</a:t>
            </a:r>
            <a:r>
              <a:rPr lang="nl-NL" sz="2000" dirty="0"/>
              <a:t>.</a:t>
            </a:r>
          </a:p>
          <a:p>
            <a:endParaRPr lang="nl-NL" sz="2000" dirty="0"/>
          </a:p>
          <a:p>
            <a:r>
              <a:rPr lang="nl-NL" sz="2000" dirty="0"/>
              <a:t>De vermenging van tv en werkelijkheid geldt het sterkst voor ‘</a:t>
            </a:r>
            <a:r>
              <a:rPr lang="nl-NL" sz="2000" b="1" dirty="0"/>
              <a:t>zware tv- kijkers</a:t>
            </a:r>
            <a:r>
              <a:rPr lang="nl-NL" sz="2000" dirty="0"/>
              <a:t>’ en voor jonge kinderen. </a:t>
            </a:r>
          </a:p>
        </p:txBody>
      </p:sp>
    </p:spTree>
    <p:extLst>
      <p:ext uri="{BB962C8B-B14F-4D97-AF65-F5344CB8AC3E}">
        <p14:creationId xmlns:p14="http://schemas.microsoft.com/office/powerpoint/2010/main" val="137972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Paragraaf 1: Het doel van maatschappijleer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>
              <a:buNone/>
            </a:pPr>
            <a:r>
              <a:rPr lang="nl-NL" dirty="0"/>
              <a:t>   Noem drie regels/ afspraken die gelden binnen je vriendengroep.</a:t>
            </a:r>
          </a:p>
        </p:txBody>
      </p:sp>
    </p:spTree>
    <p:extLst>
      <p:ext uri="{BB962C8B-B14F-4D97-AF65-F5344CB8AC3E}">
        <p14:creationId xmlns:p14="http://schemas.microsoft.com/office/powerpoint/2010/main" val="7526735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Agendasettingtheorie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De media hebben weinig invloed op het denken en het gedrag van consumenten.</a:t>
            </a:r>
          </a:p>
          <a:p>
            <a:endParaRPr lang="nl-NL" sz="2000" dirty="0"/>
          </a:p>
          <a:p>
            <a:r>
              <a:rPr lang="nl-NL" sz="2000" dirty="0"/>
              <a:t>De bepalen </a:t>
            </a:r>
            <a:r>
              <a:rPr lang="nl-NL" sz="2000" dirty="0" err="1"/>
              <a:t>wél</a:t>
            </a:r>
            <a:r>
              <a:rPr lang="nl-NL" sz="2000" dirty="0"/>
              <a:t> de onderwerpen die consumenten bezighouden.</a:t>
            </a:r>
          </a:p>
          <a:p>
            <a:endParaRPr lang="nl-NL" sz="2000" dirty="0"/>
          </a:p>
          <a:p>
            <a:r>
              <a:rPr lang="nl-NL" sz="2000" dirty="0"/>
              <a:t>Naast deze invloed op de publieke agenda, bepalen de media ook deels de politieke agenda.</a:t>
            </a: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963358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Framingtheorie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De ‘manier’ waarop een onderwerp wordt gepresenteerd is belangrijk;</a:t>
            </a:r>
          </a:p>
          <a:p>
            <a:endParaRPr lang="nl-NL" sz="2000" dirty="0"/>
          </a:p>
          <a:p>
            <a:r>
              <a:rPr lang="nl-NL" sz="2000" dirty="0"/>
              <a:t>Mediaframes / Framebuilding</a:t>
            </a:r>
          </a:p>
          <a:p>
            <a:pPr>
              <a:buNone/>
            </a:pPr>
            <a:r>
              <a:rPr lang="nl-NL" sz="2000" dirty="0"/>
              <a:t>      ( de wijze waarop een onderwerp wordt gepresenteerd en geïnterpreteerd </a:t>
            </a:r>
          </a:p>
          <a:p>
            <a:pPr>
              <a:buNone/>
            </a:pPr>
            <a:r>
              <a:rPr lang="nl-NL" sz="2000" dirty="0"/>
              <a:t>        in de media)</a:t>
            </a:r>
          </a:p>
          <a:p>
            <a:pPr>
              <a:buNone/>
            </a:pPr>
            <a:endParaRPr lang="nl-NL" sz="2000" dirty="0"/>
          </a:p>
          <a:p>
            <a:r>
              <a:rPr lang="nl-NL" sz="2000" dirty="0"/>
              <a:t>Een mediaframe bepaalt vanuit welk perspectief mensen een nieuwsitem interpreteren.</a:t>
            </a:r>
          </a:p>
          <a:p>
            <a:endParaRPr lang="nl-NL" sz="2000" dirty="0"/>
          </a:p>
          <a:p>
            <a:r>
              <a:rPr lang="nl-NL" sz="2000" dirty="0"/>
              <a:t>Framesetting (het mediaframe beïnvloedt het denken van mensen)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9634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Paragraaf 1: Het doel van maatschappijleer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Noem drie regels/ afspraken die gelden bij je bijbaantje.</a:t>
            </a:r>
          </a:p>
        </p:txBody>
      </p:sp>
    </p:spTree>
    <p:extLst>
      <p:ext uri="{BB962C8B-B14F-4D97-AF65-F5344CB8AC3E}">
        <p14:creationId xmlns:p14="http://schemas.microsoft.com/office/powerpoint/2010/main" val="1979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Paragraaf 1: Het doel van maatschappijleer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 Noem twee regels/ afspraken die gelden bij het sporten. </a:t>
            </a:r>
          </a:p>
          <a:p>
            <a:pPr>
              <a:buNone/>
            </a:pPr>
            <a:r>
              <a:rPr lang="nl-NL" dirty="0"/>
              <a:t>    (Bijvoorbeeld bij een voetbalteam,      hockeyteam etc.)</a:t>
            </a:r>
          </a:p>
        </p:txBody>
      </p:sp>
    </p:spTree>
    <p:extLst>
      <p:ext uri="{BB962C8B-B14F-4D97-AF65-F5344CB8AC3E}">
        <p14:creationId xmlns:p14="http://schemas.microsoft.com/office/powerpoint/2010/main" val="252632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Paragraaf 1: Het doel van maatschappijleer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>
              <a:buNone/>
            </a:pPr>
            <a:r>
              <a:rPr lang="nl-NL" dirty="0"/>
              <a:t> </a:t>
            </a:r>
            <a:r>
              <a:rPr lang="nl-NL"/>
              <a:t>Noem </a:t>
            </a:r>
            <a:r>
              <a:rPr lang="nl-NL" dirty="0"/>
              <a:t>drie regels/afspraken die gelden binnen een liefdesrelatie.</a:t>
            </a:r>
          </a:p>
        </p:txBody>
      </p:sp>
    </p:spTree>
    <p:extLst>
      <p:ext uri="{BB962C8B-B14F-4D97-AF65-F5344CB8AC3E}">
        <p14:creationId xmlns:p14="http://schemas.microsoft.com/office/powerpoint/2010/main" val="63814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2620</Words>
  <Application>Microsoft Office PowerPoint</Application>
  <PresentationFormat>Diavoorstelling (4:3)</PresentationFormat>
  <Paragraphs>403</Paragraphs>
  <Slides>61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Office-thema</vt:lpstr>
      <vt:lpstr>VWO: H1: Wat is maatschappijleer</vt:lpstr>
      <vt:lpstr>PTA maatschappijleer havo 5</vt:lpstr>
      <vt:lpstr>PTA maatschappijleer vwo 4</vt:lpstr>
      <vt:lpstr>Paragraaf 1.1: Regels en samenleven</vt:lpstr>
      <vt:lpstr>Paragraaf 1: Het doel van maatschappijleer</vt:lpstr>
      <vt:lpstr>Paragraaf 1: Het doel van maatschappijleer</vt:lpstr>
      <vt:lpstr>Paragraaf 1: Het doel van maatschappijleer</vt:lpstr>
      <vt:lpstr>Paragraaf 1: Het doel van maatschappijleer</vt:lpstr>
      <vt:lpstr>Paragraaf 1: Het doel van maatschappijleer</vt:lpstr>
      <vt:lpstr>Conclusie:</vt:lpstr>
      <vt:lpstr>Kernbegrippen van Maatschappijleer</vt:lpstr>
      <vt:lpstr>Belangen</vt:lpstr>
      <vt:lpstr>Belangen: Individu versus collectief</vt:lpstr>
      <vt:lpstr>Tegenstellingen; extra</vt:lpstr>
      <vt:lpstr>Waarden en normen</vt:lpstr>
      <vt:lpstr>Extra bij: waarden en normen</vt:lpstr>
      <vt:lpstr>Voorbeelden van waarden</vt:lpstr>
      <vt:lpstr>Extra voorbeelden van waarden</vt:lpstr>
      <vt:lpstr>Extra voorbeelden van waarden</vt:lpstr>
      <vt:lpstr>Voorbeelden van normen bij een bepaalde waarde</vt:lpstr>
      <vt:lpstr>Botsende waarden</vt:lpstr>
      <vt:lpstr>Waarden en politiek</vt:lpstr>
      <vt:lpstr>Wat is een maatschappelijk vraagstuk?</vt:lpstr>
      <vt:lpstr>Maatschappelijke vraagstukken</vt:lpstr>
      <vt:lpstr>Dynamische samenleving</vt:lpstr>
      <vt:lpstr>Vier thema’s van maatschappijleer</vt:lpstr>
      <vt:lpstr>Definitie: Dilemma</vt:lpstr>
      <vt:lpstr>Voorbeelden van dilemma’s </vt:lpstr>
      <vt:lpstr>Eigen voorbeelden</vt:lpstr>
      <vt:lpstr>Kernbegrippen van maatschappijleer</vt:lpstr>
      <vt:lpstr>Kernbegrip: Macht</vt:lpstr>
      <vt:lpstr>Machtsbronnen</vt:lpstr>
      <vt:lpstr>Kernbegrip: Sociale ongelijkheid</vt:lpstr>
      <vt:lpstr>Kernnegrip: Sociale cohesie</vt:lpstr>
      <vt:lpstr>Analysemodel (blz. 14 en 15 lesboek VWO)</vt:lpstr>
      <vt:lpstr>Paragraaf 2: Kennis van zaken</vt:lpstr>
      <vt:lpstr>Pargaraaf 1.2: Kennis van zaken</vt:lpstr>
      <vt:lpstr>Desinformatie</vt:lpstr>
      <vt:lpstr>Vormen van desinformatie</vt:lpstr>
      <vt:lpstr>Desinformatie kan bijdragen aan het  ‘ ontstaan van complottheorieën’</vt:lpstr>
      <vt:lpstr>Andere onderwerpen waar complottheorieën over bestaan</vt:lpstr>
      <vt:lpstr>Informatiesamenleving</vt:lpstr>
      <vt:lpstr>Communicatieruis</vt:lpstr>
      <vt:lpstr>Versterkende rol van internet</vt:lpstr>
      <vt:lpstr>Oorzaken communicatieruis:</vt:lpstr>
      <vt:lpstr>Referentiekader en selectief waarnemen</vt:lpstr>
      <vt:lpstr>Selectief waarnemen kan leiden tot stereotypen</vt:lpstr>
      <vt:lpstr>Voorbeelden van stereotyperingen</vt:lpstr>
      <vt:lpstr>Waarom is stereotypering een probleem?</vt:lpstr>
      <vt:lpstr>Betrouwbaarheid van informatie beoordelen</vt:lpstr>
      <vt:lpstr>Journalistieke normen</vt:lpstr>
      <vt:lpstr>Pulpnieuwssites</vt:lpstr>
      <vt:lpstr>Paragraaf 1.2.3: Standpunt bepalen</vt:lpstr>
      <vt:lpstr>Argumenteren</vt:lpstr>
      <vt:lpstr>Van meerdere kanten bekijken</vt:lpstr>
      <vt:lpstr>Zo nodig het standpunt herzien</vt:lpstr>
      <vt:lpstr>Beïnvloeding door de media</vt:lpstr>
      <vt:lpstr>PowerPoint-presentatie</vt:lpstr>
      <vt:lpstr>Cultivatietheorie</vt:lpstr>
      <vt:lpstr>Agendasettingtheorie</vt:lpstr>
      <vt:lpstr>Framingtheorie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H1: Wat is maatschappijleer</dc:title>
  <dc:creator>Gebruiker</dc:creator>
  <cp:lastModifiedBy>Fluitsma, D.W.P.M. (Daniel)</cp:lastModifiedBy>
  <cp:revision>51</cp:revision>
  <dcterms:created xsi:type="dcterms:W3CDTF">2015-09-01T19:26:48Z</dcterms:created>
  <dcterms:modified xsi:type="dcterms:W3CDTF">2022-09-07T08:02:15Z</dcterms:modified>
</cp:coreProperties>
</file>