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3" r:id="rId5"/>
    <p:sldId id="272" r:id="rId6"/>
    <p:sldId id="269" r:id="rId7"/>
    <p:sldId id="264" r:id="rId8"/>
    <p:sldId id="271" r:id="rId9"/>
    <p:sldId id="273" r:id="rId10"/>
    <p:sldId id="274" r:id="rId11"/>
    <p:sldId id="277" r:id="rId12"/>
    <p:sldId id="275" r:id="rId13"/>
    <p:sldId id="27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118FD-E3F6-453F-9E06-CBF04DE2044C}" v="129" dt="2022-09-12T15:11:23.63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68" autoAdjust="0"/>
  </p:normalViewPr>
  <p:slideViewPr>
    <p:cSldViewPr snapToGrid="0">
      <p:cViewPr varScale="1">
        <p:scale>
          <a:sx n="111" d="100"/>
          <a:sy n="111" d="100"/>
        </p:scale>
        <p:origin x="26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12-9-2022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Y-4ka0KQgI?feature=oembed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4F6B43F2-A154-4A76-8C54-6CE2BBE756BC}"/>
              </a:ext>
            </a:extLst>
          </p:cNvPr>
          <p:cNvGrpSpPr/>
          <p:nvPr/>
        </p:nvGrpSpPr>
        <p:grpSpPr>
          <a:xfrm>
            <a:off x="2011345" y="400031"/>
            <a:ext cx="8169310" cy="5454997"/>
            <a:chOff x="2011345" y="420127"/>
            <a:chExt cx="8169310" cy="5454997"/>
          </a:xfrm>
        </p:grpSpPr>
        <p:pic>
          <p:nvPicPr>
            <p:cNvPr id="1028" name="Picture 4" descr="Onze partners">
              <a:extLst>
                <a:ext uri="{FF2B5EF4-FFF2-40B4-BE49-F238E27FC236}">
                  <a16:creationId xmlns:a16="http://schemas.microsoft.com/office/drawing/2014/main" id="{FECC8DBB-A7E3-480E-AA1A-79D5EAC52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345" y="420127"/>
              <a:ext cx="8169310" cy="144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E2192A32-E2ED-4249-A207-D96DE274F2A4}"/>
                </a:ext>
              </a:extLst>
            </p:cNvPr>
            <p:cNvGrpSpPr/>
            <p:nvPr/>
          </p:nvGrpSpPr>
          <p:grpSpPr>
            <a:xfrm>
              <a:off x="2067478" y="2394058"/>
              <a:ext cx="8113177" cy="2069883"/>
              <a:chOff x="2153697" y="3765542"/>
              <a:chExt cx="8113177" cy="2069883"/>
            </a:xfrm>
          </p:grpSpPr>
          <p:pic>
            <p:nvPicPr>
              <p:cNvPr id="1030" name="Picture 6" descr="1Planet4All – Alliance">
                <a:extLst>
                  <a:ext uri="{FF2B5EF4-FFF2-40B4-BE49-F238E27FC236}">
                    <a16:creationId xmlns:a16="http://schemas.microsoft.com/office/drawing/2014/main" id="{53AE9FAC-F4EB-48C7-85A1-A53A782282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3697" y="3765542"/>
                <a:ext cx="5010778" cy="206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European Union - Wikipedia">
                <a:extLst>
                  <a:ext uri="{FF2B5EF4-FFF2-40B4-BE49-F238E27FC236}">
                    <a16:creationId xmlns:a16="http://schemas.microsoft.com/office/drawing/2014/main" id="{267E9BFB-7130-4E95-90FA-645272586F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475" y="3765543"/>
                <a:ext cx="3102399" cy="20698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4" name="Picture 10" descr="2030 Agenda | IDLO - International Development Law Organization">
              <a:extLst>
                <a:ext uri="{FF2B5EF4-FFF2-40B4-BE49-F238E27FC236}">
                  <a16:creationId xmlns:a16="http://schemas.microsoft.com/office/drawing/2014/main" id="{DE10EA74-C003-47EE-A968-7864EEF5DB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77" b="24872"/>
            <a:stretch/>
          </p:blipFill>
          <p:spPr bwMode="auto">
            <a:xfrm>
              <a:off x="2011345" y="4793064"/>
              <a:ext cx="8169310" cy="1082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2030 Agenda | IDLO - International Development Law Organization">
            <a:extLst>
              <a:ext uri="{FF2B5EF4-FFF2-40B4-BE49-F238E27FC236}">
                <a16:creationId xmlns:a16="http://schemas.microsoft.com/office/drawing/2014/main" id="{DE10EA74-C003-47EE-A968-7864EEF5D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7" b="24872"/>
          <a:stretch/>
        </p:blipFill>
        <p:spPr bwMode="auto">
          <a:xfrm>
            <a:off x="2011345" y="750983"/>
            <a:ext cx="8169310" cy="10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8B3864D-2026-4F50-5E0F-15CE260F4918}"/>
              </a:ext>
            </a:extLst>
          </p:cNvPr>
          <p:cNvSpPr txBox="1"/>
          <p:nvPr/>
        </p:nvSpPr>
        <p:spPr>
          <a:xfrm>
            <a:off x="3048573" y="2536818"/>
            <a:ext cx="60948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Wat moet je doen?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/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Kies een doel uit 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dat je interessant vindt, </a:t>
            </a: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pak een vel A4 of A3 papier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 geef jouw wens/droom voor een eerlijke en duurzame wereld in 2030 weer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L</a:t>
            </a: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aat jouw creativiteit erop los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 Zet vervolgens je </a:t>
            </a: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naam 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je </a:t>
            </a:r>
            <a:r>
              <a:rPr lang="nl-N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geboortejaar 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 het papier en lever het in bij jouw organisatie. Als je de tekening af hebt, hangen wij die langs de looproute, zodat jij jouw creatie op de Tilburg4GlobalGoals-Boulevard kunt (laten) zien. Hoe leuk is dat?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1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nze partners">
            <a:extLst>
              <a:ext uri="{FF2B5EF4-FFF2-40B4-BE49-F238E27FC236}">
                <a16:creationId xmlns:a16="http://schemas.microsoft.com/office/drawing/2014/main" id="{F32DA200-8318-C164-B6CD-EDCD71A9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45" y="400031"/>
            <a:ext cx="8169310" cy="14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8094F4B-BE19-8B05-53FB-366646DA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57" y="2509127"/>
            <a:ext cx="3663285" cy="244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8EA7A07-1BF6-0389-6D5B-D8EDC3C5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5" y="2805642"/>
            <a:ext cx="3192445" cy="192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Nicaragua - Pays de coopération - AVSF">
            <a:extLst>
              <a:ext uri="{FF2B5EF4-FFF2-40B4-BE49-F238E27FC236}">
                <a16:creationId xmlns:a16="http://schemas.microsoft.com/office/drawing/2014/main" id="{A269FBC3-9D14-BAD1-C0D7-07DD04382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79" y="2509126"/>
            <a:ext cx="3560608" cy="244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8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edenband Tilburg-Matagalpa - Home | Facebook">
            <a:extLst>
              <a:ext uri="{FF2B5EF4-FFF2-40B4-BE49-F238E27FC236}">
                <a16:creationId xmlns:a16="http://schemas.microsoft.com/office/drawing/2014/main" id="{3DEE5826-9254-45F7-BE54-5098A7060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05" y="360904"/>
            <a:ext cx="2009408" cy="200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57932A0-DBAB-4924-BC42-A739FAACE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18" y="2484504"/>
            <a:ext cx="8762163" cy="3302158"/>
          </a:xfrm>
          <a:prstGeom prst="rect">
            <a:avLst/>
          </a:prstGeom>
        </p:spPr>
      </p:pic>
      <p:pic>
        <p:nvPicPr>
          <p:cNvPr id="4100" name="Picture 4" descr="Gemeente-Tilburg-logo-Freshheads - groeidocument.nl">
            <a:extLst>
              <a:ext uri="{FF2B5EF4-FFF2-40B4-BE49-F238E27FC236}">
                <a16:creationId xmlns:a16="http://schemas.microsoft.com/office/drawing/2014/main" id="{AB31DA86-464A-4DF3-835A-040EB5E1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405"/>
            <a:ext cx="2698297" cy="18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4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D3C5D10-1C6F-489D-B255-A0FC0AC0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523875"/>
            <a:ext cx="69151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6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25583-DC8F-4675-8089-CE481DF3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thletics" panose="02000000000000000000" pitchFamily="2" charset="0"/>
              </a:rPr>
              <a:t>Muurschildering Yuverta mbo Tilburg</a:t>
            </a:r>
          </a:p>
        </p:txBody>
      </p:sp>
      <p:pic>
        <p:nvPicPr>
          <p:cNvPr id="6146" name="Picture 2" descr="Sustainable Development Goals - Corporate sustainability - Onze organisatie  - PwC">
            <a:extLst>
              <a:ext uri="{FF2B5EF4-FFF2-40B4-BE49-F238E27FC236}">
                <a16:creationId xmlns:a16="http://schemas.microsoft.com/office/drawing/2014/main" id="{29F956B0-93E8-4C5F-99EF-C8D3C457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1" y="1999622"/>
            <a:ext cx="5467947" cy="338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eith Haring sticker mix - 50x Moderne kunst stickers - Schilderijen/Street  Art | bol.com">
            <a:extLst>
              <a:ext uri="{FF2B5EF4-FFF2-40B4-BE49-F238E27FC236}">
                <a16:creationId xmlns:a16="http://schemas.microsoft.com/office/drawing/2014/main" id="{155A8026-2127-4029-85B9-D8E70646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40" y="2090058"/>
            <a:ext cx="4688460" cy="338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1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25583-DC8F-4675-8089-CE481DF3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Muurschildering Yuverta mbo Tilburg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6C0101E-9363-E775-0660-6B68DD709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Vormentaal">
            <a:extLst>
              <a:ext uri="{FF2B5EF4-FFF2-40B4-BE49-F238E27FC236}">
                <a16:creationId xmlns:a16="http://schemas.microsoft.com/office/drawing/2014/main" id="{41D363E1-9B27-7DA0-9A40-1466DBA846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09B48B0-20F6-830E-56E2-9A1428146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4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2030 Agenda | IDLO - International Development Law Organization">
            <a:extLst>
              <a:ext uri="{FF2B5EF4-FFF2-40B4-BE49-F238E27FC236}">
                <a16:creationId xmlns:a16="http://schemas.microsoft.com/office/drawing/2014/main" id="{DE10EA74-C003-47EE-A968-7864EEF5D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7" b="24872"/>
          <a:stretch/>
        </p:blipFill>
        <p:spPr bwMode="auto">
          <a:xfrm>
            <a:off x="2011345" y="750983"/>
            <a:ext cx="8169310" cy="10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media 3" title="Duurzame Ontwikkelingsdoelen in de praktijk">
            <a:hlinkClick r:id="" action="ppaction://media"/>
            <a:extLst>
              <a:ext uri="{FF2B5EF4-FFF2-40B4-BE49-F238E27FC236}">
                <a16:creationId xmlns:a16="http://schemas.microsoft.com/office/drawing/2014/main" id="{0B22F3D7-3950-5C65-3168-5E45F41E61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95997" y="2037863"/>
            <a:ext cx="7400005" cy="41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nder werelddoelen | SDG Nederland">
            <a:extLst>
              <a:ext uri="{FF2B5EF4-FFF2-40B4-BE49-F238E27FC236}">
                <a16:creationId xmlns:a16="http://schemas.microsoft.com/office/drawing/2014/main" id="{7CA1ED7C-4620-5E65-2A15-F4B04ACA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3" y="808486"/>
            <a:ext cx="10414765" cy="51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ormentaal">
            <a:extLst>
              <a:ext uri="{FF2B5EF4-FFF2-40B4-BE49-F238E27FC236}">
                <a16:creationId xmlns:a16="http://schemas.microsoft.com/office/drawing/2014/main" id="{4DB96945-5CD0-44A1-1FFA-4F21FDA4AA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9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2030 Agenda | IDLO - International Development Law Organization">
            <a:extLst>
              <a:ext uri="{FF2B5EF4-FFF2-40B4-BE49-F238E27FC236}">
                <a16:creationId xmlns:a16="http://schemas.microsoft.com/office/drawing/2014/main" id="{DE10EA74-C003-47EE-A968-7864EEF5D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7" b="24872"/>
          <a:stretch/>
        </p:blipFill>
        <p:spPr bwMode="auto">
          <a:xfrm>
            <a:off x="2011345" y="750983"/>
            <a:ext cx="8169310" cy="10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lburg4GlobalGoals - Home | Facebook">
            <a:extLst>
              <a:ext uri="{FF2B5EF4-FFF2-40B4-BE49-F238E27FC236}">
                <a16:creationId xmlns:a16="http://schemas.microsoft.com/office/drawing/2014/main" id="{49458F56-BB07-027C-E8E2-EE9738EE6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508441"/>
            <a:ext cx="3886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Z Tilburg Ten Miles">
            <a:extLst>
              <a:ext uri="{FF2B5EF4-FFF2-40B4-BE49-F238E27FC236}">
                <a16:creationId xmlns:a16="http://schemas.microsoft.com/office/drawing/2014/main" id="{B9236D9C-38ED-E635-C7FC-2DEEB363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76" y="3972748"/>
            <a:ext cx="4448247" cy="18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50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88209273-582B-47AA-8B3B-382BBBF0D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101</Words>
  <Application>Microsoft Office PowerPoint</Application>
  <PresentationFormat>Breedbeeld</PresentationFormat>
  <Paragraphs>4</Paragraphs>
  <Slides>10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Athletics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Muurschildering Yuverta mbo Tilburg</vt:lpstr>
      <vt:lpstr>Muurschildering Yuverta mbo Tilburg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11</cp:revision>
  <dcterms:created xsi:type="dcterms:W3CDTF">2021-07-07T07:37:45Z</dcterms:created>
  <dcterms:modified xsi:type="dcterms:W3CDTF">2022-09-12T15:12:57Z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