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C781"/>
    <a:srgbClr val="FFFC00"/>
    <a:srgbClr val="AB794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9417E-4F34-0441-9B33-89E8F5443C20}" v="4" dt="2022-09-13T19:34:12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5741"/>
  </p:normalViewPr>
  <p:slideViewPr>
    <p:cSldViewPr snapToGrid="0" snapToObjects="1">
      <p:cViewPr varScale="1">
        <p:scale>
          <a:sx n="101" d="100"/>
          <a:sy n="101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64E9417E-4F34-0441-9B33-89E8F5443C20}"/>
    <pc:docChg chg="custSel addSld modSld">
      <pc:chgData name="Inge van Steen" userId="b7af8d2b-3eda-4fcb-a931-3c6afb410171" providerId="ADAL" clId="{64E9417E-4F34-0441-9B33-89E8F5443C20}" dt="2022-09-13T19:36:46.042" v="325" actId="113"/>
      <pc:docMkLst>
        <pc:docMk/>
      </pc:docMkLst>
      <pc:sldChg chg="addSp modSp new mod">
        <pc:chgData name="Inge van Steen" userId="b7af8d2b-3eda-4fcb-a931-3c6afb410171" providerId="ADAL" clId="{64E9417E-4F34-0441-9B33-89E8F5443C20}" dt="2022-09-13T19:36:46.042" v="325" actId="113"/>
        <pc:sldMkLst>
          <pc:docMk/>
          <pc:sldMk cId="4230219327" sldId="260"/>
        </pc:sldMkLst>
        <pc:spChg chg="add mod">
          <ac:chgData name="Inge van Steen" userId="b7af8d2b-3eda-4fcb-a931-3c6afb410171" providerId="ADAL" clId="{64E9417E-4F34-0441-9B33-89E8F5443C20}" dt="2022-09-13T19:28:24.280" v="11" actId="20577"/>
          <ac:spMkLst>
            <pc:docMk/>
            <pc:sldMk cId="4230219327" sldId="260"/>
            <ac:spMk id="2" creationId="{769312A0-69F0-F725-4566-D5539249F347}"/>
          </ac:spMkLst>
        </pc:spChg>
        <pc:spChg chg="add mod">
          <ac:chgData name="Inge van Steen" userId="b7af8d2b-3eda-4fcb-a931-3c6afb410171" providerId="ADAL" clId="{64E9417E-4F34-0441-9B33-89E8F5443C20}" dt="2022-09-13T19:36:46.042" v="325" actId="113"/>
          <ac:spMkLst>
            <pc:docMk/>
            <pc:sldMk cId="4230219327" sldId="260"/>
            <ac:spMk id="3" creationId="{B4882484-89A3-0F63-5A09-10866CE1F561}"/>
          </ac:spMkLst>
        </pc:spChg>
        <pc:picChg chg="add mod">
          <ac:chgData name="Inge van Steen" userId="b7af8d2b-3eda-4fcb-a931-3c6afb410171" providerId="ADAL" clId="{64E9417E-4F34-0441-9B33-89E8F5443C20}" dt="2022-09-13T19:31:09.553" v="188" actId="1076"/>
          <ac:picMkLst>
            <pc:docMk/>
            <pc:sldMk cId="4230219327" sldId="260"/>
            <ac:picMk id="4" creationId="{54976D5B-E44B-B293-F58E-811823A27A48}"/>
          </ac:picMkLst>
        </pc:picChg>
        <pc:picChg chg="add mod">
          <ac:chgData name="Inge van Steen" userId="b7af8d2b-3eda-4fcb-a931-3c6afb410171" providerId="ADAL" clId="{64E9417E-4F34-0441-9B33-89E8F5443C20}" dt="2022-09-13T19:34:30.145" v="192" actId="1076"/>
          <ac:picMkLst>
            <pc:docMk/>
            <pc:sldMk cId="4230219327" sldId="260"/>
            <ac:picMk id="5" creationId="{48DE4DBF-9202-DF25-F636-E1C2201B4F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90EA0-7480-CE41-9433-7F490BE6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364DCA-20AB-F044-90F3-6E90CD10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EB02EB-83CE-B74D-BE97-731102FA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59C310-ED80-5849-B2EE-E8BE1902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04C64-6516-9841-AA7E-1B1EA2A7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97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C6A17-F3BE-A049-B60F-C69D9FB6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38A834-4048-584F-87F7-C616DDDCD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9F13DE-13D7-6746-B449-4FE0EB9B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4DA5FF-0651-BB49-BA2D-EA6FB355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0A3D2A-98B3-924A-BBEA-153CFB27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A40107-13D2-7C45-8498-C548C268F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5576A0-8D85-0940-9980-3B2AECB61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70323-F328-2842-B744-C13614C2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7A386E-B03C-2644-AB27-B2C9A189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3478-E1F2-8345-8E4D-753B58F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84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715E9-DF67-4B4A-9460-A3C922B9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5A261C-BD50-904E-BF26-25CA308F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069ECB-9B77-0F42-9083-6CC5E9C4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E8A25A-F8F0-4F48-81AC-C81B96EB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7FC494-E874-1B4B-BE52-94800A03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31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956FE-A9E1-8842-9B14-C4DD54D9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E27750-1205-8D4C-A4EE-B90F80E9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9B85B-CE43-494C-A67A-A34F50B4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E8D9A-988A-BE48-BF21-7DA88F11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6F45-6B27-C042-A8BD-6E9AD171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40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156E2-7E9F-DC48-AF9F-4F9AC90C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B9C8E-E1E5-704F-9068-5D0136800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3C7A49-D2EC-BB40-92BD-E116737B6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82834F-C02D-364D-B7B0-6F151197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9D1D43-2165-CB49-9A77-8CA451B0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DC4453-2056-5D47-830D-C1209C09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9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7B38A-111F-DE40-9F1E-41127CC2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4C7615-3A46-1846-AA02-1B0435A95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83A796-7672-9643-BB7F-9F65F5911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F04A5B-FAD7-124E-BD3A-F9F664C3A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EF12F5-C638-3346-BD4B-7B9A6BACC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B7B453-0AC6-6245-869C-6D3967D3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D9CB93-044B-1F41-B33B-4E6AA77E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44B750-171A-784E-AD5B-ADB9ACB3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7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3BFE-E653-BA48-BB82-A802A447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6F47C2-1DAE-CF40-86BF-49E604C9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0DF787-3697-2F41-ADD0-8B54AE81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6E7044-7502-0A43-827C-52106770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82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C6AC87-EB8F-084F-B783-6C48B332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9B6A2A-E997-4646-8425-007E978D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0ACA5C-8F99-1043-BC89-80BA4203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96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2D8C-FBF1-FC4F-A589-A8ECDD60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60539-D40F-DA40-8138-0A87ABB6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2F71F7-3E7B-194E-A85B-A187487FE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CE1088-4B94-7B4B-8D46-38B89CE8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7F1165-0613-8F46-A7B9-B93F1555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3FC52E-A03D-BB42-B221-298B3986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35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37F34-37FD-2C42-903B-40768375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A4DFC99-77D0-3C46-841D-EFC22C6BF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A41B99-2FA4-2044-B1F5-9F0B3208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7139A4-52BD-424C-A7D8-9226304C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0BDA3-0CEA-F642-B8D0-BDC47D13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96C125-2593-6F40-A64C-88D87C16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0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F82B42-9508-0945-B8B5-EA98C408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9A4DFE-2209-A549-808B-FDFCD0554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C21477-F90A-3D47-BAC6-A5B3FEE8D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33F1-D14D-A744-96A2-3561F51007A0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C59953-C911-6345-9F6A-BE73C1445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4C16C7-228D-1F48-9CBB-93DC79449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6A54-AEB7-2A49-B68B-E6796B4BF2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5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781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D12D13-8FDD-074B-AC0A-3B16A47D4935}"/>
              </a:ext>
            </a:extLst>
          </p:cNvPr>
          <p:cNvSpPr txBox="1"/>
          <p:nvPr/>
        </p:nvSpPr>
        <p:spPr>
          <a:xfrm>
            <a:off x="626534" y="1049866"/>
            <a:ext cx="5791199" cy="9772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C00"/>
                </a:solidFill>
                <a:latin typeface="Andale Mono" panose="020B0509000000000004" pitchFamily="49" charset="0"/>
                <a:ea typeface="+mj-ea"/>
                <a:cs typeface="+mj-cs"/>
              </a:rPr>
              <a:t>Vormgevingsprincipes</a:t>
            </a:r>
            <a:endParaRPr lang="en-US" sz="3600" dirty="0">
              <a:solidFill>
                <a:srgbClr val="FFFC00"/>
              </a:solidFill>
              <a:latin typeface="Andale Mono" panose="020B0509000000000004" pitchFamily="49" charset="0"/>
              <a:ea typeface="+mj-ea"/>
              <a:cs typeface="+mj-cs"/>
            </a:endParaRPr>
          </a:p>
        </p:txBody>
      </p:sp>
      <p:pic>
        <p:nvPicPr>
          <p:cNvPr id="6" name="Afbeelding 5" descr="Afbeelding met groen, plant, sluiten&#10;&#10;Automatisch gegenereerde beschrijving">
            <a:extLst>
              <a:ext uri="{FF2B5EF4-FFF2-40B4-BE49-F238E27FC236}">
                <a16:creationId xmlns:a16="http://schemas.microsoft.com/office/drawing/2014/main" id="{AF82DF94-90ED-FC4B-864B-FDD593D8F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006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047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781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75DC02F-A5BC-D343-B6DC-CCC746551999}"/>
              </a:ext>
            </a:extLst>
          </p:cNvPr>
          <p:cNvSpPr txBox="1"/>
          <p:nvPr/>
        </p:nvSpPr>
        <p:spPr>
          <a:xfrm>
            <a:off x="494453" y="253120"/>
            <a:ext cx="8295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</a:p>
          <a:p>
            <a:r>
              <a:rPr lang="nl-NL" sz="4800" dirty="0">
                <a:solidFill>
                  <a:srgbClr val="FF40FF"/>
                </a:solidFill>
                <a:latin typeface="Andale Mono" panose="020B0509000000000004" pitchFamily="49" charset="0"/>
              </a:rPr>
              <a:t>Decoratieve compositie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C23A61-B1AC-A54B-A219-9508078FECB9}"/>
              </a:ext>
            </a:extLst>
          </p:cNvPr>
          <p:cNvSpPr txBox="1"/>
          <p:nvPr/>
        </p:nvSpPr>
        <p:spPr>
          <a:xfrm>
            <a:off x="4303949" y="3909400"/>
            <a:ext cx="7353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40FF"/>
                </a:solidFill>
                <a:latin typeface="Andale Mono" panose="020B0509000000000004" pitchFamily="49" charset="0"/>
              </a:rPr>
              <a:t>Geen rekening houdend met natuurlijke </a:t>
            </a:r>
          </a:p>
          <a:p>
            <a:r>
              <a:rPr lang="nl-NL" dirty="0">
                <a:solidFill>
                  <a:srgbClr val="FF40FF"/>
                </a:solidFill>
                <a:latin typeface="Andale Mono" panose="020B0509000000000004" pitchFamily="49" charset="0"/>
              </a:rPr>
              <a:t>Groeiwijze en natuurlijke groeiplaats van materialen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7FD319-DB58-DE48-BB48-239FC2180603}"/>
              </a:ext>
            </a:extLst>
          </p:cNvPr>
          <p:cNvSpPr txBox="1"/>
          <p:nvPr/>
        </p:nvSpPr>
        <p:spPr>
          <a:xfrm>
            <a:off x="1341120" y="2450592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40FF"/>
                </a:solidFill>
                <a:latin typeface="Andale Mono" panose="020B0509000000000004" pitchFamily="49" charset="0"/>
              </a:rPr>
              <a:t>Je kijkt alleen naar sierwaarde,</a:t>
            </a:r>
          </a:p>
          <a:p>
            <a:r>
              <a:rPr lang="nl-NL" dirty="0">
                <a:solidFill>
                  <a:srgbClr val="FF40FF"/>
                </a:solidFill>
                <a:latin typeface="Andale Mono" panose="020B0509000000000004" pitchFamily="49" charset="0"/>
              </a:rPr>
              <a:t>Kleur- en vormcontrast</a:t>
            </a:r>
          </a:p>
        </p:txBody>
      </p:sp>
    </p:spTree>
    <p:extLst>
      <p:ext uri="{BB962C8B-B14F-4D97-AF65-F5344CB8AC3E}">
        <p14:creationId xmlns:p14="http://schemas.microsoft.com/office/powerpoint/2010/main" val="355035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781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89159B2-EF19-5740-8685-E1D1B58907F9}"/>
              </a:ext>
            </a:extLst>
          </p:cNvPr>
          <p:cNvSpPr txBox="1"/>
          <p:nvPr/>
        </p:nvSpPr>
        <p:spPr>
          <a:xfrm>
            <a:off x="541190" y="497931"/>
            <a:ext cx="8664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  <a:latin typeface="Andale Mono" panose="020B0509000000000004" pitchFamily="49" charset="0"/>
              </a:rPr>
              <a:t>Vegetatieve compositie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27F0EC-6264-3444-9A19-F148092E6990}"/>
              </a:ext>
            </a:extLst>
          </p:cNvPr>
          <p:cNvSpPr txBox="1"/>
          <p:nvPr/>
        </p:nvSpPr>
        <p:spPr>
          <a:xfrm>
            <a:off x="6219274" y="2058882"/>
            <a:ext cx="5554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AB7942"/>
                </a:solidFill>
                <a:latin typeface="Andale Mono" panose="020B0509000000000004" pitchFamily="49" charset="0"/>
              </a:rPr>
              <a:t>Vegetatief = plantengroei</a:t>
            </a:r>
          </a:p>
          <a:p>
            <a:r>
              <a:rPr lang="nl-NL" sz="2800" b="1" dirty="0">
                <a:solidFill>
                  <a:srgbClr val="AB7942"/>
                </a:solidFill>
                <a:latin typeface="Andale Mono" panose="020B0509000000000004" pitchFamily="49" charset="0"/>
              </a:rPr>
              <a:t>Deze staat centraal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9BC0D6-F124-3D4B-B895-8D345E8CC926}"/>
              </a:ext>
            </a:extLst>
          </p:cNvPr>
          <p:cNvSpPr txBox="1"/>
          <p:nvPr/>
        </p:nvSpPr>
        <p:spPr>
          <a:xfrm>
            <a:off x="919583" y="3762940"/>
            <a:ext cx="517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AB7942"/>
                </a:solidFill>
                <a:latin typeface="Andale Mono" panose="020B0509000000000004" pitchFamily="49" charset="0"/>
              </a:rPr>
              <a:t>Natuurlijke indruk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E7398D5-9A48-0C48-A990-627B016902D2}"/>
              </a:ext>
            </a:extLst>
          </p:cNvPr>
          <p:cNvSpPr txBox="1"/>
          <p:nvPr/>
        </p:nvSpPr>
        <p:spPr>
          <a:xfrm>
            <a:off x="5911498" y="4862226"/>
            <a:ext cx="561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AB7942"/>
                </a:solidFill>
                <a:latin typeface="Andale Mono" panose="020B0509000000000004" pitchFamily="49" charset="0"/>
              </a:rPr>
              <a:t>Groeiwijze respecteren</a:t>
            </a:r>
          </a:p>
        </p:txBody>
      </p:sp>
    </p:spTree>
    <p:extLst>
      <p:ext uri="{BB962C8B-B14F-4D97-AF65-F5344CB8AC3E}">
        <p14:creationId xmlns:p14="http://schemas.microsoft.com/office/powerpoint/2010/main" val="178380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781">
            <a:alpha val="5733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14BBFA2-F67C-014E-B9B5-48BFF2E24023}"/>
              </a:ext>
            </a:extLst>
          </p:cNvPr>
          <p:cNvSpPr txBox="1"/>
          <p:nvPr/>
        </p:nvSpPr>
        <p:spPr>
          <a:xfrm>
            <a:off x="863600" y="642112"/>
            <a:ext cx="4240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rgbClr val="FFFC00"/>
                </a:solidFill>
                <a:latin typeface="Andale Mono" panose="020B0509000000000004" pitchFamily="49" charset="0"/>
              </a:rPr>
              <a:t>Vormsoorten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97E3C39-F350-B048-A2B4-75F6FCEFDEF9}"/>
              </a:ext>
            </a:extLst>
          </p:cNvPr>
          <p:cNvSpPr txBox="1"/>
          <p:nvPr/>
        </p:nvSpPr>
        <p:spPr>
          <a:xfrm>
            <a:off x="6096000" y="1473109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FFC00"/>
                </a:solidFill>
                <a:latin typeface="Andale Mono" panose="020B0509000000000004" pitchFamily="49" charset="0"/>
              </a:rPr>
              <a:t>Ontstaanshandelingen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3426AEC-467F-6A40-AD3A-2B57873E2120}"/>
              </a:ext>
            </a:extLst>
          </p:cNvPr>
          <p:cNvSpPr txBox="1"/>
          <p:nvPr/>
        </p:nvSpPr>
        <p:spPr>
          <a:xfrm>
            <a:off x="863600" y="3429000"/>
            <a:ext cx="70054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FC00"/>
                </a:solidFill>
                <a:latin typeface="Andale Mono" panose="020B0509000000000004" pitchFamily="49" charset="0"/>
              </a:rPr>
              <a:t>hoekige en ronde vormen </a:t>
            </a:r>
          </a:p>
          <a:p>
            <a:r>
              <a:rPr lang="nl-NL" sz="2400" b="1" dirty="0">
                <a:solidFill>
                  <a:srgbClr val="FFFC00"/>
                </a:solidFill>
                <a:latin typeface="Andale Mono" panose="020B0509000000000004" pitchFamily="49" charset="0"/>
              </a:rPr>
              <a:t>geometrische en organische vormen</a:t>
            </a:r>
          </a:p>
          <a:p>
            <a:r>
              <a:rPr lang="nl-NL" sz="2400" b="1" dirty="0">
                <a:solidFill>
                  <a:srgbClr val="FFFC00"/>
                </a:solidFill>
                <a:latin typeface="Andale Mono" panose="020B0509000000000004" pitchFamily="49" charset="0"/>
              </a:rPr>
              <a:t>symmetrische en asymmetrische vormen </a:t>
            </a:r>
          </a:p>
          <a:p>
            <a:r>
              <a:rPr lang="nl-NL" sz="2400" b="1" dirty="0">
                <a:solidFill>
                  <a:srgbClr val="FFFC00"/>
                </a:solidFill>
                <a:latin typeface="Andale Mono" panose="020B0509000000000004" pitchFamily="49" charset="0"/>
              </a:rPr>
              <a:t>ruimtelijke en vlakke vormen</a:t>
            </a:r>
          </a:p>
          <a:p>
            <a:r>
              <a:rPr lang="nl-NL" sz="2400" b="1" dirty="0">
                <a:solidFill>
                  <a:srgbClr val="FFFC00"/>
                </a:solidFill>
                <a:latin typeface="Andale Mono" panose="020B0509000000000004" pitchFamily="49" charset="0"/>
              </a:rPr>
              <a:t>grillige en strakke vormen </a:t>
            </a:r>
          </a:p>
          <a:p>
            <a:r>
              <a:rPr lang="nl-NL" sz="2400" b="1" dirty="0">
                <a:solidFill>
                  <a:srgbClr val="FFFC00"/>
                </a:solidFill>
                <a:latin typeface="Andale Mono" panose="020B0509000000000004" pitchFamily="49" charset="0"/>
              </a:rPr>
              <a:t>Open en gesloten vormen</a:t>
            </a:r>
          </a:p>
          <a:p>
            <a:endParaRPr lang="nl-NL" b="1" dirty="0"/>
          </a:p>
          <a:p>
            <a:r>
              <a:rPr lang="nl-NL" b="1" dirty="0"/>
              <a:t> 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201779-967E-B14D-A77F-DE35B2A84187}"/>
              </a:ext>
            </a:extLst>
          </p:cNvPr>
          <p:cNvSpPr txBox="1"/>
          <p:nvPr/>
        </p:nvSpPr>
        <p:spPr>
          <a:xfrm>
            <a:off x="6657914" y="2057884"/>
            <a:ext cx="51619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FC00"/>
                </a:solidFill>
                <a:latin typeface="Andale Mono" panose="020B0509000000000004" pitchFamily="49" charset="0"/>
              </a:rPr>
              <a:t>Naar hun wijze van ontstaan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72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69312A0-69F0-F725-4566-D5539249F347}"/>
              </a:ext>
            </a:extLst>
          </p:cNvPr>
          <p:cNvSpPr txBox="1"/>
          <p:nvPr/>
        </p:nvSpPr>
        <p:spPr>
          <a:xfrm>
            <a:off x="736600" y="914400"/>
            <a:ext cx="1061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882484-89A3-0F63-5A09-10866CE1F561}"/>
              </a:ext>
            </a:extLst>
          </p:cNvPr>
          <p:cNvSpPr txBox="1"/>
          <p:nvPr/>
        </p:nvSpPr>
        <p:spPr>
          <a:xfrm>
            <a:off x="736600" y="1727369"/>
            <a:ext cx="332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Maak een vegetatieve vormanalyse in de vorm van </a:t>
            </a:r>
          </a:p>
          <a:p>
            <a:r>
              <a:rPr lang="nl-NL" dirty="0"/>
              <a:t>een ondergrond voor een moodboard.</a:t>
            </a:r>
          </a:p>
          <a:p>
            <a:endParaRPr lang="nl-NL" dirty="0"/>
          </a:p>
          <a:p>
            <a:r>
              <a:rPr lang="nl-NL" dirty="0"/>
              <a:t>Focus op een </a:t>
            </a:r>
            <a:r>
              <a:rPr lang="nl-NL" b="1" dirty="0">
                <a:highlight>
                  <a:srgbClr val="78C781"/>
                </a:highlight>
              </a:rPr>
              <a:t>vegetatieve vorm</a:t>
            </a:r>
          </a:p>
          <a:p>
            <a:endParaRPr lang="nl-NL" dirty="0"/>
          </a:p>
          <a:p>
            <a:r>
              <a:rPr lang="nl-NL" dirty="0"/>
              <a:t>Pas verhogingen en reliëf toe </a:t>
            </a:r>
          </a:p>
          <a:p>
            <a:endParaRPr lang="nl-NL" dirty="0"/>
          </a:p>
          <a:p>
            <a:r>
              <a:rPr lang="nl-NL" dirty="0"/>
              <a:t>Let op vormcontrast/ open en gesloten vormen</a:t>
            </a:r>
          </a:p>
          <a:p>
            <a:endParaRPr lang="nl-NL" dirty="0"/>
          </a:p>
          <a:p>
            <a:r>
              <a:rPr lang="nl-NL" dirty="0"/>
              <a:t>Gebruik alleen karton/ stanleymes/ </a:t>
            </a:r>
            <a:r>
              <a:rPr lang="nl-NL" dirty="0" err="1"/>
              <a:t>snijmat</a:t>
            </a:r>
            <a:r>
              <a:rPr lang="nl-NL" dirty="0"/>
              <a:t>/ schaar</a:t>
            </a:r>
          </a:p>
          <a:p>
            <a:endParaRPr lang="nl-NL" dirty="0"/>
          </a:p>
          <a:p>
            <a:r>
              <a:rPr lang="nl-NL" dirty="0">
                <a:highlight>
                  <a:srgbClr val="78C781"/>
                </a:highlight>
              </a:rPr>
              <a:t>Let op: nog niet lijmen!!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976D5B-E44B-B293-F58E-811823A2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550228"/>
            <a:ext cx="3263900" cy="3263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DE4DBF-9202-DF25-F636-E1C2201B4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837730"/>
            <a:ext cx="2387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93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B007C67F9A847839FCBD3555DADE1" ma:contentTypeVersion="2" ma:contentTypeDescription="Een nieuw document maken." ma:contentTypeScope="" ma:versionID="47b39e4a33e9ad81ae50e9873ff48b69">
  <xsd:schema xmlns:xsd="http://www.w3.org/2001/XMLSchema" xmlns:xs="http://www.w3.org/2001/XMLSchema" xmlns:p="http://schemas.microsoft.com/office/2006/metadata/properties" xmlns:ns2="5a7baa64-63c8-4e50-b88d-0a2b46a4dc7e" targetNamespace="http://schemas.microsoft.com/office/2006/metadata/properties" ma:root="true" ma:fieldsID="043a4d933f51c3bf52301fdfa4f5b525" ns2:_="">
    <xsd:import namespace="5a7baa64-63c8-4e50-b88d-0a2b46a4dc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aa64-63c8-4e50-b88d-0a2b46a4d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D9559D-74C5-466B-987E-A90CD5198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D9C91B-E390-4988-B9F2-642A9878E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baa64-63c8-4e50-b88d-0a2b46a4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53D64-463E-4822-A5B6-2D89CA45F6BC}">
  <ds:schemaRefs>
    <ds:schemaRef ds:uri="http://www.w3.org/XML/1998/namespace"/>
    <ds:schemaRef ds:uri="http://schemas.microsoft.com/office/2006/metadata/properties"/>
    <ds:schemaRef ds:uri="5a7baa64-63c8-4e50-b88d-0a2b46a4dc7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117</Words>
  <Application>Microsoft Macintosh PowerPoint</Application>
  <PresentationFormat>Breedbeeld</PresentationFormat>
  <Paragraphs>36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Andale Mono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van Steen</dc:creator>
  <cp:lastModifiedBy>Inge van Steen</cp:lastModifiedBy>
  <cp:revision>1</cp:revision>
  <dcterms:created xsi:type="dcterms:W3CDTF">2021-09-30T13:47:10Z</dcterms:created>
  <dcterms:modified xsi:type="dcterms:W3CDTF">2022-09-13T19:36:47Z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0x0101001F1B007C67F9A847839FCBD3555DADE1</vt:lpwstr>
  </property>
</Properties>
</file>