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65" r:id="rId15"/>
    <p:sldId id="270" r:id="rId16"/>
    <p:sldId id="27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me van Straten" userId="f627cfe0-2952-43b1-afdb-4565d0183529" providerId="ADAL" clId="{6C92282C-91A4-4E9C-B527-B621D9802975}"/>
    <pc:docChg chg="custSel addSld modSld">
      <pc:chgData name="Maxime van Straten" userId="f627cfe0-2952-43b1-afdb-4565d0183529" providerId="ADAL" clId="{6C92282C-91A4-4E9C-B527-B621D9802975}" dt="2022-09-09T10:42:30.123" v="153" actId="26606"/>
      <pc:docMkLst>
        <pc:docMk/>
      </pc:docMkLst>
      <pc:sldChg chg="addSp modSp new mod setBg">
        <pc:chgData name="Maxime van Straten" userId="f627cfe0-2952-43b1-afdb-4565d0183529" providerId="ADAL" clId="{6C92282C-91A4-4E9C-B527-B621D9802975}" dt="2022-09-09T10:42:30.123" v="153" actId="26606"/>
        <pc:sldMkLst>
          <pc:docMk/>
          <pc:sldMk cId="2804559288" sldId="271"/>
        </pc:sldMkLst>
        <pc:spChg chg="mod">
          <ac:chgData name="Maxime van Straten" userId="f627cfe0-2952-43b1-afdb-4565d0183529" providerId="ADAL" clId="{6C92282C-91A4-4E9C-B527-B621D9802975}" dt="2022-09-09T10:42:30.123" v="153" actId="26606"/>
          <ac:spMkLst>
            <pc:docMk/>
            <pc:sldMk cId="2804559288" sldId="271"/>
            <ac:spMk id="2" creationId="{6A556E82-E766-2125-CCBF-B2F96F850206}"/>
          </ac:spMkLst>
        </pc:spChg>
        <pc:spChg chg="mod">
          <ac:chgData name="Maxime van Straten" userId="f627cfe0-2952-43b1-afdb-4565d0183529" providerId="ADAL" clId="{6C92282C-91A4-4E9C-B527-B621D9802975}" dt="2022-09-09T10:42:30.123" v="153" actId="26606"/>
          <ac:spMkLst>
            <pc:docMk/>
            <pc:sldMk cId="2804559288" sldId="271"/>
            <ac:spMk id="3" creationId="{7A66EEDE-CF42-54CD-C622-43B54B6A5659}"/>
          </ac:spMkLst>
        </pc:spChg>
        <pc:spChg chg="add">
          <ac:chgData name="Maxime van Straten" userId="f627cfe0-2952-43b1-afdb-4565d0183529" providerId="ADAL" clId="{6C92282C-91A4-4E9C-B527-B621D9802975}" dt="2022-09-09T10:42:30.123" v="153" actId="26606"/>
          <ac:spMkLst>
            <pc:docMk/>
            <pc:sldMk cId="2804559288" sldId="271"/>
            <ac:spMk id="8" creationId="{745DEEED-BE3A-4307-800A-45F555B51C2E}"/>
          </ac:spMkLst>
        </pc:spChg>
        <pc:spChg chg="add">
          <ac:chgData name="Maxime van Straten" userId="f627cfe0-2952-43b1-afdb-4565d0183529" providerId="ADAL" clId="{6C92282C-91A4-4E9C-B527-B621D9802975}" dt="2022-09-09T10:42:30.123" v="153" actId="26606"/>
          <ac:spMkLst>
            <pc:docMk/>
            <pc:sldMk cId="2804559288" sldId="271"/>
            <ac:spMk id="10" creationId="{F5C73706-35AD-4797-B796-D806B8FE5A3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C4B90-4696-48D1-AF1E-4ACEDEF6E2B9}"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FCE9382-2A5E-4665-9A2B-95E5F1BAAE7B}">
      <dgm:prSet/>
      <dgm:spPr/>
      <dgm:t>
        <a:bodyPr/>
        <a:lstStyle/>
        <a:p>
          <a:pPr>
            <a:defRPr cap="all"/>
          </a:pPr>
          <a:r>
            <a:rPr lang="nl-NL"/>
            <a:t>Waar let je op, als je gaat werken met dieren en publiek? </a:t>
          </a:r>
          <a:endParaRPr lang="en-US"/>
        </a:p>
      </dgm:t>
    </dgm:pt>
    <dgm:pt modelId="{65ADE8AE-0AE4-435E-B189-AE6913E64172}" type="parTrans" cxnId="{A46C05FA-1B98-415C-ADA3-5338A8F0D352}">
      <dgm:prSet/>
      <dgm:spPr/>
      <dgm:t>
        <a:bodyPr/>
        <a:lstStyle/>
        <a:p>
          <a:endParaRPr lang="en-US"/>
        </a:p>
      </dgm:t>
    </dgm:pt>
    <dgm:pt modelId="{8DD3818B-EE74-4200-8026-72AFCCEDE64F}" type="sibTrans" cxnId="{A46C05FA-1B98-415C-ADA3-5338A8F0D352}">
      <dgm:prSet/>
      <dgm:spPr/>
      <dgm:t>
        <a:bodyPr/>
        <a:lstStyle/>
        <a:p>
          <a:endParaRPr lang="en-US"/>
        </a:p>
      </dgm:t>
    </dgm:pt>
    <dgm:pt modelId="{62B48F26-FFFA-421F-9907-2D34F6598449}">
      <dgm:prSet/>
      <dgm:spPr/>
      <dgm:t>
        <a:bodyPr/>
        <a:lstStyle/>
        <a:p>
          <a:pPr>
            <a:defRPr cap="all"/>
          </a:pPr>
          <a:r>
            <a:rPr lang="nl-NL"/>
            <a:t>Mindmap maken </a:t>
          </a:r>
          <a:endParaRPr lang="en-US"/>
        </a:p>
      </dgm:t>
    </dgm:pt>
    <dgm:pt modelId="{78293140-3C8D-44F0-A678-0B9861121A8A}" type="parTrans" cxnId="{04D79F66-6A5C-4025-A954-658948C36188}">
      <dgm:prSet/>
      <dgm:spPr/>
      <dgm:t>
        <a:bodyPr/>
        <a:lstStyle/>
        <a:p>
          <a:endParaRPr lang="en-US"/>
        </a:p>
      </dgm:t>
    </dgm:pt>
    <dgm:pt modelId="{96FE2E55-F9ED-457A-AB67-35F9514CAB82}" type="sibTrans" cxnId="{04D79F66-6A5C-4025-A954-658948C36188}">
      <dgm:prSet/>
      <dgm:spPr/>
      <dgm:t>
        <a:bodyPr/>
        <a:lstStyle/>
        <a:p>
          <a:endParaRPr lang="en-US"/>
        </a:p>
      </dgm:t>
    </dgm:pt>
    <dgm:pt modelId="{D0A2C310-035B-410E-9567-05C9DFCA98BA}" type="pres">
      <dgm:prSet presAssocID="{5E0C4B90-4696-48D1-AF1E-4ACEDEF6E2B9}" presName="root" presStyleCnt="0">
        <dgm:presLayoutVars>
          <dgm:dir/>
          <dgm:resizeHandles val="exact"/>
        </dgm:presLayoutVars>
      </dgm:prSet>
      <dgm:spPr/>
    </dgm:pt>
    <dgm:pt modelId="{4E505315-E885-4EA9-B3BA-A1B74D281C9E}" type="pres">
      <dgm:prSet presAssocID="{7FCE9382-2A5E-4665-9A2B-95E5F1BAAE7B}" presName="compNode" presStyleCnt="0"/>
      <dgm:spPr/>
    </dgm:pt>
    <dgm:pt modelId="{44897927-9E9F-41F1-B4B9-4D87AAC09E41}" type="pres">
      <dgm:prSet presAssocID="{7FCE9382-2A5E-4665-9A2B-95E5F1BAAE7B}" presName="iconBgRect" presStyleLbl="bgShp" presStyleIdx="0" presStyleCnt="2"/>
      <dgm:spPr/>
    </dgm:pt>
    <dgm:pt modelId="{5A1AA652-5013-423F-A912-318277D8BED5}" type="pres">
      <dgm:prSet presAssocID="{7FCE9382-2A5E-4665-9A2B-95E5F1BAAE7B}"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aan met effen opvulling"/>
        </a:ext>
      </dgm:extLst>
    </dgm:pt>
    <dgm:pt modelId="{F3122B76-4652-4F7A-BBCF-A7F95A787C0A}" type="pres">
      <dgm:prSet presAssocID="{7FCE9382-2A5E-4665-9A2B-95E5F1BAAE7B}" presName="spaceRect" presStyleCnt="0"/>
      <dgm:spPr/>
    </dgm:pt>
    <dgm:pt modelId="{0ECCE966-21FF-491E-9B6F-613FEBF02FE3}" type="pres">
      <dgm:prSet presAssocID="{7FCE9382-2A5E-4665-9A2B-95E5F1BAAE7B}" presName="textRect" presStyleLbl="revTx" presStyleIdx="0" presStyleCnt="2">
        <dgm:presLayoutVars>
          <dgm:chMax val="1"/>
          <dgm:chPref val="1"/>
        </dgm:presLayoutVars>
      </dgm:prSet>
      <dgm:spPr/>
    </dgm:pt>
    <dgm:pt modelId="{C8FD9EAB-FA98-43F1-BBA8-1F714C823FFD}" type="pres">
      <dgm:prSet presAssocID="{8DD3818B-EE74-4200-8026-72AFCCEDE64F}" presName="sibTrans" presStyleCnt="0"/>
      <dgm:spPr/>
    </dgm:pt>
    <dgm:pt modelId="{30321754-5603-40C4-B5BE-BDE19FE83489}" type="pres">
      <dgm:prSet presAssocID="{62B48F26-FFFA-421F-9907-2D34F6598449}" presName="compNode" presStyleCnt="0"/>
      <dgm:spPr/>
    </dgm:pt>
    <dgm:pt modelId="{3535521E-4C4C-4484-A3FC-02C7EBF84863}" type="pres">
      <dgm:prSet presAssocID="{62B48F26-FFFA-421F-9907-2D34F6598449}" presName="iconBgRect" presStyleLbl="bgShp" presStyleIdx="1" presStyleCnt="2"/>
      <dgm:spPr/>
    </dgm:pt>
    <dgm:pt modelId="{1AE0A799-A382-4D58-B367-9B8A28CBAC9D}" type="pres">
      <dgm:prSet presAssocID="{62B48F26-FFFA-421F-9907-2D34F659844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tlood"/>
        </a:ext>
      </dgm:extLst>
    </dgm:pt>
    <dgm:pt modelId="{736D971D-0EDD-42E9-A4DE-6CA150EE1B52}" type="pres">
      <dgm:prSet presAssocID="{62B48F26-FFFA-421F-9907-2D34F6598449}" presName="spaceRect" presStyleCnt="0"/>
      <dgm:spPr/>
    </dgm:pt>
    <dgm:pt modelId="{7C1C706E-F4D7-4483-9CCD-BF8667C594A8}" type="pres">
      <dgm:prSet presAssocID="{62B48F26-FFFA-421F-9907-2D34F6598449}" presName="textRect" presStyleLbl="revTx" presStyleIdx="1" presStyleCnt="2">
        <dgm:presLayoutVars>
          <dgm:chMax val="1"/>
          <dgm:chPref val="1"/>
        </dgm:presLayoutVars>
      </dgm:prSet>
      <dgm:spPr/>
    </dgm:pt>
  </dgm:ptLst>
  <dgm:cxnLst>
    <dgm:cxn modelId="{B05F4B00-7E68-44E3-AC38-43CCB113E5C6}" type="presOf" srcId="{7FCE9382-2A5E-4665-9A2B-95E5F1BAAE7B}" destId="{0ECCE966-21FF-491E-9B6F-613FEBF02FE3}" srcOrd="0" destOrd="0" presId="urn:microsoft.com/office/officeart/2018/5/layout/IconCircleLabelList"/>
    <dgm:cxn modelId="{5BD1BF1A-CF04-45F6-BDD2-C0463CBAE994}" type="presOf" srcId="{62B48F26-FFFA-421F-9907-2D34F6598449}" destId="{7C1C706E-F4D7-4483-9CCD-BF8667C594A8}" srcOrd="0" destOrd="0" presId="urn:microsoft.com/office/officeart/2018/5/layout/IconCircleLabelList"/>
    <dgm:cxn modelId="{04D79F66-6A5C-4025-A954-658948C36188}" srcId="{5E0C4B90-4696-48D1-AF1E-4ACEDEF6E2B9}" destId="{62B48F26-FFFA-421F-9907-2D34F6598449}" srcOrd="1" destOrd="0" parTransId="{78293140-3C8D-44F0-A678-0B9861121A8A}" sibTransId="{96FE2E55-F9ED-457A-AB67-35F9514CAB82}"/>
    <dgm:cxn modelId="{6A4200CC-61D5-42E7-9EEE-26682CE93160}" type="presOf" srcId="{5E0C4B90-4696-48D1-AF1E-4ACEDEF6E2B9}" destId="{D0A2C310-035B-410E-9567-05C9DFCA98BA}" srcOrd="0" destOrd="0" presId="urn:microsoft.com/office/officeart/2018/5/layout/IconCircleLabelList"/>
    <dgm:cxn modelId="{A46C05FA-1B98-415C-ADA3-5338A8F0D352}" srcId="{5E0C4B90-4696-48D1-AF1E-4ACEDEF6E2B9}" destId="{7FCE9382-2A5E-4665-9A2B-95E5F1BAAE7B}" srcOrd="0" destOrd="0" parTransId="{65ADE8AE-0AE4-435E-B189-AE6913E64172}" sibTransId="{8DD3818B-EE74-4200-8026-72AFCCEDE64F}"/>
    <dgm:cxn modelId="{3BD8A1BC-6FB9-474F-A820-DCD91447DB45}" type="presParOf" srcId="{D0A2C310-035B-410E-9567-05C9DFCA98BA}" destId="{4E505315-E885-4EA9-B3BA-A1B74D281C9E}" srcOrd="0" destOrd="0" presId="urn:microsoft.com/office/officeart/2018/5/layout/IconCircleLabelList"/>
    <dgm:cxn modelId="{CC720E39-241E-4E2B-9A34-33B4AA4D9655}" type="presParOf" srcId="{4E505315-E885-4EA9-B3BA-A1B74D281C9E}" destId="{44897927-9E9F-41F1-B4B9-4D87AAC09E41}" srcOrd="0" destOrd="0" presId="urn:microsoft.com/office/officeart/2018/5/layout/IconCircleLabelList"/>
    <dgm:cxn modelId="{2DF53AEF-EBF9-466D-B36D-DBF7010024CC}" type="presParOf" srcId="{4E505315-E885-4EA9-B3BA-A1B74D281C9E}" destId="{5A1AA652-5013-423F-A912-318277D8BED5}" srcOrd="1" destOrd="0" presId="urn:microsoft.com/office/officeart/2018/5/layout/IconCircleLabelList"/>
    <dgm:cxn modelId="{9705FF2A-B220-4AE0-970F-16CAEF2953A9}" type="presParOf" srcId="{4E505315-E885-4EA9-B3BA-A1B74D281C9E}" destId="{F3122B76-4652-4F7A-BBCF-A7F95A787C0A}" srcOrd="2" destOrd="0" presId="urn:microsoft.com/office/officeart/2018/5/layout/IconCircleLabelList"/>
    <dgm:cxn modelId="{F3CB8FCF-5E84-42BA-B814-FADAF6F1F040}" type="presParOf" srcId="{4E505315-E885-4EA9-B3BA-A1B74D281C9E}" destId="{0ECCE966-21FF-491E-9B6F-613FEBF02FE3}" srcOrd="3" destOrd="0" presId="urn:microsoft.com/office/officeart/2018/5/layout/IconCircleLabelList"/>
    <dgm:cxn modelId="{78898116-92E5-4A30-B0BD-869CF22F5C5D}" type="presParOf" srcId="{D0A2C310-035B-410E-9567-05C9DFCA98BA}" destId="{C8FD9EAB-FA98-43F1-BBA8-1F714C823FFD}" srcOrd="1" destOrd="0" presId="urn:microsoft.com/office/officeart/2018/5/layout/IconCircleLabelList"/>
    <dgm:cxn modelId="{7CDA80D1-399B-4393-BD40-678BB4B35D28}" type="presParOf" srcId="{D0A2C310-035B-410E-9567-05C9DFCA98BA}" destId="{30321754-5603-40C4-B5BE-BDE19FE83489}" srcOrd="2" destOrd="0" presId="urn:microsoft.com/office/officeart/2018/5/layout/IconCircleLabelList"/>
    <dgm:cxn modelId="{557E6E6E-BC0C-4F7C-B67E-38D5435158BF}" type="presParOf" srcId="{30321754-5603-40C4-B5BE-BDE19FE83489}" destId="{3535521E-4C4C-4484-A3FC-02C7EBF84863}" srcOrd="0" destOrd="0" presId="urn:microsoft.com/office/officeart/2018/5/layout/IconCircleLabelList"/>
    <dgm:cxn modelId="{47B6AE90-F2AF-4260-9E7C-34D13B80E2D0}" type="presParOf" srcId="{30321754-5603-40C4-B5BE-BDE19FE83489}" destId="{1AE0A799-A382-4D58-B367-9B8A28CBAC9D}" srcOrd="1" destOrd="0" presId="urn:microsoft.com/office/officeart/2018/5/layout/IconCircleLabelList"/>
    <dgm:cxn modelId="{E7D4E67A-5E54-4F04-8D3D-50F7AEB444FB}" type="presParOf" srcId="{30321754-5603-40C4-B5BE-BDE19FE83489}" destId="{736D971D-0EDD-42E9-A4DE-6CA150EE1B52}" srcOrd="2" destOrd="0" presId="urn:microsoft.com/office/officeart/2018/5/layout/IconCircleLabelList"/>
    <dgm:cxn modelId="{7F02B62F-AFD6-437B-B661-18330AF13795}" type="presParOf" srcId="{30321754-5603-40C4-B5BE-BDE19FE83489}" destId="{7C1C706E-F4D7-4483-9CCD-BF8667C594A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7B8A4-91F2-4FEF-9122-F87EC52E9026}"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A54151E6-DF95-46F7-83F1-EC5628C613AF}">
      <dgm:prSet/>
      <dgm:spPr/>
      <dgm:t>
        <a:bodyPr/>
        <a:lstStyle/>
        <a:p>
          <a:r>
            <a:rPr lang="nl-NL"/>
            <a:t>Sier kooi</a:t>
          </a:r>
          <a:endParaRPr lang="en-US"/>
        </a:p>
      </dgm:t>
    </dgm:pt>
    <dgm:pt modelId="{9B7DCFAB-DCE8-4FD8-9065-176A6155CF48}" type="parTrans" cxnId="{11434A8E-A4FE-4F8F-A1D6-17FE7BBBFBFE}">
      <dgm:prSet/>
      <dgm:spPr/>
      <dgm:t>
        <a:bodyPr/>
        <a:lstStyle/>
        <a:p>
          <a:endParaRPr lang="en-US"/>
        </a:p>
      </dgm:t>
    </dgm:pt>
    <dgm:pt modelId="{D7806872-3BD1-47B9-8892-56DBD72EF5B9}" type="sibTrans" cxnId="{11434A8E-A4FE-4F8F-A1D6-17FE7BBBFBFE}">
      <dgm:prSet/>
      <dgm:spPr/>
      <dgm:t>
        <a:bodyPr/>
        <a:lstStyle/>
        <a:p>
          <a:endParaRPr lang="en-US"/>
        </a:p>
      </dgm:t>
    </dgm:pt>
    <dgm:pt modelId="{DA45CC86-571C-41D0-BA4C-3F35549BDED6}">
      <dgm:prSet/>
      <dgm:spPr/>
      <dgm:t>
        <a:bodyPr/>
        <a:lstStyle/>
        <a:p>
          <a:r>
            <a:rPr lang="nl-NL"/>
            <a:t>Kamer voilere</a:t>
          </a:r>
          <a:endParaRPr lang="en-US"/>
        </a:p>
      </dgm:t>
    </dgm:pt>
    <dgm:pt modelId="{18432D59-250C-4BC0-B6A5-6733B08FB8B1}" type="parTrans" cxnId="{F9124347-D1B0-48E7-8F0C-F1E95E2DE61A}">
      <dgm:prSet/>
      <dgm:spPr/>
      <dgm:t>
        <a:bodyPr/>
        <a:lstStyle/>
        <a:p>
          <a:endParaRPr lang="en-US"/>
        </a:p>
      </dgm:t>
    </dgm:pt>
    <dgm:pt modelId="{D7291EBC-3AEE-4F24-9C7D-C605471FCC48}" type="sibTrans" cxnId="{F9124347-D1B0-48E7-8F0C-F1E95E2DE61A}">
      <dgm:prSet/>
      <dgm:spPr/>
      <dgm:t>
        <a:bodyPr/>
        <a:lstStyle/>
        <a:p>
          <a:endParaRPr lang="en-US"/>
        </a:p>
      </dgm:t>
    </dgm:pt>
    <dgm:pt modelId="{7142FBC0-ECEE-4A71-9B71-45B5CCF18DC6}">
      <dgm:prSet/>
      <dgm:spPr/>
      <dgm:t>
        <a:bodyPr/>
        <a:lstStyle/>
        <a:p>
          <a:r>
            <a:rPr lang="nl-NL"/>
            <a:t>Vitrine kooi</a:t>
          </a:r>
          <a:endParaRPr lang="en-US"/>
        </a:p>
      </dgm:t>
    </dgm:pt>
    <dgm:pt modelId="{39DD0715-47EA-45B3-9CE6-C6873C0CD80B}" type="parTrans" cxnId="{F704DF9C-24C2-43F6-BECB-5200CA370D6B}">
      <dgm:prSet/>
      <dgm:spPr/>
      <dgm:t>
        <a:bodyPr/>
        <a:lstStyle/>
        <a:p>
          <a:endParaRPr lang="en-US"/>
        </a:p>
      </dgm:t>
    </dgm:pt>
    <dgm:pt modelId="{53AF0916-78A5-4EE0-B6BC-CF151F803144}" type="sibTrans" cxnId="{F704DF9C-24C2-43F6-BECB-5200CA370D6B}">
      <dgm:prSet/>
      <dgm:spPr/>
      <dgm:t>
        <a:bodyPr/>
        <a:lstStyle/>
        <a:p>
          <a:endParaRPr lang="en-US"/>
        </a:p>
      </dgm:t>
    </dgm:pt>
    <dgm:pt modelId="{858E8B96-E6C2-4C7B-839C-78B3EF4D69D4}">
      <dgm:prSet/>
      <dgm:spPr/>
      <dgm:t>
        <a:bodyPr/>
        <a:lstStyle/>
        <a:p>
          <a:r>
            <a:rPr lang="nl-NL"/>
            <a:t>Broed kooi</a:t>
          </a:r>
          <a:endParaRPr lang="en-US"/>
        </a:p>
      </dgm:t>
    </dgm:pt>
    <dgm:pt modelId="{81BC524D-7813-40B4-A9A1-DD7A3459B5B9}" type="parTrans" cxnId="{C2C1E133-EAE5-4F2C-8008-A1A546F5B790}">
      <dgm:prSet/>
      <dgm:spPr/>
      <dgm:t>
        <a:bodyPr/>
        <a:lstStyle/>
        <a:p>
          <a:endParaRPr lang="en-US"/>
        </a:p>
      </dgm:t>
    </dgm:pt>
    <dgm:pt modelId="{796C2F3B-1CE5-4393-B962-3ECCA37856B4}" type="sibTrans" cxnId="{C2C1E133-EAE5-4F2C-8008-A1A546F5B790}">
      <dgm:prSet/>
      <dgm:spPr/>
      <dgm:t>
        <a:bodyPr/>
        <a:lstStyle/>
        <a:p>
          <a:endParaRPr lang="en-US"/>
        </a:p>
      </dgm:t>
    </dgm:pt>
    <dgm:pt modelId="{6E42E814-8821-456A-9568-91B02A470BDE}" type="pres">
      <dgm:prSet presAssocID="{8EB7B8A4-91F2-4FEF-9122-F87EC52E9026}" presName="hierChild1" presStyleCnt="0">
        <dgm:presLayoutVars>
          <dgm:chPref val="1"/>
          <dgm:dir/>
          <dgm:animOne val="branch"/>
          <dgm:animLvl val="lvl"/>
          <dgm:resizeHandles/>
        </dgm:presLayoutVars>
      </dgm:prSet>
      <dgm:spPr/>
    </dgm:pt>
    <dgm:pt modelId="{5BB6B04E-5733-4A82-A9FE-AD3D8446E451}" type="pres">
      <dgm:prSet presAssocID="{A54151E6-DF95-46F7-83F1-EC5628C613AF}" presName="hierRoot1" presStyleCnt="0"/>
      <dgm:spPr/>
    </dgm:pt>
    <dgm:pt modelId="{8DA3E7F3-ECE5-4E9C-8094-E276D44FAA4E}" type="pres">
      <dgm:prSet presAssocID="{A54151E6-DF95-46F7-83F1-EC5628C613AF}" presName="composite" presStyleCnt="0"/>
      <dgm:spPr/>
    </dgm:pt>
    <dgm:pt modelId="{0AA1EFE4-2C08-474D-B72A-47DFACA69C45}" type="pres">
      <dgm:prSet presAssocID="{A54151E6-DF95-46F7-83F1-EC5628C613AF}" presName="background" presStyleLbl="node0" presStyleIdx="0" presStyleCnt="4"/>
      <dgm:spPr/>
    </dgm:pt>
    <dgm:pt modelId="{2FFDD64D-59F9-42FD-8F42-BE37B4B467BD}" type="pres">
      <dgm:prSet presAssocID="{A54151E6-DF95-46F7-83F1-EC5628C613AF}" presName="text" presStyleLbl="fgAcc0" presStyleIdx="0" presStyleCnt="4">
        <dgm:presLayoutVars>
          <dgm:chPref val="3"/>
        </dgm:presLayoutVars>
      </dgm:prSet>
      <dgm:spPr/>
    </dgm:pt>
    <dgm:pt modelId="{E8B1C408-E198-4A44-8973-40BD0CCFB0A2}" type="pres">
      <dgm:prSet presAssocID="{A54151E6-DF95-46F7-83F1-EC5628C613AF}" presName="hierChild2" presStyleCnt="0"/>
      <dgm:spPr/>
    </dgm:pt>
    <dgm:pt modelId="{991F25F6-FDB5-4EAF-8358-EA651736A406}" type="pres">
      <dgm:prSet presAssocID="{DA45CC86-571C-41D0-BA4C-3F35549BDED6}" presName="hierRoot1" presStyleCnt="0"/>
      <dgm:spPr/>
    </dgm:pt>
    <dgm:pt modelId="{D5D44C44-10B6-4FF0-B144-DE190013E4E6}" type="pres">
      <dgm:prSet presAssocID="{DA45CC86-571C-41D0-BA4C-3F35549BDED6}" presName="composite" presStyleCnt="0"/>
      <dgm:spPr/>
    </dgm:pt>
    <dgm:pt modelId="{E2689DA0-7345-48A6-A63B-EDB4980909F0}" type="pres">
      <dgm:prSet presAssocID="{DA45CC86-571C-41D0-BA4C-3F35549BDED6}" presName="background" presStyleLbl="node0" presStyleIdx="1" presStyleCnt="4"/>
      <dgm:spPr/>
    </dgm:pt>
    <dgm:pt modelId="{32A16D30-9C03-4E5C-836D-244FD8890435}" type="pres">
      <dgm:prSet presAssocID="{DA45CC86-571C-41D0-BA4C-3F35549BDED6}" presName="text" presStyleLbl="fgAcc0" presStyleIdx="1" presStyleCnt="4">
        <dgm:presLayoutVars>
          <dgm:chPref val="3"/>
        </dgm:presLayoutVars>
      </dgm:prSet>
      <dgm:spPr/>
    </dgm:pt>
    <dgm:pt modelId="{E438E929-014D-405D-B427-1BCB342AC015}" type="pres">
      <dgm:prSet presAssocID="{DA45CC86-571C-41D0-BA4C-3F35549BDED6}" presName="hierChild2" presStyleCnt="0"/>
      <dgm:spPr/>
    </dgm:pt>
    <dgm:pt modelId="{37F9F492-15B7-4DCA-B067-0D621DA7F999}" type="pres">
      <dgm:prSet presAssocID="{7142FBC0-ECEE-4A71-9B71-45B5CCF18DC6}" presName="hierRoot1" presStyleCnt="0"/>
      <dgm:spPr/>
    </dgm:pt>
    <dgm:pt modelId="{8CCFACB7-AF35-4EE2-94DA-26CFE4A671B2}" type="pres">
      <dgm:prSet presAssocID="{7142FBC0-ECEE-4A71-9B71-45B5CCF18DC6}" presName="composite" presStyleCnt="0"/>
      <dgm:spPr/>
    </dgm:pt>
    <dgm:pt modelId="{7565AC3A-2CEF-4708-A9E0-A781ABDDADA9}" type="pres">
      <dgm:prSet presAssocID="{7142FBC0-ECEE-4A71-9B71-45B5CCF18DC6}" presName="background" presStyleLbl="node0" presStyleIdx="2" presStyleCnt="4"/>
      <dgm:spPr/>
    </dgm:pt>
    <dgm:pt modelId="{89610DA4-565A-43D5-B62F-7390538B5AD4}" type="pres">
      <dgm:prSet presAssocID="{7142FBC0-ECEE-4A71-9B71-45B5CCF18DC6}" presName="text" presStyleLbl="fgAcc0" presStyleIdx="2" presStyleCnt="4">
        <dgm:presLayoutVars>
          <dgm:chPref val="3"/>
        </dgm:presLayoutVars>
      </dgm:prSet>
      <dgm:spPr/>
    </dgm:pt>
    <dgm:pt modelId="{75B21D56-D390-4822-80BE-68E9A2599564}" type="pres">
      <dgm:prSet presAssocID="{7142FBC0-ECEE-4A71-9B71-45B5CCF18DC6}" presName="hierChild2" presStyleCnt="0"/>
      <dgm:spPr/>
    </dgm:pt>
    <dgm:pt modelId="{72DAC10F-9730-4076-8F00-4E5A9B2BF304}" type="pres">
      <dgm:prSet presAssocID="{858E8B96-E6C2-4C7B-839C-78B3EF4D69D4}" presName="hierRoot1" presStyleCnt="0"/>
      <dgm:spPr/>
    </dgm:pt>
    <dgm:pt modelId="{52DF15B1-95FF-4874-8360-494B0E0CF911}" type="pres">
      <dgm:prSet presAssocID="{858E8B96-E6C2-4C7B-839C-78B3EF4D69D4}" presName="composite" presStyleCnt="0"/>
      <dgm:spPr/>
    </dgm:pt>
    <dgm:pt modelId="{A438AACC-74BC-4C83-98B0-D66D4D3CC9EC}" type="pres">
      <dgm:prSet presAssocID="{858E8B96-E6C2-4C7B-839C-78B3EF4D69D4}" presName="background" presStyleLbl="node0" presStyleIdx="3" presStyleCnt="4"/>
      <dgm:spPr/>
    </dgm:pt>
    <dgm:pt modelId="{16D0A061-A882-4E8B-910B-4E72A8827FED}" type="pres">
      <dgm:prSet presAssocID="{858E8B96-E6C2-4C7B-839C-78B3EF4D69D4}" presName="text" presStyleLbl="fgAcc0" presStyleIdx="3" presStyleCnt="4">
        <dgm:presLayoutVars>
          <dgm:chPref val="3"/>
        </dgm:presLayoutVars>
      </dgm:prSet>
      <dgm:spPr/>
    </dgm:pt>
    <dgm:pt modelId="{8057204B-EF8E-47AF-8565-83BE637F62E6}" type="pres">
      <dgm:prSet presAssocID="{858E8B96-E6C2-4C7B-839C-78B3EF4D69D4}" presName="hierChild2" presStyleCnt="0"/>
      <dgm:spPr/>
    </dgm:pt>
  </dgm:ptLst>
  <dgm:cxnLst>
    <dgm:cxn modelId="{C43ECF03-E67E-4221-BE0E-FCD54175EDA5}" type="presOf" srcId="{DA45CC86-571C-41D0-BA4C-3F35549BDED6}" destId="{32A16D30-9C03-4E5C-836D-244FD8890435}" srcOrd="0" destOrd="0" presId="urn:microsoft.com/office/officeart/2005/8/layout/hierarchy1"/>
    <dgm:cxn modelId="{98D6581A-21AB-4416-9906-AA70C6C28057}" type="presOf" srcId="{A54151E6-DF95-46F7-83F1-EC5628C613AF}" destId="{2FFDD64D-59F9-42FD-8F42-BE37B4B467BD}" srcOrd="0" destOrd="0" presId="urn:microsoft.com/office/officeart/2005/8/layout/hierarchy1"/>
    <dgm:cxn modelId="{7053C620-4A98-4F7E-9101-B0D3E8FE6A83}" type="presOf" srcId="{858E8B96-E6C2-4C7B-839C-78B3EF4D69D4}" destId="{16D0A061-A882-4E8B-910B-4E72A8827FED}" srcOrd="0" destOrd="0" presId="urn:microsoft.com/office/officeart/2005/8/layout/hierarchy1"/>
    <dgm:cxn modelId="{C2C1E133-EAE5-4F2C-8008-A1A546F5B790}" srcId="{8EB7B8A4-91F2-4FEF-9122-F87EC52E9026}" destId="{858E8B96-E6C2-4C7B-839C-78B3EF4D69D4}" srcOrd="3" destOrd="0" parTransId="{81BC524D-7813-40B4-A9A1-DD7A3459B5B9}" sibTransId="{796C2F3B-1CE5-4393-B962-3ECCA37856B4}"/>
    <dgm:cxn modelId="{F9124347-D1B0-48E7-8F0C-F1E95E2DE61A}" srcId="{8EB7B8A4-91F2-4FEF-9122-F87EC52E9026}" destId="{DA45CC86-571C-41D0-BA4C-3F35549BDED6}" srcOrd="1" destOrd="0" parTransId="{18432D59-250C-4BC0-B6A5-6733B08FB8B1}" sibTransId="{D7291EBC-3AEE-4F24-9C7D-C605471FCC48}"/>
    <dgm:cxn modelId="{FC8BA174-F5FE-4BAC-BC6F-3CC2FC7C2C88}" type="presOf" srcId="{7142FBC0-ECEE-4A71-9B71-45B5CCF18DC6}" destId="{89610DA4-565A-43D5-B62F-7390538B5AD4}" srcOrd="0" destOrd="0" presId="urn:microsoft.com/office/officeart/2005/8/layout/hierarchy1"/>
    <dgm:cxn modelId="{11434A8E-A4FE-4F8F-A1D6-17FE7BBBFBFE}" srcId="{8EB7B8A4-91F2-4FEF-9122-F87EC52E9026}" destId="{A54151E6-DF95-46F7-83F1-EC5628C613AF}" srcOrd="0" destOrd="0" parTransId="{9B7DCFAB-DCE8-4FD8-9065-176A6155CF48}" sibTransId="{D7806872-3BD1-47B9-8892-56DBD72EF5B9}"/>
    <dgm:cxn modelId="{F704DF9C-24C2-43F6-BECB-5200CA370D6B}" srcId="{8EB7B8A4-91F2-4FEF-9122-F87EC52E9026}" destId="{7142FBC0-ECEE-4A71-9B71-45B5CCF18DC6}" srcOrd="2" destOrd="0" parTransId="{39DD0715-47EA-45B3-9CE6-C6873C0CD80B}" sibTransId="{53AF0916-78A5-4EE0-B6BC-CF151F803144}"/>
    <dgm:cxn modelId="{706959BE-0232-420B-A755-23A9D2820C9C}" type="presOf" srcId="{8EB7B8A4-91F2-4FEF-9122-F87EC52E9026}" destId="{6E42E814-8821-456A-9568-91B02A470BDE}" srcOrd="0" destOrd="0" presId="urn:microsoft.com/office/officeart/2005/8/layout/hierarchy1"/>
    <dgm:cxn modelId="{3F88C926-D9CA-4134-B3F3-D3A24CA35FF8}" type="presParOf" srcId="{6E42E814-8821-456A-9568-91B02A470BDE}" destId="{5BB6B04E-5733-4A82-A9FE-AD3D8446E451}" srcOrd="0" destOrd="0" presId="urn:microsoft.com/office/officeart/2005/8/layout/hierarchy1"/>
    <dgm:cxn modelId="{B4F4838A-BB64-4F95-84A9-660897DD4F79}" type="presParOf" srcId="{5BB6B04E-5733-4A82-A9FE-AD3D8446E451}" destId="{8DA3E7F3-ECE5-4E9C-8094-E276D44FAA4E}" srcOrd="0" destOrd="0" presId="urn:microsoft.com/office/officeart/2005/8/layout/hierarchy1"/>
    <dgm:cxn modelId="{515E0A5B-D243-462A-90D7-950BD8AD617B}" type="presParOf" srcId="{8DA3E7F3-ECE5-4E9C-8094-E276D44FAA4E}" destId="{0AA1EFE4-2C08-474D-B72A-47DFACA69C45}" srcOrd="0" destOrd="0" presId="urn:microsoft.com/office/officeart/2005/8/layout/hierarchy1"/>
    <dgm:cxn modelId="{0CD566E0-65E9-4A95-92C3-50B245C9125A}" type="presParOf" srcId="{8DA3E7F3-ECE5-4E9C-8094-E276D44FAA4E}" destId="{2FFDD64D-59F9-42FD-8F42-BE37B4B467BD}" srcOrd="1" destOrd="0" presId="urn:microsoft.com/office/officeart/2005/8/layout/hierarchy1"/>
    <dgm:cxn modelId="{6FA53622-7803-49FA-BFF2-4F4F683E3D41}" type="presParOf" srcId="{5BB6B04E-5733-4A82-A9FE-AD3D8446E451}" destId="{E8B1C408-E198-4A44-8973-40BD0CCFB0A2}" srcOrd="1" destOrd="0" presId="urn:microsoft.com/office/officeart/2005/8/layout/hierarchy1"/>
    <dgm:cxn modelId="{976A137A-8029-43C3-8D0D-938035B47DA9}" type="presParOf" srcId="{6E42E814-8821-456A-9568-91B02A470BDE}" destId="{991F25F6-FDB5-4EAF-8358-EA651736A406}" srcOrd="1" destOrd="0" presId="urn:microsoft.com/office/officeart/2005/8/layout/hierarchy1"/>
    <dgm:cxn modelId="{1A1EDCED-B60F-469D-A9CD-BA14D9B67DB1}" type="presParOf" srcId="{991F25F6-FDB5-4EAF-8358-EA651736A406}" destId="{D5D44C44-10B6-4FF0-B144-DE190013E4E6}" srcOrd="0" destOrd="0" presId="urn:microsoft.com/office/officeart/2005/8/layout/hierarchy1"/>
    <dgm:cxn modelId="{5980F001-885B-4C76-AEC5-0F98ECECA48F}" type="presParOf" srcId="{D5D44C44-10B6-4FF0-B144-DE190013E4E6}" destId="{E2689DA0-7345-48A6-A63B-EDB4980909F0}" srcOrd="0" destOrd="0" presId="urn:microsoft.com/office/officeart/2005/8/layout/hierarchy1"/>
    <dgm:cxn modelId="{4031F640-E4C3-4F8F-A5E7-DED334BD8C7A}" type="presParOf" srcId="{D5D44C44-10B6-4FF0-B144-DE190013E4E6}" destId="{32A16D30-9C03-4E5C-836D-244FD8890435}" srcOrd="1" destOrd="0" presId="urn:microsoft.com/office/officeart/2005/8/layout/hierarchy1"/>
    <dgm:cxn modelId="{15F8F203-1C36-4986-B2F3-3317A55D4C1A}" type="presParOf" srcId="{991F25F6-FDB5-4EAF-8358-EA651736A406}" destId="{E438E929-014D-405D-B427-1BCB342AC015}" srcOrd="1" destOrd="0" presId="urn:microsoft.com/office/officeart/2005/8/layout/hierarchy1"/>
    <dgm:cxn modelId="{49025B65-3258-4A9C-BB77-AEF32B31199C}" type="presParOf" srcId="{6E42E814-8821-456A-9568-91B02A470BDE}" destId="{37F9F492-15B7-4DCA-B067-0D621DA7F999}" srcOrd="2" destOrd="0" presId="urn:microsoft.com/office/officeart/2005/8/layout/hierarchy1"/>
    <dgm:cxn modelId="{27CD012C-E505-47DE-AC21-D1B63AFF4E2B}" type="presParOf" srcId="{37F9F492-15B7-4DCA-B067-0D621DA7F999}" destId="{8CCFACB7-AF35-4EE2-94DA-26CFE4A671B2}" srcOrd="0" destOrd="0" presId="urn:microsoft.com/office/officeart/2005/8/layout/hierarchy1"/>
    <dgm:cxn modelId="{F4E32B52-895D-4447-ACFC-5A05E761428A}" type="presParOf" srcId="{8CCFACB7-AF35-4EE2-94DA-26CFE4A671B2}" destId="{7565AC3A-2CEF-4708-A9E0-A781ABDDADA9}" srcOrd="0" destOrd="0" presId="urn:microsoft.com/office/officeart/2005/8/layout/hierarchy1"/>
    <dgm:cxn modelId="{C1526B02-CB69-4721-8428-1BBD902CF66A}" type="presParOf" srcId="{8CCFACB7-AF35-4EE2-94DA-26CFE4A671B2}" destId="{89610DA4-565A-43D5-B62F-7390538B5AD4}" srcOrd="1" destOrd="0" presId="urn:microsoft.com/office/officeart/2005/8/layout/hierarchy1"/>
    <dgm:cxn modelId="{99CC6DAE-7E6F-428E-99D5-BD1A87ED5E9E}" type="presParOf" srcId="{37F9F492-15B7-4DCA-B067-0D621DA7F999}" destId="{75B21D56-D390-4822-80BE-68E9A2599564}" srcOrd="1" destOrd="0" presId="urn:microsoft.com/office/officeart/2005/8/layout/hierarchy1"/>
    <dgm:cxn modelId="{62DC19C6-0D41-4038-9AF6-645EB2EAF7E8}" type="presParOf" srcId="{6E42E814-8821-456A-9568-91B02A470BDE}" destId="{72DAC10F-9730-4076-8F00-4E5A9B2BF304}" srcOrd="3" destOrd="0" presId="urn:microsoft.com/office/officeart/2005/8/layout/hierarchy1"/>
    <dgm:cxn modelId="{FECC1CE8-95F6-4844-ADC8-E3585421FFCA}" type="presParOf" srcId="{72DAC10F-9730-4076-8F00-4E5A9B2BF304}" destId="{52DF15B1-95FF-4874-8360-494B0E0CF911}" srcOrd="0" destOrd="0" presId="urn:microsoft.com/office/officeart/2005/8/layout/hierarchy1"/>
    <dgm:cxn modelId="{146B7E85-E4EB-4268-9E85-BBCBED21AD15}" type="presParOf" srcId="{52DF15B1-95FF-4874-8360-494B0E0CF911}" destId="{A438AACC-74BC-4C83-98B0-D66D4D3CC9EC}" srcOrd="0" destOrd="0" presId="urn:microsoft.com/office/officeart/2005/8/layout/hierarchy1"/>
    <dgm:cxn modelId="{75C0E035-47ED-4F2B-B75D-FE568D0C64B0}" type="presParOf" srcId="{52DF15B1-95FF-4874-8360-494B0E0CF911}" destId="{16D0A061-A882-4E8B-910B-4E72A8827FED}" srcOrd="1" destOrd="0" presId="urn:microsoft.com/office/officeart/2005/8/layout/hierarchy1"/>
    <dgm:cxn modelId="{1C71DD9B-EFD9-4196-A0E3-C844DB6D630B}" type="presParOf" srcId="{72DAC10F-9730-4076-8F00-4E5A9B2BF304}" destId="{8057204B-EF8E-47AF-8565-83BE637F62E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97927-9E9F-41F1-B4B9-4D87AAC09E41}">
      <dsp:nvSpPr>
        <dsp:cNvPr id="0" name=""/>
        <dsp:cNvSpPr/>
      </dsp:nvSpPr>
      <dsp:spPr>
        <a:xfrm>
          <a:off x="2395543" y="6969"/>
          <a:ext cx="2093062" cy="20930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1AA652-5013-423F-A912-318277D8BED5}">
      <dsp:nvSpPr>
        <dsp:cNvPr id="0" name=""/>
        <dsp:cNvSpPr/>
      </dsp:nvSpPr>
      <dsp:spPr>
        <a:xfrm>
          <a:off x="2841606" y="453032"/>
          <a:ext cx="1200937" cy="12009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CCE966-21FF-491E-9B6F-613FEBF02FE3}">
      <dsp:nvSpPr>
        <dsp:cNvPr id="0" name=""/>
        <dsp:cNvSpPr/>
      </dsp:nvSpPr>
      <dsp:spPr>
        <a:xfrm>
          <a:off x="1726450" y="2751970"/>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nl-NL" sz="2600" kern="1200"/>
            <a:t>Waar let je op, als je gaat werken met dieren en publiek? </a:t>
          </a:r>
          <a:endParaRPr lang="en-US" sz="2600" kern="1200"/>
        </a:p>
      </dsp:txBody>
      <dsp:txXfrm>
        <a:off x="1726450" y="2751970"/>
        <a:ext cx="3431250" cy="720000"/>
      </dsp:txXfrm>
    </dsp:sp>
    <dsp:sp modelId="{3535521E-4C4C-4484-A3FC-02C7EBF84863}">
      <dsp:nvSpPr>
        <dsp:cNvPr id="0" name=""/>
        <dsp:cNvSpPr/>
      </dsp:nvSpPr>
      <dsp:spPr>
        <a:xfrm>
          <a:off x="6427262" y="6969"/>
          <a:ext cx="2093062" cy="20930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0A799-A382-4D58-B367-9B8A28CBAC9D}">
      <dsp:nvSpPr>
        <dsp:cNvPr id="0" name=""/>
        <dsp:cNvSpPr/>
      </dsp:nvSpPr>
      <dsp:spPr>
        <a:xfrm>
          <a:off x="6873325" y="453032"/>
          <a:ext cx="1200937" cy="1200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1C706E-F4D7-4483-9CCD-BF8667C594A8}">
      <dsp:nvSpPr>
        <dsp:cNvPr id="0" name=""/>
        <dsp:cNvSpPr/>
      </dsp:nvSpPr>
      <dsp:spPr>
        <a:xfrm>
          <a:off x="5758168" y="2751970"/>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nl-NL" sz="2600" kern="1200"/>
            <a:t>Mindmap maken </a:t>
          </a:r>
          <a:endParaRPr lang="en-US" sz="2600" kern="1200"/>
        </a:p>
      </dsp:txBody>
      <dsp:txXfrm>
        <a:off x="5758168" y="2751970"/>
        <a:ext cx="343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1EFE4-2C08-474D-B72A-47DFACA69C45}">
      <dsp:nvSpPr>
        <dsp:cNvPr id="0" name=""/>
        <dsp:cNvSpPr/>
      </dsp:nvSpPr>
      <dsp:spPr>
        <a:xfrm>
          <a:off x="3198" y="893985"/>
          <a:ext cx="2283378" cy="1449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FDD64D-59F9-42FD-8F42-BE37B4B467BD}">
      <dsp:nvSpPr>
        <dsp:cNvPr id="0" name=""/>
        <dsp:cNvSpPr/>
      </dsp:nvSpPr>
      <dsp:spPr>
        <a:xfrm>
          <a:off x="256906" y="1135009"/>
          <a:ext cx="2283378" cy="14499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nl-NL" sz="4600" kern="1200"/>
            <a:t>Sier kooi</a:t>
          </a:r>
          <a:endParaRPr lang="en-US" sz="4600" kern="1200"/>
        </a:p>
      </dsp:txBody>
      <dsp:txXfrm>
        <a:off x="299373" y="1177476"/>
        <a:ext cx="2198444" cy="1365011"/>
      </dsp:txXfrm>
    </dsp:sp>
    <dsp:sp modelId="{E2689DA0-7345-48A6-A63B-EDB4980909F0}">
      <dsp:nvSpPr>
        <dsp:cNvPr id="0" name=""/>
        <dsp:cNvSpPr/>
      </dsp:nvSpPr>
      <dsp:spPr>
        <a:xfrm>
          <a:off x="2793993" y="893985"/>
          <a:ext cx="2283378" cy="1449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A16D30-9C03-4E5C-836D-244FD8890435}">
      <dsp:nvSpPr>
        <dsp:cNvPr id="0" name=""/>
        <dsp:cNvSpPr/>
      </dsp:nvSpPr>
      <dsp:spPr>
        <a:xfrm>
          <a:off x="3047702" y="1135009"/>
          <a:ext cx="2283378" cy="14499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nl-NL" sz="4600" kern="1200"/>
            <a:t>Kamer voilere</a:t>
          </a:r>
          <a:endParaRPr lang="en-US" sz="4600" kern="1200"/>
        </a:p>
      </dsp:txBody>
      <dsp:txXfrm>
        <a:off x="3090169" y="1177476"/>
        <a:ext cx="2198444" cy="1365011"/>
      </dsp:txXfrm>
    </dsp:sp>
    <dsp:sp modelId="{7565AC3A-2CEF-4708-A9E0-A781ABDDADA9}">
      <dsp:nvSpPr>
        <dsp:cNvPr id="0" name=""/>
        <dsp:cNvSpPr/>
      </dsp:nvSpPr>
      <dsp:spPr>
        <a:xfrm>
          <a:off x="5584788" y="893985"/>
          <a:ext cx="2283378" cy="1449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610DA4-565A-43D5-B62F-7390538B5AD4}">
      <dsp:nvSpPr>
        <dsp:cNvPr id="0" name=""/>
        <dsp:cNvSpPr/>
      </dsp:nvSpPr>
      <dsp:spPr>
        <a:xfrm>
          <a:off x="5838497" y="1135009"/>
          <a:ext cx="2283378" cy="14499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nl-NL" sz="4600" kern="1200"/>
            <a:t>Vitrine kooi</a:t>
          </a:r>
          <a:endParaRPr lang="en-US" sz="4600" kern="1200"/>
        </a:p>
      </dsp:txBody>
      <dsp:txXfrm>
        <a:off x="5880964" y="1177476"/>
        <a:ext cx="2198444" cy="1365011"/>
      </dsp:txXfrm>
    </dsp:sp>
    <dsp:sp modelId="{A438AACC-74BC-4C83-98B0-D66D4D3CC9EC}">
      <dsp:nvSpPr>
        <dsp:cNvPr id="0" name=""/>
        <dsp:cNvSpPr/>
      </dsp:nvSpPr>
      <dsp:spPr>
        <a:xfrm>
          <a:off x="8375584" y="893985"/>
          <a:ext cx="2283378" cy="1449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0A061-A882-4E8B-910B-4E72A8827FED}">
      <dsp:nvSpPr>
        <dsp:cNvPr id="0" name=""/>
        <dsp:cNvSpPr/>
      </dsp:nvSpPr>
      <dsp:spPr>
        <a:xfrm>
          <a:off x="8629292" y="1135009"/>
          <a:ext cx="2283378" cy="14499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nl-NL" sz="4600" kern="1200"/>
            <a:t>Broed kooi</a:t>
          </a:r>
          <a:endParaRPr lang="en-US" sz="4600" kern="1200"/>
        </a:p>
      </dsp:txBody>
      <dsp:txXfrm>
        <a:off x="8671759" y="1177476"/>
        <a:ext cx="2198444" cy="136501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9/9/2022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3458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9/9/2022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404544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9/9/2022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25112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9/9/2022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0395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9/9/2022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847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9/9/2022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589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9/9/2022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6153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9/9/2022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441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9/9/2022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01062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9/9/2022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63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9/9/2022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82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9/9/2022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dirty="0"/>
          </a:p>
        </p:txBody>
      </p:sp>
    </p:spTree>
    <p:extLst>
      <p:ext uri="{BB962C8B-B14F-4D97-AF65-F5344CB8AC3E}">
        <p14:creationId xmlns:p14="http://schemas.microsoft.com/office/powerpoint/2010/main" val="87303052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D0ADD5C8-CA58-2230-632C-CC8274A5B3CB}"/>
              </a:ext>
            </a:extLst>
          </p:cNvPr>
          <p:cNvPicPr>
            <a:picLocks noChangeAspect="1"/>
          </p:cNvPicPr>
          <p:nvPr/>
        </p:nvPicPr>
        <p:blipFill rotWithShape="1">
          <a:blip r:embed="rId2">
            <a:alphaModFix amt="55000"/>
          </a:blip>
          <a:srcRect b="15550"/>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itel 1">
            <a:extLst>
              <a:ext uri="{FF2B5EF4-FFF2-40B4-BE49-F238E27FC236}">
                <a16:creationId xmlns:a16="http://schemas.microsoft.com/office/drawing/2014/main" id="{2C7FEE7C-7964-4454-80F9-9F5A8F72FA60}"/>
              </a:ext>
            </a:extLst>
          </p:cNvPr>
          <p:cNvSpPr>
            <a:spLocks noGrp="1"/>
          </p:cNvSpPr>
          <p:nvPr>
            <p:ph type="ctrTitle"/>
          </p:nvPr>
        </p:nvSpPr>
        <p:spPr>
          <a:xfrm>
            <a:off x="1524000" y="1026747"/>
            <a:ext cx="9144000" cy="2387600"/>
          </a:xfrm>
        </p:spPr>
        <p:txBody>
          <a:bodyPr>
            <a:normAutofit/>
          </a:bodyPr>
          <a:lstStyle/>
          <a:p>
            <a:pPr algn="ctr"/>
            <a:r>
              <a:rPr lang="nl-NL" sz="8000">
                <a:solidFill>
                  <a:schemeClr val="bg1"/>
                </a:solidFill>
              </a:rPr>
              <a:t>Huisvesting en hygiene 	</a:t>
            </a:r>
          </a:p>
        </p:txBody>
      </p:sp>
      <p:sp>
        <p:nvSpPr>
          <p:cNvPr id="3" name="Ondertitel 2">
            <a:extLst>
              <a:ext uri="{FF2B5EF4-FFF2-40B4-BE49-F238E27FC236}">
                <a16:creationId xmlns:a16="http://schemas.microsoft.com/office/drawing/2014/main" id="{247E039F-3784-A904-7957-7D3901708C5A}"/>
              </a:ext>
            </a:extLst>
          </p:cNvPr>
          <p:cNvSpPr>
            <a:spLocks noGrp="1"/>
          </p:cNvSpPr>
          <p:nvPr>
            <p:ph type="subTitle" idx="1"/>
          </p:nvPr>
        </p:nvSpPr>
        <p:spPr>
          <a:xfrm>
            <a:off x="1524000" y="3927080"/>
            <a:ext cx="9144000" cy="1197323"/>
          </a:xfrm>
        </p:spPr>
        <p:txBody>
          <a:bodyPr>
            <a:normAutofit/>
          </a:bodyPr>
          <a:lstStyle/>
          <a:p>
            <a:pPr algn="ctr"/>
            <a:r>
              <a:rPr lang="nl-NL" sz="3200">
                <a:solidFill>
                  <a:schemeClr val="bg1"/>
                </a:solidFill>
              </a:rPr>
              <a:t>Leerjaar 2 les 1</a:t>
            </a:r>
          </a:p>
        </p:txBody>
      </p:sp>
      <p:sp>
        <p:nvSpPr>
          <p:cNvPr id="13"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65005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33" name="Rectangle 103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E450E52-32B6-C64E-19FB-892B827F0F63}"/>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Sierkooi </a:t>
            </a:r>
          </a:p>
        </p:txBody>
      </p:sp>
      <p:sp>
        <p:nvSpPr>
          <p:cNvPr id="1035"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3EB399"/>
          </a:solidFill>
          <a:ln w="38100" cap="rnd">
            <a:solidFill>
              <a:srgbClr val="3EB39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ierkooien">
            <a:extLst>
              <a:ext uri="{FF2B5EF4-FFF2-40B4-BE49-F238E27FC236}">
                <a16:creationId xmlns:a16="http://schemas.microsoft.com/office/drawing/2014/main" id="{D2F09914-FA14-13B7-972F-53B09E00E00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02"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57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57" name="Rectangle 205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E514EE2-3ADA-09EF-1F17-CB6EE3DA0865}"/>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Kamer volière </a:t>
            </a:r>
          </a:p>
        </p:txBody>
      </p:sp>
      <p:sp>
        <p:nvSpPr>
          <p:cNvPr id="2059"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3EB399"/>
          </a:solidFill>
          <a:ln w="38100" cap="rnd">
            <a:solidFill>
              <a:srgbClr val="3EB39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amervolière Nature online kopen? → Dierencompleet.nl">
            <a:extLst>
              <a:ext uri="{FF2B5EF4-FFF2-40B4-BE49-F238E27FC236}">
                <a16:creationId xmlns:a16="http://schemas.microsoft.com/office/drawing/2014/main" id="{13DE7C13-EA0F-D0A8-6F6A-2B7D647BC12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012" r="18034"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540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090" name="Rectangle 3089">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Freeform: Shape 3091">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3EB399"/>
          </a:solidFill>
          <a:ln w="12700"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42CC92F6-2F66-11D1-F7F5-787B10CC38F4}"/>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r>
              <a:rPr lang="en-US" sz="5800">
                <a:solidFill>
                  <a:srgbClr val="FFFFFF"/>
                </a:solidFill>
              </a:rPr>
              <a:t>Vitrine kooi </a:t>
            </a:r>
          </a:p>
        </p:txBody>
      </p:sp>
      <p:sp>
        <p:nvSpPr>
          <p:cNvPr id="309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3EB399"/>
          </a:solidFill>
          <a:ln w="38100" cap="rnd">
            <a:solidFill>
              <a:srgbClr val="3EB39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apegaaien huiskamer kooien">
            <a:extLst>
              <a:ext uri="{FF2B5EF4-FFF2-40B4-BE49-F238E27FC236}">
                <a16:creationId xmlns:a16="http://schemas.microsoft.com/office/drawing/2014/main" id="{CAF59C38-A8A8-ECCB-E4FA-39B4871154A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209" r="-1" b="9017"/>
          <a:stretch/>
        </p:blipFill>
        <p:spPr bwMode="auto">
          <a:xfrm>
            <a:off x="643467" y="664624"/>
            <a:ext cx="5448327" cy="5431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17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105" name="Rectangle 4104">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Freeform: Shape 4106">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3EB399"/>
          </a:solidFill>
          <a:ln w="12700"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4612E024-8C9A-CBF1-0EDE-336F739AE97B}"/>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r>
              <a:rPr lang="en-US" sz="5800">
                <a:solidFill>
                  <a:srgbClr val="FFFFFF"/>
                </a:solidFill>
              </a:rPr>
              <a:t>Broed kooi </a:t>
            </a:r>
          </a:p>
        </p:txBody>
      </p:sp>
      <p:sp>
        <p:nvSpPr>
          <p:cNvPr id="410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3EB399"/>
          </a:solidFill>
          <a:ln w="38100" cap="rnd">
            <a:solidFill>
              <a:srgbClr val="3EB39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Kunststof broedkooi 2 delig met 3D achterwand - Birdsupply.nl">
            <a:extLst>
              <a:ext uri="{FF2B5EF4-FFF2-40B4-BE49-F238E27FC236}">
                <a16:creationId xmlns:a16="http://schemas.microsoft.com/office/drawing/2014/main" id="{71A5A301-EB5D-CA5F-D1A9-1135CCE137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656387"/>
            <a:ext cx="5448327" cy="544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936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3EB399"/>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BA93E8CE-7DB4-2DEB-4D20-0842A5EDDFAF}"/>
              </a:ext>
            </a:extLst>
          </p:cNvPr>
          <p:cNvSpPr>
            <a:spLocks noGrp="1"/>
          </p:cNvSpPr>
          <p:nvPr>
            <p:ph type="title"/>
          </p:nvPr>
        </p:nvSpPr>
        <p:spPr>
          <a:xfrm>
            <a:off x="841248" y="644652"/>
            <a:ext cx="3182112" cy="5568696"/>
          </a:xfrm>
        </p:spPr>
        <p:txBody>
          <a:bodyPr>
            <a:normAutofit/>
          </a:bodyPr>
          <a:lstStyle/>
          <a:p>
            <a:r>
              <a:rPr lang="nl-NL" sz="6600">
                <a:solidFill>
                  <a:srgbClr val="FFFFFF"/>
                </a:solidFill>
              </a:rPr>
              <a:t>Welke voilere is leuk voor publiek? </a:t>
            </a:r>
          </a:p>
        </p:txBody>
      </p:sp>
      <p:sp>
        <p:nvSpPr>
          <p:cNvPr id="3" name="Tijdelijke aanduiding voor inhoud 2">
            <a:extLst>
              <a:ext uri="{FF2B5EF4-FFF2-40B4-BE49-F238E27FC236}">
                <a16:creationId xmlns:a16="http://schemas.microsoft.com/office/drawing/2014/main" id="{51281798-1EA1-8D77-BDB9-8CEC910FCDFF}"/>
              </a:ext>
            </a:extLst>
          </p:cNvPr>
          <p:cNvSpPr>
            <a:spLocks noGrp="1"/>
          </p:cNvSpPr>
          <p:nvPr>
            <p:ph idx="1"/>
          </p:nvPr>
        </p:nvSpPr>
        <p:spPr>
          <a:xfrm>
            <a:off x="5494350" y="644652"/>
            <a:ext cx="5856401" cy="5568696"/>
          </a:xfrm>
        </p:spPr>
        <p:txBody>
          <a:bodyPr anchor="ctr">
            <a:normAutofit/>
          </a:bodyPr>
          <a:lstStyle/>
          <a:p>
            <a:r>
              <a:rPr lang="nl-NL" sz="4000" dirty="0"/>
              <a:t>Welke denken jullie welke leuk is voor publiek?</a:t>
            </a:r>
          </a:p>
          <a:p>
            <a:endParaRPr lang="nl-NL" dirty="0"/>
          </a:p>
          <a:p>
            <a:endParaRPr lang="nl-NL" dirty="0"/>
          </a:p>
        </p:txBody>
      </p:sp>
    </p:spTree>
    <p:extLst>
      <p:ext uri="{BB962C8B-B14F-4D97-AF65-F5344CB8AC3E}">
        <p14:creationId xmlns:p14="http://schemas.microsoft.com/office/powerpoint/2010/main" val="2734470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3EB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90DA6A1-468E-70C4-82EB-B8252BE76F79}"/>
              </a:ext>
            </a:extLst>
          </p:cNvPr>
          <p:cNvSpPr>
            <a:spLocks noGrp="1"/>
          </p:cNvSpPr>
          <p:nvPr>
            <p:ph type="title"/>
          </p:nvPr>
        </p:nvSpPr>
        <p:spPr>
          <a:xfrm>
            <a:off x="640080" y="150876"/>
            <a:ext cx="6894576" cy="1783080"/>
          </a:xfrm>
        </p:spPr>
        <p:txBody>
          <a:bodyPr anchor="b">
            <a:normAutofit/>
          </a:bodyPr>
          <a:lstStyle/>
          <a:p>
            <a:pPr>
              <a:lnSpc>
                <a:spcPct val="90000"/>
              </a:lnSpc>
            </a:pPr>
            <a:r>
              <a:rPr lang="nl-NL" dirty="0"/>
              <a:t>Welke verrijking pas je toe?</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16EF038-7CA6-1604-8E74-5089E7E50A2A}"/>
              </a:ext>
            </a:extLst>
          </p:cNvPr>
          <p:cNvSpPr>
            <a:spLocks noGrp="1"/>
          </p:cNvSpPr>
          <p:nvPr>
            <p:ph idx="1"/>
          </p:nvPr>
        </p:nvSpPr>
        <p:spPr>
          <a:xfrm>
            <a:off x="640080" y="2706624"/>
            <a:ext cx="6894576" cy="3534664"/>
          </a:xfrm>
        </p:spPr>
        <p:txBody>
          <a:bodyPr>
            <a:normAutofit fontScale="77500" lnSpcReduction="20000"/>
          </a:bodyPr>
          <a:lstStyle/>
          <a:p>
            <a:pPr>
              <a:lnSpc>
                <a:spcPct val="100000"/>
              </a:lnSpc>
            </a:pPr>
            <a:r>
              <a:rPr lang="nl-NL" sz="3600" dirty="0"/>
              <a:t>Foerageren, ofwel het zoeken van voedsel</a:t>
            </a:r>
          </a:p>
          <a:p>
            <a:pPr>
              <a:lnSpc>
                <a:spcPct val="100000"/>
              </a:lnSpc>
            </a:pPr>
            <a:r>
              <a:rPr lang="nl-NL" sz="3600" dirty="0"/>
              <a:t>Diversiteit aan materialen, speelgoed en voeding aan bieden</a:t>
            </a:r>
          </a:p>
          <a:p>
            <a:pPr>
              <a:lnSpc>
                <a:spcPct val="100000"/>
              </a:lnSpc>
            </a:pPr>
            <a:r>
              <a:rPr lang="nl-NL" sz="3600" dirty="0"/>
              <a:t>Samen spelen, eten en naar buiten gaan</a:t>
            </a:r>
          </a:p>
          <a:p>
            <a:pPr>
              <a:lnSpc>
                <a:spcPct val="100000"/>
              </a:lnSpc>
            </a:pPr>
            <a:endParaRPr lang="nl-NL" sz="3600" dirty="0"/>
          </a:p>
          <a:p>
            <a:pPr>
              <a:lnSpc>
                <a:spcPct val="100000"/>
              </a:lnSpc>
            </a:pPr>
            <a:endParaRPr lang="nl-NL" sz="3600" dirty="0"/>
          </a:p>
          <a:p>
            <a:pPr>
              <a:lnSpc>
                <a:spcPct val="100000"/>
              </a:lnSpc>
            </a:pPr>
            <a:r>
              <a:rPr lang="nl-NL" sz="3600" dirty="0"/>
              <a:t>Maak er een leuk avontuur van voor jullie beiden. Ontdek wat leuk is om samen te doen en daag de vogel uit om iets nieuws te leren. Je zult zien dat zijn zelfvertrouwen en het vertrouwen in u toeneemt.</a:t>
            </a:r>
          </a:p>
          <a:p>
            <a:pPr>
              <a:lnSpc>
                <a:spcPct val="100000"/>
              </a:lnSpc>
            </a:pPr>
            <a:endParaRPr lang="nl-NL" sz="2200" dirty="0"/>
          </a:p>
        </p:txBody>
      </p:sp>
      <p:pic>
        <p:nvPicPr>
          <p:cNvPr id="5" name="Picture 4" descr="Verschillende onderdelen van bordspel">
            <a:extLst>
              <a:ext uri="{FF2B5EF4-FFF2-40B4-BE49-F238E27FC236}">
                <a16:creationId xmlns:a16="http://schemas.microsoft.com/office/drawing/2014/main" id="{308B4587-46FA-1480-44C9-9EF9AFC408C6}"/>
              </a:ext>
            </a:extLst>
          </p:cNvPr>
          <p:cNvPicPr>
            <a:picLocks noChangeAspect="1"/>
          </p:cNvPicPr>
          <p:nvPr/>
        </p:nvPicPr>
        <p:blipFill rotWithShape="1">
          <a:blip r:embed="rId2"/>
          <a:srcRect l="27993" r="38915"/>
          <a:stretch/>
        </p:blipFill>
        <p:spPr>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spTree>
    <p:extLst>
      <p:ext uri="{BB962C8B-B14F-4D97-AF65-F5344CB8AC3E}">
        <p14:creationId xmlns:p14="http://schemas.microsoft.com/office/powerpoint/2010/main" val="20594057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3EB399"/>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6A556E82-E766-2125-CCBF-B2F96F850206}"/>
              </a:ext>
            </a:extLst>
          </p:cNvPr>
          <p:cNvSpPr>
            <a:spLocks noGrp="1"/>
          </p:cNvSpPr>
          <p:nvPr>
            <p:ph type="title"/>
          </p:nvPr>
        </p:nvSpPr>
        <p:spPr>
          <a:xfrm>
            <a:off x="841248" y="644652"/>
            <a:ext cx="3182112" cy="5568696"/>
          </a:xfrm>
        </p:spPr>
        <p:txBody>
          <a:bodyPr>
            <a:normAutofit/>
          </a:bodyPr>
          <a:lstStyle/>
          <a:p>
            <a:r>
              <a:rPr lang="nl-NL" sz="6600">
                <a:solidFill>
                  <a:srgbClr val="FFFFFF"/>
                </a:solidFill>
              </a:rPr>
              <a:t>Opdracht </a:t>
            </a:r>
          </a:p>
        </p:txBody>
      </p:sp>
      <p:sp>
        <p:nvSpPr>
          <p:cNvPr id="3" name="Tijdelijke aanduiding voor inhoud 2">
            <a:extLst>
              <a:ext uri="{FF2B5EF4-FFF2-40B4-BE49-F238E27FC236}">
                <a16:creationId xmlns:a16="http://schemas.microsoft.com/office/drawing/2014/main" id="{7A66EEDE-CF42-54CD-C622-43B54B6A5659}"/>
              </a:ext>
            </a:extLst>
          </p:cNvPr>
          <p:cNvSpPr>
            <a:spLocks noGrp="1"/>
          </p:cNvSpPr>
          <p:nvPr>
            <p:ph idx="1"/>
          </p:nvPr>
        </p:nvSpPr>
        <p:spPr>
          <a:xfrm>
            <a:off x="5494350" y="644652"/>
            <a:ext cx="5856401" cy="5568696"/>
          </a:xfrm>
        </p:spPr>
        <p:txBody>
          <a:bodyPr anchor="ctr">
            <a:normAutofit/>
          </a:bodyPr>
          <a:lstStyle/>
          <a:p>
            <a:r>
              <a:rPr lang="nl-NL" dirty="0"/>
              <a:t>Ideaal verblijf</a:t>
            </a:r>
          </a:p>
          <a:p>
            <a:r>
              <a:rPr lang="nl-NL" dirty="0"/>
              <a:t>Kies een vogelsoort</a:t>
            </a:r>
          </a:p>
          <a:p>
            <a:endParaRPr lang="nl-NL" dirty="0"/>
          </a:p>
          <a:p>
            <a:r>
              <a:rPr lang="nl-NL" dirty="0"/>
              <a:t>Maak een ideaal verblijf door een vogelsoort uit te kiezen en hier een ideaal verblijf voor te maken</a:t>
            </a:r>
          </a:p>
          <a:p>
            <a:endParaRPr lang="nl-NL" dirty="0"/>
          </a:p>
          <a:p>
            <a:endParaRPr lang="nl-NL" dirty="0"/>
          </a:p>
        </p:txBody>
      </p:sp>
    </p:spTree>
    <p:extLst>
      <p:ext uri="{BB962C8B-B14F-4D97-AF65-F5344CB8AC3E}">
        <p14:creationId xmlns:p14="http://schemas.microsoft.com/office/powerpoint/2010/main" val="280455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3EB399"/>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2FF3C0A4-9D47-8D94-2CEA-90E52E76581F}"/>
              </a:ext>
            </a:extLst>
          </p:cNvPr>
          <p:cNvSpPr>
            <a:spLocks noGrp="1"/>
          </p:cNvSpPr>
          <p:nvPr>
            <p:ph type="title"/>
          </p:nvPr>
        </p:nvSpPr>
        <p:spPr>
          <a:xfrm>
            <a:off x="841248" y="644652"/>
            <a:ext cx="3182112" cy="5568696"/>
          </a:xfrm>
        </p:spPr>
        <p:txBody>
          <a:bodyPr>
            <a:normAutofit/>
          </a:bodyPr>
          <a:lstStyle/>
          <a:p>
            <a:r>
              <a:rPr lang="nl-NL" sz="6600">
                <a:solidFill>
                  <a:srgbClr val="FFFFFF"/>
                </a:solidFill>
              </a:rPr>
              <a:t>Wie ben ik?	</a:t>
            </a:r>
          </a:p>
        </p:txBody>
      </p:sp>
      <p:sp>
        <p:nvSpPr>
          <p:cNvPr id="3" name="Tijdelijke aanduiding voor inhoud 2">
            <a:extLst>
              <a:ext uri="{FF2B5EF4-FFF2-40B4-BE49-F238E27FC236}">
                <a16:creationId xmlns:a16="http://schemas.microsoft.com/office/drawing/2014/main" id="{0670E740-EFB3-803A-8F60-E2C827A92643}"/>
              </a:ext>
            </a:extLst>
          </p:cNvPr>
          <p:cNvSpPr>
            <a:spLocks noGrp="1"/>
          </p:cNvSpPr>
          <p:nvPr>
            <p:ph idx="1"/>
          </p:nvPr>
        </p:nvSpPr>
        <p:spPr>
          <a:xfrm>
            <a:off x="5494350" y="644652"/>
            <a:ext cx="5856401" cy="5568696"/>
          </a:xfrm>
        </p:spPr>
        <p:txBody>
          <a:bodyPr anchor="ctr">
            <a:normAutofit/>
          </a:bodyPr>
          <a:lstStyle/>
          <a:p>
            <a:r>
              <a:rPr lang="nl-NL" sz="3600" dirty="0"/>
              <a:t>Maxime van Straten</a:t>
            </a:r>
          </a:p>
          <a:p>
            <a:r>
              <a:rPr lang="nl-NL" sz="3600" dirty="0"/>
              <a:t>22 jaar</a:t>
            </a:r>
          </a:p>
          <a:p>
            <a:r>
              <a:rPr lang="nl-NL" sz="3600" dirty="0"/>
              <a:t>Paraveterinair</a:t>
            </a:r>
          </a:p>
          <a:p>
            <a:r>
              <a:rPr lang="nl-NL" sz="3600" dirty="0"/>
              <a:t>Studeert nog voor docent recreatie en gezelschapsdier in Wageningen</a:t>
            </a:r>
          </a:p>
        </p:txBody>
      </p:sp>
    </p:spTree>
    <p:extLst>
      <p:ext uri="{BB962C8B-B14F-4D97-AF65-F5344CB8AC3E}">
        <p14:creationId xmlns:p14="http://schemas.microsoft.com/office/powerpoint/2010/main" val="1731741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97A1E93-13DD-370F-F0AD-929416900616}"/>
              </a:ext>
            </a:extLst>
          </p:cNvPr>
          <p:cNvSpPr>
            <a:spLocks noGrp="1"/>
          </p:cNvSpPr>
          <p:nvPr>
            <p:ph type="title"/>
          </p:nvPr>
        </p:nvSpPr>
        <p:spPr>
          <a:xfrm>
            <a:off x="841248" y="548640"/>
            <a:ext cx="3419540" cy="5431536"/>
          </a:xfrm>
        </p:spPr>
        <p:txBody>
          <a:bodyPr>
            <a:normAutofit/>
          </a:bodyPr>
          <a:lstStyle/>
          <a:p>
            <a:r>
              <a:rPr lang="nl-NL" sz="6000"/>
              <a:t>Inhoud	</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3EB399"/>
          </a:solidFill>
          <a:ln w="41275" cap="rnd">
            <a:solidFill>
              <a:srgbClr val="3EB39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jdelijke aanduiding voor inhoud 2">
            <a:extLst>
              <a:ext uri="{FF2B5EF4-FFF2-40B4-BE49-F238E27FC236}">
                <a16:creationId xmlns:a16="http://schemas.microsoft.com/office/drawing/2014/main" id="{CA2C70B8-FC1A-8F16-0B95-EFAA9B9C9287}"/>
              </a:ext>
            </a:extLst>
          </p:cNvPr>
          <p:cNvSpPr>
            <a:spLocks noGrp="1"/>
          </p:cNvSpPr>
          <p:nvPr>
            <p:ph idx="1"/>
          </p:nvPr>
        </p:nvSpPr>
        <p:spPr>
          <a:xfrm>
            <a:off x="5298595" y="552091"/>
            <a:ext cx="6052158" cy="5431536"/>
          </a:xfrm>
        </p:spPr>
        <p:txBody>
          <a:bodyPr anchor="ctr">
            <a:normAutofit/>
          </a:bodyPr>
          <a:lstStyle/>
          <a:p>
            <a:r>
              <a:rPr lang="nl-NL" dirty="0"/>
              <a:t>Leerdoelen</a:t>
            </a:r>
          </a:p>
          <a:p>
            <a:r>
              <a:rPr lang="nl-NL" dirty="0"/>
              <a:t>Veiligheid en hygiëne bij publiek</a:t>
            </a:r>
          </a:p>
          <a:p>
            <a:r>
              <a:rPr lang="nl-NL" dirty="0"/>
              <a:t>Wat is besmetting en hoe kun je dit voorkomen</a:t>
            </a:r>
          </a:p>
          <a:p>
            <a:r>
              <a:rPr lang="nl-NL" dirty="0"/>
              <a:t>Welke huisvestingsvormen zijn er voor volière en watervogels</a:t>
            </a:r>
          </a:p>
          <a:p>
            <a:r>
              <a:rPr lang="nl-NL" dirty="0"/>
              <a:t>Welke huisvestingsvormen zijn leuk voor publiek?</a:t>
            </a:r>
          </a:p>
          <a:p>
            <a:r>
              <a:rPr lang="nl-NL" dirty="0"/>
              <a:t>Welke verrijking pas je toe?</a:t>
            </a:r>
          </a:p>
          <a:p>
            <a:r>
              <a:rPr lang="nl-NL" dirty="0"/>
              <a:t>Afsluiting </a:t>
            </a:r>
          </a:p>
          <a:p>
            <a:endParaRPr lang="nl-NL" dirty="0"/>
          </a:p>
        </p:txBody>
      </p:sp>
    </p:spTree>
    <p:extLst>
      <p:ext uri="{BB962C8B-B14F-4D97-AF65-F5344CB8AC3E}">
        <p14:creationId xmlns:p14="http://schemas.microsoft.com/office/powerpoint/2010/main" val="2295785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EE60F-9017-F6CA-5F55-1552ABB99D0C}"/>
              </a:ext>
            </a:extLst>
          </p:cNvPr>
          <p:cNvSpPr>
            <a:spLocks noGrp="1"/>
          </p:cNvSpPr>
          <p:nvPr>
            <p:ph type="title"/>
          </p:nvPr>
        </p:nvSpPr>
        <p:spPr/>
        <p:txBody>
          <a:bodyPr>
            <a:normAutofit/>
          </a:bodyPr>
          <a:lstStyle/>
          <a:p>
            <a:r>
              <a:rPr lang="nl-NL" dirty="0"/>
              <a:t>Leerdoelen	</a:t>
            </a:r>
          </a:p>
        </p:txBody>
      </p:sp>
      <p:sp>
        <p:nvSpPr>
          <p:cNvPr id="3" name="Tijdelijke aanduiding voor inhoud 2">
            <a:extLst>
              <a:ext uri="{FF2B5EF4-FFF2-40B4-BE49-F238E27FC236}">
                <a16:creationId xmlns:a16="http://schemas.microsoft.com/office/drawing/2014/main" id="{21FCFF21-4D9B-03EA-FFC4-9163BCFEE28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780533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9A2085-CCB9-BB18-5C90-95FA46065B7A}"/>
              </a:ext>
            </a:extLst>
          </p:cNvPr>
          <p:cNvSpPr>
            <a:spLocks noGrp="1"/>
          </p:cNvSpPr>
          <p:nvPr>
            <p:ph type="title"/>
          </p:nvPr>
        </p:nvSpPr>
        <p:spPr>
          <a:xfrm>
            <a:off x="635000" y="634029"/>
            <a:ext cx="10921640" cy="1314698"/>
          </a:xfrm>
        </p:spPr>
        <p:txBody>
          <a:bodyPr anchor="ctr">
            <a:normAutofit/>
          </a:bodyPr>
          <a:lstStyle/>
          <a:p>
            <a:pPr algn="ctr"/>
            <a:r>
              <a:rPr lang="nl-NL" sz="7200"/>
              <a:t>Veiligheid en hygiene bij publiek</a:t>
            </a:r>
          </a:p>
        </p:txBody>
      </p:sp>
      <p:sp>
        <p:nvSpPr>
          <p:cNvPr id="14"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3EB399"/>
          </a:solidFill>
          <a:ln w="34925">
            <a:solidFill>
              <a:srgbClr val="3EB39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ijdelijke aanduiding voor inhoud 2">
            <a:extLst>
              <a:ext uri="{FF2B5EF4-FFF2-40B4-BE49-F238E27FC236}">
                <a16:creationId xmlns:a16="http://schemas.microsoft.com/office/drawing/2014/main" id="{6453B292-6FA4-617B-AE2E-886B1F60D0D7}"/>
              </a:ext>
            </a:extLst>
          </p:cNvPr>
          <p:cNvGraphicFramePr>
            <a:graphicFrameLocks noGrp="1"/>
          </p:cNvGraphicFramePr>
          <p:nvPr>
            <p:ph idx="1"/>
            <p:extLst>
              <p:ext uri="{D42A27DB-BD31-4B8C-83A1-F6EECF244321}">
                <p14:modId xmlns:p14="http://schemas.microsoft.com/office/powerpoint/2010/main" val="2104619754"/>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6262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ABF9820-7F8C-309F-4501-6A4AA8A8D1C3}"/>
              </a:ext>
            </a:extLst>
          </p:cNvPr>
          <p:cNvSpPr>
            <a:spLocks noGrp="1"/>
          </p:cNvSpPr>
          <p:nvPr>
            <p:ph type="title"/>
          </p:nvPr>
        </p:nvSpPr>
        <p:spPr>
          <a:xfrm>
            <a:off x="841248" y="548640"/>
            <a:ext cx="3419540" cy="5431536"/>
          </a:xfrm>
        </p:spPr>
        <p:txBody>
          <a:bodyPr>
            <a:normAutofit/>
          </a:bodyPr>
          <a:lstStyle/>
          <a:p>
            <a:r>
              <a:rPr lang="nl-NL" sz="6000" dirty="0"/>
              <a:t>Wat is besmetting, en hoe kan je dit voorkomen	</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3EB399"/>
          </a:solidFill>
          <a:ln w="41275" cap="rnd">
            <a:solidFill>
              <a:srgbClr val="3EB39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5689F4F-EFB5-3856-8B4F-74E14171B35B}"/>
              </a:ext>
            </a:extLst>
          </p:cNvPr>
          <p:cNvSpPr>
            <a:spLocks noGrp="1"/>
          </p:cNvSpPr>
          <p:nvPr>
            <p:ph idx="1"/>
          </p:nvPr>
        </p:nvSpPr>
        <p:spPr>
          <a:xfrm>
            <a:off x="5298595" y="552091"/>
            <a:ext cx="6052158" cy="5431536"/>
          </a:xfrm>
        </p:spPr>
        <p:txBody>
          <a:bodyPr anchor="ctr">
            <a:normAutofit/>
          </a:bodyPr>
          <a:lstStyle/>
          <a:p>
            <a:endParaRPr lang="nl-NL" dirty="0"/>
          </a:p>
          <a:p>
            <a:r>
              <a:rPr lang="nl-NL" dirty="0"/>
              <a:t>Definitie besmetting: ‘’ het overbrengen van levende ziekteverwekkers van de ene plaats naar de andere.’’</a:t>
            </a:r>
          </a:p>
          <a:p>
            <a:endParaRPr lang="nl-NL" dirty="0"/>
          </a:p>
          <a:p>
            <a:r>
              <a:rPr lang="nl-NL" dirty="0"/>
              <a:t>Wat zijn levende ziekteverwekkers? </a:t>
            </a:r>
          </a:p>
          <a:p>
            <a:pPr lvl="1"/>
            <a:r>
              <a:rPr lang="nl-NL" dirty="0"/>
              <a:t>Virussen</a:t>
            </a:r>
          </a:p>
          <a:p>
            <a:pPr lvl="1"/>
            <a:r>
              <a:rPr lang="nl-NL" dirty="0"/>
              <a:t>Bacteriën</a:t>
            </a:r>
          </a:p>
          <a:p>
            <a:pPr lvl="1"/>
            <a:r>
              <a:rPr lang="nl-NL" dirty="0"/>
              <a:t>Parasieten</a:t>
            </a:r>
          </a:p>
          <a:p>
            <a:pPr lvl="1"/>
            <a:r>
              <a:rPr lang="nl-NL" dirty="0"/>
              <a:t>Schimmels</a:t>
            </a:r>
          </a:p>
          <a:p>
            <a:pPr marL="457200" lvl="1" indent="0">
              <a:buNone/>
            </a:pPr>
            <a:r>
              <a:rPr lang="nl-NL" dirty="0"/>
              <a:t>.</a:t>
            </a:r>
          </a:p>
        </p:txBody>
      </p:sp>
    </p:spTree>
    <p:extLst>
      <p:ext uri="{BB962C8B-B14F-4D97-AF65-F5344CB8AC3E}">
        <p14:creationId xmlns:p14="http://schemas.microsoft.com/office/powerpoint/2010/main" val="3792888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3EB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F93B544-9C01-B11C-2F7B-D14EC9D728AD}"/>
              </a:ext>
            </a:extLst>
          </p:cNvPr>
          <p:cNvSpPr>
            <a:spLocks noGrp="1"/>
          </p:cNvSpPr>
          <p:nvPr>
            <p:ph type="title"/>
          </p:nvPr>
        </p:nvSpPr>
        <p:spPr>
          <a:xfrm>
            <a:off x="640080" y="329184"/>
            <a:ext cx="6894576" cy="1783080"/>
          </a:xfrm>
        </p:spPr>
        <p:txBody>
          <a:bodyPr anchor="b">
            <a:normAutofit/>
          </a:bodyPr>
          <a:lstStyle/>
          <a:p>
            <a:pPr>
              <a:lnSpc>
                <a:spcPct val="90000"/>
              </a:lnSpc>
            </a:pPr>
            <a:r>
              <a:rPr lang="nl-NL" dirty="0"/>
              <a:t>Wat is besmetting, en hoe kan je dit voorkomen	</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6E52DA2-DBA2-627B-6AB5-91735D7323B6}"/>
              </a:ext>
            </a:extLst>
          </p:cNvPr>
          <p:cNvSpPr>
            <a:spLocks noGrp="1"/>
          </p:cNvSpPr>
          <p:nvPr>
            <p:ph idx="1"/>
          </p:nvPr>
        </p:nvSpPr>
        <p:spPr>
          <a:xfrm>
            <a:off x="640080" y="2706624"/>
            <a:ext cx="6894576" cy="3822192"/>
          </a:xfrm>
        </p:spPr>
        <p:txBody>
          <a:bodyPr>
            <a:normAutofit lnSpcReduction="10000"/>
          </a:bodyPr>
          <a:lstStyle/>
          <a:p>
            <a:r>
              <a:rPr lang="nl-NL" dirty="0"/>
              <a:t>Ziekteverwekkers zijn </a:t>
            </a:r>
            <a:r>
              <a:rPr lang="nl-NL" dirty="0">
                <a:sym typeface="Wingdings" panose="05000000000000000000" pitchFamily="2" charset="2"/>
              </a:rPr>
              <a:t> </a:t>
            </a:r>
            <a:r>
              <a:rPr lang="nl-NL" dirty="0"/>
              <a:t> Organismen die een bedreiging vormen voor de gezondheid van mensen en dieren. Ze vallen het lichaam aan. Dat doen ze uitwendig of inwendig.</a:t>
            </a:r>
          </a:p>
          <a:p>
            <a:endParaRPr lang="nl-NL" dirty="0"/>
          </a:p>
          <a:p>
            <a:r>
              <a:rPr lang="nl-NL" dirty="0"/>
              <a:t>Voorkomen? </a:t>
            </a:r>
          </a:p>
          <a:p>
            <a:pPr lvl="1"/>
            <a:r>
              <a:rPr lang="nl-NL" dirty="0"/>
              <a:t>Handen wassen</a:t>
            </a:r>
          </a:p>
          <a:p>
            <a:pPr lvl="1"/>
            <a:r>
              <a:rPr lang="nl-NL" dirty="0"/>
              <a:t>Ongedierte bestrijden</a:t>
            </a:r>
          </a:p>
          <a:p>
            <a:pPr lvl="1"/>
            <a:r>
              <a:rPr lang="nl-NL" dirty="0"/>
              <a:t>Laat je dier vaccineren</a:t>
            </a:r>
          </a:p>
        </p:txBody>
      </p:sp>
      <p:pic>
        <p:nvPicPr>
          <p:cNvPr id="16" name="Picture 4" descr="Digitale weergave van een virusvorming">
            <a:extLst>
              <a:ext uri="{FF2B5EF4-FFF2-40B4-BE49-F238E27FC236}">
                <a16:creationId xmlns:a16="http://schemas.microsoft.com/office/drawing/2014/main" id="{17146D39-4226-F007-F81B-8A0578562E85}"/>
              </a:ext>
            </a:extLst>
          </p:cNvPr>
          <p:cNvPicPr>
            <a:picLocks noChangeAspect="1"/>
          </p:cNvPicPr>
          <p:nvPr/>
        </p:nvPicPr>
        <p:blipFill rotWithShape="1">
          <a:blip r:embed="rId2"/>
          <a:srcRect l="32392" r="25800" b="-1"/>
          <a:stretch/>
        </p:blipFill>
        <p:spPr>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spTree>
    <p:extLst>
      <p:ext uri="{BB962C8B-B14F-4D97-AF65-F5344CB8AC3E}">
        <p14:creationId xmlns:p14="http://schemas.microsoft.com/office/powerpoint/2010/main" val="30492850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74534A7-DE99-D7EA-44F2-34AEFC882015}"/>
              </a:ext>
            </a:extLst>
          </p:cNvPr>
          <p:cNvSpPr>
            <a:spLocks noGrp="1"/>
          </p:cNvSpPr>
          <p:nvPr>
            <p:ph type="title"/>
          </p:nvPr>
        </p:nvSpPr>
        <p:spPr>
          <a:xfrm>
            <a:off x="5297762" y="329184"/>
            <a:ext cx="6251110" cy="1783080"/>
          </a:xfrm>
        </p:spPr>
        <p:txBody>
          <a:bodyPr anchor="b">
            <a:normAutofit/>
          </a:bodyPr>
          <a:lstStyle/>
          <a:p>
            <a:pPr>
              <a:lnSpc>
                <a:spcPct val="90000"/>
              </a:lnSpc>
            </a:pPr>
            <a:r>
              <a:rPr lang="nl-NL" sz="4000"/>
              <a:t>Welke huisvestingsvormen zijn er voor volière en watervogels</a:t>
            </a:r>
            <a:br>
              <a:rPr lang="nl-NL" sz="4000"/>
            </a:br>
            <a:endParaRPr lang="nl-NL" sz="4000"/>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3EB399"/>
          </a:solidFill>
          <a:ln w="38100" cap="rnd">
            <a:solidFill>
              <a:srgbClr val="3EB39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ED735BC-1A73-A558-7CDD-B7AE90CC40D6}"/>
              </a:ext>
            </a:extLst>
          </p:cNvPr>
          <p:cNvSpPr>
            <a:spLocks noGrp="1"/>
          </p:cNvSpPr>
          <p:nvPr>
            <p:ph idx="1"/>
          </p:nvPr>
        </p:nvSpPr>
        <p:spPr>
          <a:xfrm>
            <a:off x="5297762" y="2706624"/>
            <a:ext cx="6251110" cy="3483864"/>
          </a:xfrm>
        </p:spPr>
        <p:txBody>
          <a:bodyPr>
            <a:normAutofit/>
          </a:bodyPr>
          <a:lstStyle/>
          <a:p>
            <a:r>
              <a:rPr lang="nl-NL" dirty="0"/>
              <a:t>Vogelkooien zijn in alle soorten en maten te koop. De keuze voor een bepaalde huisvestingsvorm is afhankelijk van het soort vogel(s) dat je wilt gaan houden, maar natuurlijk ook van de beschikbare ruimte en de financiële middelen. Kies je voor een kanariepietje in een sierkooitje in de kamer, of voor een buitenvolière met allerlei tropische vogeltjes?</a:t>
            </a:r>
          </a:p>
        </p:txBody>
      </p:sp>
      <p:pic>
        <p:nvPicPr>
          <p:cNvPr id="4" name="Afbeelding 3">
            <a:extLst>
              <a:ext uri="{FF2B5EF4-FFF2-40B4-BE49-F238E27FC236}">
                <a16:creationId xmlns:a16="http://schemas.microsoft.com/office/drawing/2014/main" id="{72003933-8EEE-AD19-4986-CA28F2959EAC}"/>
              </a:ext>
            </a:extLst>
          </p:cNvPr>
          <p:cNvPicPr>
            <a:picLocks noChangeAspect="1"/>
          </p:cNvPicPr>
          <p:nvPr/>
        </p:nvPicPr>
        <p:blipFill rotWithShape="1">
          <a:blip r:embed="rId2"/>
          <a:srcRect l="29902" r="2561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660428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2F72C36-1AD4-CC6C-2129-F1C4DEA71B70}"/>
              </a:ext>
            </a:extLst>
          </p:cNvPr>
          <p:cNvSpPr>
            <a:spLocks noGrp="1"/>
          </p:cNvSpPr>
          <p:nvPr>
            <p:ph type="title"/>
          </p:nvPr>
        </p:nvSpPr>
        <p:spPr>
          <a:xfrm>
            <a:off x="635000" y="634029"/>
            <a:ext cx="10921640" cy="1314698"/>
          </a:xfrm>
        </p:spPr>
        <p:txBody>
          <a:bodyPr anchor="ctr">
            <a:normAutofit/>
          </a:bodyPr>
          <a:lstStyle/>
          <a:p>
            <a:pPr algn="ctr"/>
            <a:r>
              <a:rPr lang="nl-NL" sz="7200"/>
              <a:t>Verschillende soorten volières</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3EB399"/>
          </a:solidFill>
          <a:ln w="34925">
            <a:solidFill>
              <a:srgbClr val="3EB39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C89319FE-2BE4-A618-FD34-CA87DDF063CB}"/>
              </a:ext>
            </a:extLst>
          </p:cNvPr>
          <p:cNvGraphicFramePr>
            <a:graphicFrameLocks noGrp="1"/>
          </p:cNvGraphicFramePr>
          <p:nvPr>
            <p:ph idx="1"/>
            <p:extLst>
              <p:ext uri="{D42A27DB-BD31-4B8C-83A1-F6EECF244321}">
                <p14:modId xmlns:p14="http://schemas.microsoft.com/office/powerpoint/2010/main" val="37471875"/>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1360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ketchyVTI">
  <a:themeElements>
    <a:clrScheme name="AnalogousFromLightSeedLeftStep">
      <a:dk1>
        <a:srgbClr val="000000"/>
      </a:dk1>
      <a:lt1>
        <a:srgbClr val="FFFFFF"/>
      </a:lt1>
      <a:dk2>
        <a:srgbClr val="223920"/>
      </a:dk2>
      <a:lt2>
        <a:srgbClr val="E8E2E3"/>
      </a:lt2>
      <a:accent1>
        <a:srgbClr val="3EB399"/>
      </a:accent1>
      <a:accent2>
        <a:srgbClr val="39B766"/>
      </a:accent2>
      <a:accent3>
        <a:srgbClr val="3DB636"/>
      </a:accent3>
      <a:accent4>
        <a:srgbClr val="74B03E"/>
      </a:accent4>
      <a:accent5>
        <a:srgbClr val="9CA650"/>
      </a:accent5>
      <a:accent6>
        <a:srgbClr val="C59936"/>
      </a:accent6>
      <a:hlink>
        <a:srgbClr val="AE6979"/>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113</TotalTime>
  <Words>381</Words>
  <Application>Microsoft Office PowerPoint</Application>
  <PresentationFormat>Breedbeeld</PresentationFormat>
  <Paragraphs>61</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The Hand Bold</vt:lpstr>
      <vt:lpstr>The Serif Hand Black</vt:lpstr>
      <vt:lpstr>SketchyVTI</vt:lpstr>
      <vt:lpstr>Huisvesting en hygiene  </vt:lpstr>
      <vt:lpstr>Wie ben ik? </vt:lpstr>
      <vt:lpstr>Inhoud </vt:lpstr>
      <vt:lpstr>Leerdoelen </vt:lpstr>
      <vt:lpstr>Veiligheid en hygiene bij publiek</vt:lpstr>
      <vt:lpstr>Wat is besmetting, en hoe kan je dit voorkomen </vt:lpstr>
      <vt:lpstr>Wat is besmetting, en hoe kan je dit voorkomen </vt:lpstr>
      <vt:lpstr>Welke huisvestingsvormen zijn er voor volière en watervogels </vt:lpstr>
      <vt:lpstr>Verschillende soorten volières</vt:lpstr>
      <vt:lpstr>Sierkooi </vt:lpstr>
      <vt:lpstr>Kamer volière </vt:lpstr>
      <vt:lpstr>Vitrine kooi </vt:lpstr>
      <vt:lpstr>Broed kooi </vt:lpstr>
      <vt:lpstr>Welke voilere is leuk voor publiek? </vt:lpstr>
      <vt:lpstr>Welke verrijking pas je toe?</vt:lpstr>
      <vt:lpstr>Opdracht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Huisvesting en hygiene</dc:title>
  <dc:creator>Maxime Van Straten</dc:creator>
  <cp:lastModifiedBy>Maxime van Straten</cp:lastModifiedBy>
  <cp:revision>1</cp:revision>
  <dcterms:created xsi:type="dcterms:W3CDTF">2022-09-07T09:13:22Z</dcterms:created>
  <dcterms:modified xsi:type="dcterms:W3CDTF">2022-09-09T10:42:31Z</dcterms:modified>
</cp:coreProperties>
</file>