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9" r:id="rId3"/>
    <p:sldId id="259" r:id="rId4"/>
    <p:sldId id="260" r:id="rId5"/>
    <p:sldId id="264" r:id="rId6"/>
    <p:sldId id="258" r:id="rId7"/>
    <p:sldId id="280" r:id="rId8"/>
    <p:sldId id="282" r:id="rId9"/>
    <p:sldId id="261" r:id="rId10"/>
    <p:sldId id="273" r:id="rId11"/>
    <p:sldId id="274" r:id="rId12"/>
    <p:sldId id="277" r:id="rId13"/>
    <p:sldId id="275" r:id="rId14"/>
    <p:sldId id="262" r:id="rId15"/>
    <p:sldId id="257" r:id="rId16"/>
    <p:sldId id="278" r:id="rId17"/>
    <p:sldId id="28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35BF48-1D5A-422F-8A37-12905A0A3F35}" v="37" dt="2021-12-01T19:10:33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61" d="100"/>
          <a:sy n="61" d="100"/>
        </p:scale>
        <p:origin x="10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ri Ysselmuiden" userId="e49daaba91d124d5" providerId="LiveId" clId="{F835BF48-1D5A-422F-8A37-12905A0A3F35}"/>
    <pc:docChg chg="undo custSel addSld delSld modSld sldOrd">
      <pc:chgData name="Yori Ysselmuiden" userId="e49daaba91d124d5" providerId="LiveId" clId="{F835BF48-1D5A-422F-8A37-12905A0A3F35}" dt="2021-12-01T19:10:33.335" v="498"/>
      <pc:docMkLst>
        <pc:docMk/>
      </pc:docMkLst>
      <pc:sldChg chg="addSp delSp modSp add del mod setBg delDesignElem">
        <pc:chgData name="Yori Ysselmuiden" userId="e49daaba91d124d5" providerId="LiveId" clId="{F835BF48-1D5A-422F-8A37-12905A0A3F35}" dt="2021-11-25T12:45:46.098" v="56" actId="20577"/>
        <pc:sldMkLst>
          <pc:docMk/>
          <pc:sldMk cId="3162210562" sldId="257"/>
        </pc:sldMkLst>
        <pc:spChg chg="mod">
          <ac:chgData name="Yori Ysselmuiden" userId="e49daaba91d124d5" providerId="LiveId" clId="{F835BF48-1D5A-422F-8A37-12905A0A3F35}" dt="2021-11-25T12:45:46.098" v="56" actId="20577"/>
          <ac:spMkLst>
            <pc:docMk/>
            <pc:sldMk cId="3162210562" sldId="257"/>
            <ac:spMk id="3" creationId="{00000000-0000-0000-0000-000000000000}"/>
          </ac:spMkLst>
        </pc:spChg>
        <pc:spChg chg="add">
          <ac:chgData name="Yori Ysselmuiden" userId="e49daaba91d124d5" providerId="LiveId" clId="{F835BF48-1D5A-422F-8A37-12905A0A3F35}" dt="2021-11-25T12:43:15.515" v="23" actId="26606"/>
          <ac:spMkLst>
            <pc:docMk/>
            <pc:sldMk cId="3162210562" sldId="257"/>
            <ac:spMk id="5" creationId="{100EDD19-6802-4EC3-95CE-CFFAB042CFD6}"/>
          </ac:spMkLst>
        </pc:spChg>
        <pc:spChg chg="add">
          <ac:chgData name="Yori Ysselmuiden" userId="e49daaba91d124d5" providerId="LiveId" clId="{F835BF48-1D5A-422F-8A37-12905A0A3F35}" dt="2021-11-25T12:43:15.515" v="23" actId="26606"/>
          <ac:spMkLst>
            <pc:docMk/>
            <pc:sldMk cId="3162210562" sldId="257"/>
            <ac:spMk id="6" creationId="{DB17E863-922E-4C26-BD64-E8FD41D28661}"/>
          </ac:spMkLst>
        </pc:spChg>
        <pc:spChg chg="del">
          <ac:chgData name="Yori Ysselmuiden" userId="e49daaba91d124d5" providerId="LiveId" clId="{F835BF48-1D5A-422F-8A37-12905A0A3F35}" dt="2021-11-25T12:43:08.196" v="22"/>
          <ac:spMkLst>
            <pc:docMk/>
            <pc:sldMk cId="3162210562" sldId="257"/>
            <ac:spMk id="14" creationId="{100EDD19-6802-4EC3-95CE-CFFAB042CFD6}"/>
          </ac:spMkLst>
        </pc:spChg>
        <pc:spChg chg="del">
          <ac:chgData name="Yori Ysselmuiden" userId="e49daaba91d124d5" providerId="LiveId" clId="{F835BF48-1D5A-422F-8A37-12905A0A3F35}" dt="2021-11-25T12:43:08.196" v="22"/>
          <ac:spMkLst>
            <pc:docMk/>
            <pc:sldMk cId="3162210562" sldId="257"/>
            <ac:spMk id="15" creationId="{DB17E863-922E-4C26-BD64-E8FD41D28661}"/>
          </ac:spMkLst>
        </pc:spChg>
      </pc:sldChg>
      <pc:sldChg chg="modSp">
        <pc:chgData name="Yori Ysselmuiden" userId="e49daaba91d124d5" providerId="LiveId" clId="{F835BF48-1D5A-422F-8A37-12905A0A3F35}" dt="2021-12-01T19:00:47.484" v="459"/>
        <pc:sldMkLst>
          <pc:docMk/>
          <pc:sldMk cId="3754608166" sldId="261"/>
        </pc:sldMkLst>
        <pc:graphicFrameChg chg="mod">
          <ac:chgData name="Yori Ysselmuiden" userId="e49daaba91d124d5" providerId="LiveId" clId="{F835BF48-1D5A-422F-8A37-12905A0A3F35}" dt="2021-12-01T19:00:47.484" v="459"/>
          <ac:graphicFrameMkLst>
            <pc:docMk/>
            <pc:sldMk cId="3754608166" sldId="261"/>
            <ac:graphicFrameMk id="5" creationId="{1400C7CE-6C48-43BE-8CCD-28151D338E04}"/>
          </ac:graphicFrameMkLst>
        </pc:graphicFrameChg>
      </pc:sldChg>
      <pc:sldChg chg="addSp delSp modSp add del mod ord setBg delDesignElem">
        <pc:chgData name="Yori Ysselmuiden" userId="e49daaba91d124d5" providerId="LiveId" clId="{F835BF48-1D5A-422F-8A37-12905A0A3F35}" dt="2021-11-25T12:45:12.664" v="27"/>
        <pc:sldMkLst>
          <pc:docMk/>
          <pc:sldMk cId="381837538" sldId="262"/>
        </pc:sldMkLst>
        <pc:spChg chg="mod">
          <ac:chgData name="Yori Ysselmuiden" userId="e49daaba91d124d5" providerId="LiveId" clId="{F835BF48-1D5A-422F-8A37-12905A0A3F35}" dt="2021-11-25T12:43:19.184" v="24" actId="26606"/>
          <ac:spMkLst>
            <pc:docMk/>
            <pc:sldMk cId="381837538" sldId="262"/>
            <ac:spMk id="2" creationId="{00000000-0000-0000-0000-000000000000}"/>
          </ac:spMkLst>
        </pc:spChg>
        <pc:spChg chg="add">
          <ac:chgData name="Yori Ysselmuiden" userId="e49daaba91d124d5" providerId="LiveId" clId="{F835BF48-1D5A-422F-8A37-12905A0A3F35}" dt="2021-11-25T12:43:19.184" v="24" actId="26606"/>
          <ac:spMkLst>
            <pc:docMk/>
            <pc:sldMk cId="381837538" sldId="262"/>
            <ac:spMk id="8" creationId="{665DBBEF-238B-476B-96AB-8AAC3224ECEA}"/>
          </ac:spMkLst>
        </pc:spChg>
        <pc:spChg chg="add">
          <ac:chgData name="Yori Ysselmuiden" userId="e49daaba91d124d5" providerId="LiveId" clId="{F835BF48-1D5A-422F-8A37-12905A0A3F35}" dt="2021-11-25T12:43:19.184" v="24" actId="26606"/>
          <ac:spMkLst>
            <pc:docMk/>
            <pc:sldMk cId="381837538" sldId="262"/>
            <ac:spMk id="9" creationId="{3FCFB1DE-0B7E-48CC-BA90-B2AB0889F9D6}"/>
          </ac:spMkLst>
        </pc:spChg>
        <pc:spChg chg="del">
          <ac:chgData name="Yori Ysselmuiden" userId="e49daaba91d124d5" providerId="LiveId" clId="{F835BF48-1D5A-422F-8A37-12905A0A3F35}" dt="2021-11-25T12:42:47.687" v="20"/>
          <ac:spMkLst>
            <pc:docMk/>
            <pc:sldMk cId="381837538" sldId="262"/>
            <ac:spMk id="11" creationId="{665DBBEF-238B-476B-96AB-8AAC3224ECEA}"/>
          </ac:spMkLst>
        </pc:spChg>
        <pc:spChg chg="del">
          <ac:chgData name="Yori Ysselmuiden" userId="e49daaba91d124d5" providerId="LiveId" clId="{F835BF48-1D5A-422F-8A37-12905A0A3F35}" dt="2021-11-25T12:42:47.687" v="20"/>
          <ac:spMkLst>
            <pc:docMk/>
            <pc:sldMk cId="381837538" sldId="262"/>
            <ac:spMk id="13" creationId="{3FCFB1DE-0B7E-48CC-BA90-B2AB0889F9D6}"/>
          </ac:spMkLst>
        </pc:spChg>
      </pc:sldChg>
      <pc:sldChg chg="ord">
        <pc:chgData name="Yori Ysselmuiden" userId="e49daaba91d124d5" providerId="LiveId" clId="{F835BF48-1D5A-422F-8A37-12905A0A3F35}" dt="2021-12-01T19:04:19.192" v="461"/>
        <pc:sldMkLst>
          <pc:docMk/>
          <pc:sldMk cId="2761871187" sldId="264"/>
        </pc:sldMkLst>
      </pc:sldChg>
      <pc:sldChg chg="add del">
        <pc:chgData name="Yori Ysselmuiden" userId="e49daaba91d124d5" providerId="LiveId" clId="{F835BF48-1D5A-422F-8A37-12905A0A3F35}" dt="2021-11-25T12:42:10.573" v="15" actId="47"/>
        <pc:sldMkLst>
          <pc:docMk/>
          <pc:sldMk cId="2570142625" sldId="267"/>
        </pc:sldMkLst>
      </pc:sldChg>
      <pc:sldChg chg="del">
        <pc:chgData name="Yori Ysselmuiden" userId="e49daaba91d124d5" providerId="LiveId" clId="{F835BF48-1D5A-422F-8A37-12905A0A3F35}" dt="2021-11-25T12:41:43.541" v="0" actId="47"/>
        <pc:sldMkLst>
          <pc:docMk/>
          <pc:sldMk cId="3654690017" sldId="268"/>
        </pc:sldMkLst>
      </pc:sldChg>
      <pc:sldChg chg="add del">
        <pc:chgData name="Yori Ysselmuiden" userId="e49daaba91d124d5" providerId="LiveId" clId="{F835BF48-1D5A-422F-8A37-12905A0A3F35}" dt="2021-11-25T12:42:14.945" v="17" actId="47"/>
        <pc:sldMkLst>
          <pc:docMk/>
          <pc:sldMk cId="1634442973" sldId="270"/>
        </pc:sldMkLst>
      </pc:sldChg>
      <pc:sldChg chg="add del">
        <pc:chgData name="Yori Ysselmuiden" userId="e49daaba91d124d5" providerId="LiveId" clId="{F835BF48-1D5A-422F-8A37-12905A0A3F35}" dt="2021-11-25T12:42:13.075" v="16" actId="47"/>
        <pc:sldMkLst>
          <pc:docMk/>
          <pc:sldMk cId="2102928065" sldId="271"/>
        </pc:sldMkLst>
      </pc:sldChg>
      <pc:sldChg chg="add del">
        <pc:chgData name="Yori Ysselmuiden" userId="e49daaba91d124d5" providerId="LiveId" clId="{F835BF48-1D5A-422F-8A37-12905A0A3F35}" dt="2021-11-25T12:42:16.870" v="18" actId="47"/>
        <pc:sldMkLst>
          <pc:docMk/>
          <pc:sldMk cId="3384875037" sldId="272"/>
        </pc:sldMkLst>
      </pc:sldChg>
      <pc:sldChg chg="add del">
        <pc:chgData name="Yori Ysselmuiden" userId="e49daaba91d124d5" providerId="LiveId" clId="{F835BF48-1D5A-422F-8A37-12905A0A3F35}" dt="2021-11-25T12:43:38.925" v="25" actId="47"/>
        <pc:sldMkLst>
          <pc:docMk/>
          <pc:sldMk cId="3889013057" sldId="276"/>
        </pc:sldMkLst>
      </pc:sldChg>
      <pc:sldChg chg="add del">
        <pc:chgData name="Yori Ysselmuiden" userId="e49daaba91d124d5" providerId="LiveId" clId="{F835BF48-1D5A-422F-8A37-12905A0A3F35}" dt="2021-11-25T12:42:07.017" v="14" actId="47"/>
        <pc:sldMkLst>
          <pc:docMk/>
          <pc:sldMk cId="3023794089" sldId="278"/>
        </pc:sldMkLst>
      </pc:sldChg>
      <pc:sldChg chg="addSp modSp new mod setBg">
        <pc:chgData name="Yori Ysselmuiden" userId="e49daaba91d124d5" providerId="LiveId" clId="{F835BF48-1D5A-422F-8A37-12905A0A3F35}" dt="2021-11-25T13:10:22.833" v="457" actId="20577"/>
        <pc:sldMkLst>
          <pc:docMk/>
          <pc:sldMk cId="1663626551" sldId="279"/>
        </pc:sldMkLst>
        <pc:spChg chg="mod">
          <ac:chgData name="Yori Ysselmuiden" userId="e49daaba91d124d5" providerId="LiveId" clId="{F835BF48-1D5A-422F-8A37-12905A0A3F35}" dt="2021-11-25T13:07:37.707" v="422" actId="26606"/>
          <ac:spMkLst>
            <pc:docMk/>
            <pc:sldMk cId="1663626551" sldId="279"/>
            <ac:spMk id="2" creationId="{7AFC601C-87CE-4B25-85D4-D2B8AE7425CD}"/>
          </ac:spMkLst>
        </pc:spChg>
        <pc:spChg chg="mod">
          <ac:chgData name="Yori Ysselmuiden" userId="e49daaba91d124d5" providerId="LiveId" clId="{F835BF48-1D5A-422F-8A37-12905A0A3F35}" dt="2021-11-25T13:10:22.833" v="457" actId="20577"/>
          <ac:spMkLst>
            <pc:docMk/>
            <pc:sldMk cId="1663626551" sldId="279"/>
            <ac:spMk id="3" creationId="{1D6ACB4F-AC5E-4421-8D82-00F7EDCF797C}"/>
          </ac:spMkLst>
        </pc:spChg>
        <pc:spChg chg="add">
          <ac:chgData name="Yori Ysselmuiden" userId="e49daaba91d124d5" providerId="LiveId" clId="{F835BF48-1D5A-422F-8A37-12905A0A3F35}" dt="2021-11-25T13:07:37.707" v="422" actId="26606"/>
          <ac:spMkLst>
            <pc:docMk/>
            <pc:sldMk cId="1663626551" sldId="279"/>
            <ac:spMk id="9" creationId="{2C61293E-6EBE-43EF-A52C-9BEBFD7679D4}"/>
          </ac:spMkLst>
        </pc:spChg>
        <pc:spChg chg="add">
          <ac:chgData name="Yori Ysselmuiden" userId="e49daaba91d124d5" providerId="LiveId" clId="{F835BF48-1D5A-422F-8A37-12905A0A3F35}" dt="2021-11-25T13:07:37.707" v="422" actId="26606"/>
          <ac:spMkLst>
            <pc:docMk/>
            <pc:sldMk cId="1663626551" sldId="279"/>
            <ac:spMk id="11" creationId="{21540236-BFD5-4A9D-8840-4703E7F76825}"/>
          </ac:spMkLst>
        </pc:spChg>
        <pc:picChg chg="add">
          <ac:chgData name="Yori Ysselmuiden" userId="e49daaba91d124d5" providerId="LiveId" clId="{F835BF48-1D5A-422F-8A37-12905A0A3F35}" dt="2021-11-25T13:07:37.707" v="422" actId="26606"/>
          <ac:picMkLst>
            <pc:docMk/>
            <pc:sldMk cId="1663626551" sldId="279"/>
            <ac:picMk id="5" creationId="{5E2EC413-9D59-40D4-BFE9-E289E4A53030}"/>
          </ac:picMkLst>
        </pc:picChg>
      </pc:sldChg>
      <pc:sldChg chg="addSp delSp modSp new mod setBg">
        <pc:chgData name="Yori Ysselmuiden" userId="e49daaba91d124d5" providerId="LiveId" clId="{F835BF48-1D5A-422F-8A37-12905A0A3F35}" dt="2021-12-01T19:09:51.041" v="496" actId="14100"/>
        <pc:sldMkLst>
          <pc:docMk/>
          <pc:sldMk cId="787714778" sldId="280"/>
        </pc:sldMkLst>
        <pc:spChg chg="mod">
          <ac:chgData name="Yori Ysselmuiden" userId="e49daaba91d124d5" providerId="LiveId" clId="{F835BF48-1D5A-422F-8A37-12905A0A3F35}" dt="2021-12-01T19:09:39.159" v="494" actId="14100"/>
          <ac:spMkLst>
            <pc:docMk/>
            <pc:sldMk cId="787714778" sldId="280"/>
            <ac:spMk id="2" creationId="{B21AF4DA-AC96-46F3-8543-816AC01A48EE}"/>
          </ac:spMkLst>
        </pc:spChg>
        <pc:spChg chg="mod">
          <ac:chgData name="Yori Ysselmuiden" userId="e49daaba91d124d5" providerId="LiveId" clId="{F835BF48-1D5A-422F-8A37-12905A0A3F35}" dt="2021-12-01T19:09:22.415" v="488" actId="26606"/>
          <ac:spMkLst>
            <pc:docMk/>
            <pc:sldMk cId="787714778" sldId="280"/>
            <ac:spMk id="3" creationId="{3EB33D33-5996-4619-BC84-0A091801A4F5}"/>
          </ac:spMkLst>
        </pc:spChg>
        <pc:spChg chg="add del">
          <ac:chgData name="Yori Ysselmuiden" userId="e49daaba91d124d5" providerId="LiveId" clId="{F835BF48-1D5A-422F-8A37-12905A0A3F35}" dt="2021-12-01T19:09:03.265" v="485" actId="26606"/>
          <ac:spMkLst>
            <pc:docMk/>
            <pc:sldMk cId="787714778" sldId="280"/>
            <ac:spMk id="12" creationId="{2B566528-1B12-4246-9431-5C2D7D081168}"/>
          </ac:spMkLst>
        </pc:spChg>
        <pc:spChg chg="add del">
          <ac:chgData name="Yori Ysselmuiden" userId="e49daaba91d124d5" providerId="LiveId" clId="{F835BF48-1D5A-422F-8A37-12905A0A3F35}" dt="2021-12-01T19:09:22.415" v="488" actId="26606"/>
          <ac:spMkLst>
            <pc:docMk/>
            <pc:sldMk cId="787714778" sldId="280"/>
            <ac:spMk id="22" creationId="{05C7EBC3-4672-4DAB-81C2-58661FAFAED6}"/>
          </ac:spMkLst>
        </pc:spChg>
        <pc:spChg chg="add del">
          <ac:chgData name="Yori Ysselmuiden" userId="e49daaba91d124d5" providerId="LiveId" clId="{F835BF48-1D5A-422F-8A37-12905A0A3F35}" dt="2021-12-01T19:09:22.415" v="488" actId="26606"/>
          <ac:spMkLst>
            <pc:docMk/>
            <pc:sldMk cId="787714778" sldId="280"/>
            <ac:spMk id="23" creationId="{40BF962F-4C6F-461E-86F2-C43F56CC939B}"/>
          </ac:spMkLst>
        </pc:spChg>
        <pc:spChg chg="add del">
          <ac:chgData name="Yori Ysselmuiden" userId="e49daaba91d124d5" providerId="LiveId" clId="{F835BF48-1D5A-422F-8A37-12905A0A3F35}" dt="2021-12-01T19:09:22.415" v="488" actId="26606"/>
          <ac:spMkLst>
            <pc:docMk/>
            <pc:sldMk cId="787714778" sldId="280"/>
            <ac:spMk id="24" creationId="{2E94A4F7-38E4-45EA-8E2E-CE1B5766B4F1}"/>
          </ac:spMkLst>
        </pc:spChg>
        <pc:spChg chg="add">
          <ac:chgData name="Yori Ysselmuiden" userId="e49daaba91d124d5" providerId="LiveId" clId="{F835BF48-1D5A-422F-8A37-12905A0A3F35}" dt="2021-12-01T19:09:22.415" v="488" actId="26606"/>
          <ac:spMkLst>
            <pc:docMk/>
            <pc:sldMk cId="787714778" sldId="280"/>
            <ac:spMk id="29" creationId="{2B97F24A-32CE-4C1C-A50D-3016B394DCFB}"/>
          </ac:spMkLst>
        </pc:spChg>
        <pc:spChg chg="add">
          <ac:chgData name="Yori Ysselmuiden" userId="e49daaba91d124d5" providerId="LiveId" clId="{F835BF48-1D5A-422F-8A37-12905A0A3F35}" dt="2021-12-01T19:09:22.415" v="488" actId="26606"/>
          <ac:spMkLst>
            <pc:docMk/>
            <pc:sldMk cId="787714778" sldId="280"/>
            <ac:spMk id="31" creationId="{6357EC4F-235E-4222-A36F-C7878ACE37F2}"/>
          </ac:spMkLst>
        </pc:spChg>
        <pc:grpChg chg="add del">
          <ac:chgData name="Yori Ysselmuiden" userId="e49daaba91d124d5" providerId="LiveId" clId="{F835BF48-1D5A-422F-8A37-12905A0A3F35}" dt="2021-12-01T19:09:03.265" v="485" actId="26606"/>
          <ac:grpSpMkLst>
            <pc:docMk/>
            <pc:sldMk cId="787714778" sldId="280"/>
            <ac:grpSpMk id="14" creationId="{828A5161-06F1-46CF-8AD7-844680A59E13}"/>
          </ac:grpSpMkLst>
        </pc:grpChg>
        <pc:grpChg chg="add del">
          <ac:chgData name="Yori Ysselmuiden" userId="e49daaba91d124d5" providerId="LiveId" clId="{F835BF48-1D5A-422F-8A37-12905A0A3F35}" dt="2021-12-01T19:09:03.265" v="485" actId="26606"/>
          <ac:grpSpMkLst>
            <pc:docMk/>
            <pc:sldMk cId="787714778" sldId="280"/>
            <ac:grpSpMk id="18" creationId="{5995D10D-E9C9-47DB-AE7E-801FEF38F5C9}"/>
          </ac:grpSpMkLst>
        </pc:grpChg>
        <pc:picChg chg="add del mod">
          <ac:chgData name="Yori Ysselmuiden" userId="e49daaba91d124d5" providerId="LiveId" clId="{F835BF48-1D5A-422F-8A37-12905A0A3F35}" dt="2021-12-01T19:08:13.581" v="478" actId="931"/>
          <ac:picMkLst>
            <pc:docMk/>
            <pc:sldMk cId="787714778" sldId="280"/>
            <ac:picMk id="5" creationId="{573BBB47-CE1A-442D-97C7-D4626C291663}"/>
          </ac:picMkLst>
        </pc:picChg>
        <pc:picChg chg="add mod">
          <ac:chgData name="Yori Ysselmuiden" userId="e49daaba91d124d5" providerId="LiveId" clId="{F835BF48-1D5A-422F-8A37-12905A0A3F35}" dt="2021-12-01T19:09:51.041" v="496" actId="14100"/>
          <ac:picMkLst>
            <pc:docMk/>
            <pc:sldMk cId="787714778" sldId="280"/>
            <ac:picMk id="7" creationId="{0799E32A-C0C2-4735-9C1D-72AB43404AFE}"/>
          </ac:picMkLst>
        </pc:picChg>
      </pc:sldChg>
      <pc:sldChg chg="delSp add setBg delDesignElem">
        <pc:chgData name="Yori Ysselmuiden" userId="e49daaba91d124d5" providerId="LiveId" clId="{F835BF48-1D5A-422F-8A37-12905A0A3F35}" dt="2021-12-01T19:10:33.335" v="498"/>
        <pc:sldMkLst>
          <pc:docMk/>
          <pc:sldMk cId="1728712157" sldId="281"/>
        </pc:sldMkLst>
        <pc:spChg chg="del">
          <ac:chgData name="Yori Ysselmuiden" userId="e49daaba91d124d5" providerId="LiveId" clId="{F835BF48-1D5A-422F-8A37-12905A0A3F35}" dt="2021-12-01T19:10:33.335" v="498"/>
          <ac:spMkLst>
            <pc:docMk/>
            <pc:sldMk cId="1728712157" sldId="281"/>
            <ac:spMk id="9" creationId="{2C61293E-6EBE-43EF-A52C-9BEBFD7679D4}"/>
          </ac:spMkLst>
        </pc:spChg>
        <pc:spChg chg="del">
          <ac:chgData name="Yori Ysselmuiden" userId="e49daaba91d124d5" providerId="LiveId" clId="{F835BF48-1D5A-422F-8A37-12905A0A3F35}" dt="2021-12-01T19:10:33.335" v="498"/>
          <ac:spMkLst>
            <pc:docMk/>
            <pc:sldMk cId="1728712157" sldId="281"/>
            <ac:spMk id="11" creationId="{21540236-BFD5-4A9D-8840-4703E7F76825}"/>
          </ac:spMkLst>
        </pc:spChg>
      </pc:sldChg>
    </pc:docChg>
  </pc:docChgLst>
  <pc:docChgLst>
    <pc:chgData name="Yori Ysselmuiden" userId="e49daaba91d124d5" providerId="LiveId" clId="{090D1F20-9591-4F9E-8FB6-30B44DF9506A}"/>
    <pc:docChg chg="undo custSel addSld delSld modSld sldOrd">
      <pc:chgData name="Yori Ysselmuiden" userId="e49daaba91d124d5" providerId="LiveId" clId="{090D1F20-9591-4F9E-8FB6-30B44DF9506A}" dt="2021-11-25T12:26:08.634" v="4286" actId="20577"/>
      <pc:docMkLst>
        <pc:docMk/>
      </pc:docMkLst>
      <pc:sldChg chg="addSp delSp modSp mod setBg delDesignElem">
        <pc:chgData name="Yori Ysselmuiden" userId="e49daaba91d124d5" providerId="LiveId" clId="{090D1F20-9591-4F9E-8FB6-30B44DF9506A}" dt="2021-09-14T14:47:03.513" v="4203" actId="20577"/>
        <pc:sldMkLst>
          <pc:docMk/>
          <pc:sldMk cId="3061776711" sldId="256"/>
        </pc:sldMkLst>
        <pc:spChg chg="mod">
          <ac:chgData name="Yori Ysselmuiden" userId="e49daaba91d124d5" providerId="LiveId" clId="{090D1F20-9591-4F9E-8FB6-30B44DF9506A}" dt="2021-09-14T14:46:06.453" v="4187" actId="20577"/>
          <ac:spMkLst>
            <pc:docMk/>
            <pc:sldMk cId="3061776711" sldId="256"/>
            <ac:spMk id="4" creationId="{00000000-0000-0000-0000-000000000000}"/>
          </ac:spMkLst>
        </pc:spChg>
        <pc:spChg chg="mod">
          <ac:chgData name="Yori Ysselmuiden" userId="e49daaba91d124d5" providerId="LiveId" clId="{090D1F20-9591-4F9E-8FB6-30B44DF9506A}" dt="2021-09-14T14:47:03.513" v="4203" actId="20577"/>
          <ac:spMkLst>
            <pc:docMk/>
            <pc:sldMk cId="3061776711" sldId="256"/>
            <ac:spMk id="5" creationId="{00000000-0000-0000-0000-000000000000}"/>
          </ac:spMkLst>
        </pc:spChg>
        <pc:spChg chg="add del">
          <ac:chgData name="Yori Ysselmuiden" userId="e49daaba91d124d5" providerId="LiveId" clId="{090D1F20-9591-4F9E-8FB6-30B44DF9506A}" dt="2021-09-13T11:49:22.088" v="322"/>
          <ac:spMkLst>
            <pc:docMk/>
            <pc:sldMk cId="3061776711" sldId="256"/>
            <ac:spMk id="10" creationId="{907EF6B7-1338-4443-8C46-6A318D952DFD}"/>
          </ac:spMkLst>
        </pc:spChg>
        <pc:spChg chg="add del">
          <ac:chgData name="Yori Ysselmuiden" userId="e49daaba91d124d5" providerId="LiveId" clId="{090D1F20-9591-4F9E-8FB6-30B44DF9506A}" dt="2021-09-13T11:49:22.088" v="322"/>
          <ac:spMkLst>
            <pc:docMk/>
            <pc:sldMk cId="3061776711" sldId="256"/>
            <ac:spMk id="12" creationId="{DAAE4CDD-124C-4DCF-9584-B6033B545DD5}"/>
          </ac:spMkLst>
        </pc:spChg>
        <pc:spChg chg="add del">
          <ac:chgData name="Yori Ysselmuiden" userId="e49daaba91d124d5" providerId="LiveId" clId="{090D1F20-9591-4F9E-8FB6-30B44DF9506A}" dt="2021-09-13T11:49:22.088" v="322"/>
          <ac:spMkLst>
            <pc:docMk/>
            <pc:sldMk cId="3061776711" sldId="256"/>
            <ac:spMk id="14" creationId="{081E4A58-353D-44AE-B2FC-2A74E2E400F7}"/>
          </ac:spMkLst>
        </pc:spChg>
      </pc:sldChg>
      <pc:sldChg chg="addSp delSp modSp mod setBg modAnim">
        <pc:chgData name="Yori Ysselmuiden" userId="e49daaba91d124d5" providerId="LiveId" clId="{090D1F20-9591-4F9E-8FB6-30B44DF9506A}" dt="2021-11-25T12:26:08.634" v="4286" actId="20577"/>
        <pc:sldMkLst>
          <pc:docMk/>
          <pc:sldMk cId="3162210562" sldId="257"/>
        </pc:sldMkLst>
        <pc:spChg chg="mod">
          <ac:chgData name="Yori Ysselmuiden" userId="e49daaba91d124d5" providerId="LiveId" clId="{090D1F20-9591-4F9E-8FB6-30B44DF9506A}" dt="2021-09-14T14:46:14.125" v="4190" actId="20577"/>
          <ac:spMkLst>
            <pc:docMk/>
            <pc:sldMk cId="3162210562" sldId="257"/>
            <ac:spMk id="2" creationId="{00000000-0000-0000-0000-000000000000}"/>
          </ac:spMkLst>
        </pc:spChg>
        <pc:spChg chg="mod">
          <ac:chgData name="Yori Ysselmuiden" userId="e49daaba91d124d5" providerId="LiveId" clId="{090D1F20-9591-4F9E-8FB6-30B44DF9506A}" dt="2021-11-25T12:26:08.634" v="4286" actId="20577"/>
          <ac:spMkLst>
            <pc:docMk/>
            <pc:sldMk cId="3162210562" sldId="257"/>
            <ac:spMk id="3" creationId="{00000000-0000-0000-0000-000000000000}"/>
          </ac:spMkLst>
        </pc:spChg>
        <pc:spChg chg="add del">
          <ac:chgData name="Yori Ysselmuiden" userId="e49daaba91d124d5" providerId="LiveId" clId="{090D1F20-9591-4F9E-8FB6-30B44DF9506A}" dt="2021-09-14T14:44:45.205" v="4120" actId="26606"/>
          <ac:spMkLst>
            <pc:docMk/>
            <pc:sldMk cId="3162210562" sldId="257"/>
            <ac:spMk id="8" creationId="{907EF6B7-1338-4443-8C46-6A318D952DFD}"/>
          </ac:spMkLst>
        </pc:spChg>
        <pc:spChg chg="add del">
          <ac:chgData name="Yori Ysselmuiden" userId="e49daaba91d124d5" providerId="LiveId" clId="{090D1F20-9591-4F9E-8FB6-30B44DF9506A}" dt="2021-09-14T14:44:45.205" v="4120" actId="26606"/>
          <ac:spMkLst>
            <pc:docMk/>
            <pc:sldMk cId="3162210562" sldId="257"/>
            <ac:spMk id="10" creationId="{DAAE4CDD-124C-4DCF-9584-B6033B545DD5}"/>
          </ac:spMkLst>
        </pc:spChg>
        <pc:spChg chg="add del">
          <ac:chgData name="Yori Ysselmuiden" userId="e49daaba91d124d5" providerId="LiveId" clId="{090D1F20-9591-4F9E-8FB6-30B44DF9506A}" dt="2021-09-14T14:44:45.205" v="4120" actId="26606"/>
          <ac:spMkLst>
            <pc:docMk/>
            <pc:sldMk cId="3162210562" sldId="257"/>
            <ac:spMk id="12" creationId="{081E4A58-353D-44AE-B2FC-2A74E2E400F7}"/>
          </ac:spMkLst>
        </pc:spChg>
        <pc:spChg chg="add">
          <ac:chgData name="Yori Ysselmuiden" userId="e49daaba91d124d5" providerId="LiveId" clId="{090D1F20-9591-4F9E-8FB6-30B44DF9506A}" dt="2021-09-14T14:44:45.221" v="4121" actId="26606"/>
          <ac:spMkLst>
            <pc:docMk/>
            <pc:sldMk cId="3162210562" sldId="257"/>
            <ac:spMk id="14" creationId="{100EDD19-6802-4EC3-95CE-CFFAB042CFD6}"/>
          </ac:spMkLst>
        </pc:spChg>
        <pc:spChg chg="add">
          <ac:chgData name="Yori Ysselmuiden" userId="e49daaba91d124d5" providerId="LiveId" clId="{090D1F20-9591-4F9E-8FB6-30B44DF9506A}" dt="2021-09-14T14:44:45.221" v="4121" actId="26606"/>
          <ac:spMkLst>
            <pc:docMk/>
            <pc:sldMk cId="3162210562" sldId="257"/>
            <ac:spMk id="15" creationId="{DB17E863-922E-4C26-BD64-E8FD41D28661}"/>
          </ac:spMkLst>
        </pc:spChg>
      </pc:sldChg>
      <pc:sldChg chg="addSp delSp modSp mod ord setBg setClrOvrMap delDesignElem">
        <pc:chgData name="Yori Ysselmuiden" userId="e49daaba91d124d5" providerId="LiveId" clId="{090D1F20-9591-4F9E-8FB6-30B44DF9506A}" dt="2021-11-25T12:24:55.882" v="4235" actId="1076"/>
        <pc:sldMkLst>
          <pc:docMk/>
          <pc:sldMk cId="3105730313" sldId="258"/>
        </pc:sldMkLst>
        <pc:spChg chg="mod">
          <ac:chgData name="Yori Ysselmuiden" userId="e49daaba91d124d5" providerId="LiveId" clId="{090D1F20-9591-4F9E-8FB6-30B44DF9506A}" dt="2021-09-14T11:27:29.021" v="1486" actId="26606"/>
          <ac:spMkLst>
            <pc:docMk/>
            <pc:sldMk cId="3105730313" sldId="258"/>
            <ac:spMk id="2" creationId="{00000000-0000-0000-0000-000000000000}"/>
          </ac:spMkLst>
        </pc:spChg>
        <pc:spChg chg="del">
          <ac:chgData name="Yori Ysselmuiden" userId="e49daaba91d124d5" providerId="LiveId" clId="{090D1F20-9591-4F9E-8FB6-30B44DF9506A}" dt="2021-09-13T11:34:10.717" v="117" actId="26606"/>
          <ac:spMkLst>
            <pc:docMk/>
            <pc:sldMk cId="3105730313" sldId="258"/>
            <ac:spMk id="3" creationId="{00000000-0000-0000-0000-000000000000}"/>
          </ac:spMkLst>
        </pc:spChg>
        <pc:spChg chg="add mod">
          <ac:chgData name="Yori Ysselmuiden" userId="e49daaba91d124d5" providerId="LiveId" clId="{090D1F20-9591-4F9E-8FB6-30B44DF9506A}" dt="2021-11-25T12:24:55.882" v="4235" actId="1076"/>
          <ac:spMkLst>
            <pc:docMk/>
            <pc:sldMk cId="3105730313" sldId="258"/>
            <ac:spMk id="3" creationId="{D72984F0-4084-4A4D-9C2A-0333B63FA53A}"/>
          </ac:spMkLst>
        </pc:spChg>
        <pc:spChg chg="add del">
          <ac:chgData name="Yori Ysselmuiden" userId="e49daaba91d124d5" providerId="LiveId" clId="{090D1F20-9591-4F9E-8FB6-30B44DF9506A}" dt="2021-09-13T11:55:28.144" v="381" actId="26606"/>
          <ac:spMkLst>
            <pc:docMk/>
            <pc:sldMk cId="3105730313" sldId="258"/>
            <ac:spMk id="9" creationId="{2E442304-DDBD-4F7B-8017-36BCC863FB40}"/>
          </ac:spMkLst>
        </pc:spChg>
        <pc:spChg chg="add del">
          <ac:chgData name="Yori Ysselmuiden" userId="e49daaba91d124d5" providerId="LiveId" clId="{090D1F20-9591-4F9E-8FB6-30B44DF9506A}" dt="2021-09-13T11:55:28.144" v="381" actId="26606"/>
          <ac:spMkLst>
            <pc:docMk/>
            <pc:sldMk cId="3105730313" sldId="258"/>
            <ac:spMk id="11" creationId="{5E107275-3853-46FD-A241-DE4355A42675}"/>
          </ac:spMkLst>
        </pc:spChg>
        <pc:spChg chg="add del">
          <ac:chgData name="Yori Ysselmuiden" userId="e49daaba91d124d5" providerId="LiveId" clId="{090D1F20-9591-4F9E-8FB6-30B44DF9506A}" dt="2021-09-14T11:27:29.021" v="1486" actId="26606"/>
          <ac:spMkLst>
            <pc:docMk/>
            <pc:sldMk cId="3105730313" sldId="258"/>
            <ac:spMk id="16" creationId="{2E442304-DDBD-4F7B-8017-36BCC863FB40}"/>
          </ac:spMkLst>
        </pc:spChg>
        <pc:spChg chg="add del">
          <ac:chgData name="Yori Ysselmuiden" userId="e49daaba91d124d5" providerId="LiveId" clId="{090D1F20-9591-4F9E-8FB6-30B44DF9506A}" dt="2021-09-13T11:37:21.396" v="165" actId="26606"/>
          <ac:spMkLst>
            <pc:docMk/>
            <pc:sldMk cId="3105730313" sldId="258"/>
            <ac:spMk id="17" creationId="{C5E6CFF1-2F42-4E10-9A97-F116F46F53FE}"/>
          </ac:spMkLst>
        </pc:spChg>
        <pc:spChg chg="add del">
          <ac:chgData name="Yori Ysselmuiden" userId="e49daaba91d124d5" providerId="LiveId" clId="{090D1F20-9591-4F9E-8FB6-30B44DF9506A}" dt="2021-09-14T11:27:29.021" v="1486" actId="26606"/>
          <ac:spMkLst>
            <pc:docMk/>
            <pc:sldMk cId="3105730313" sldId="258"/>
            <ac:spMk id="18" creationId="{5E107275-3853-46FD-A241-DE4355A42675}"/>
          </ac:spMkLst>
        </pc:spChg>
        <pc:spChg chg="add del">
          <ac:chgData name="Yori Ysselmuiden" userId="e49daaba91d124d5" providerId="LiveId" clId="{090D1F20-9591-4F9E-8FB6-30B44DF9506A}" dt="2021-09-14T11:27:28.967" v="1485" actId="26606"/>
          <ac:spMkLst>
            <pc:docMk/>
            <pc:sldMk cId="3105730313" sldId="258"/>
            <ac:spMk id="23" creationId="{2659FDB4-FCBE-4A89-B46D-43D4FA54464D}"/>
          </ac:spMkLst>
        </pc:spChg>
        <pc:spChg chg="add">
          <ac:chgData name="Yori Ysselmuiden" userId="e49daaba91d124d5" providerId="LiveId" clId="{090D1F20-9591-4F9E-8FB6-30B44DF9506A}" dt="2021-09-14T11:27:29.021" v="1486" actId="26606"/>
          <ac:spMkLst>
            <pc:docMk/>
            <pc:sldMk cId="3105730313" sldId="258"/>
            <ac:spMk id="27" creationId="{DCC231C8-C761-4B31-9B1C-C6D19248C6B3}"/>
          </ac:spMkLst>
        </pc:spChg>
        <pc:graphicFrameChg chg="add mod modGraphic">
          <ac:chgData name="Yori Ysselmuiden" userId="e49daaba91d124d5" providerId="LiveId" clId="{090D1F20-9591-4F9E-8FB6-30B44DF9506A}" dt="2021-09-14T11:27:29.021" v="1486" actId="26606"/>
          <ac:graphicFrameMkLst>
            <pc:docMk/>
            <pc:sldMk cId="3105730313" sldId="258"/>
            <ac:graphicFrameMk id="5" creationId="{96F49657-F71E-4F64-8A82-D28E8C85DBBC}"/>
          </ac:graphicFrameMkLst>
        </pc:graphicFrameChg>
        <pc:picChg chg="add del">
          <ac:chgData name="Yori Ysselmuiden" userId="e49daaba91d124d5" providerId="LiveId" clId="{090D1F20-9591-4F9E-8FB6-30B44DF9506A}" dt="2021-09-13T11:37:21.396" v="165" actId="26606"/>
          <ac:picMkLst>
            <pc:docMk/>
            <pc:sldMk cId="3105730313" sldId="258"/>
            <ac:picMk id="13" creationId="{47D8EE20-5942-4AA4-9410-0517D94CB40D}"/>
          </ac:picMkLst>
        </pc:picChg>
        <pc:cxnChg chg="add del">
          <ac:chgData name="Yori Ysselmuiden" userId="e49daaba91d124d5" providerId="LiveId" clId="{090D1F20-9591-4F9E-8FB6-30B44DF9506A}" dt="2021-09-13T11:37:21.396" v="165" actId="26606"/>
          <ac:cxnSpMkLst>
            <pc:docMk/>
            <pc:sldMk cId="3105730313" sldId="258"/>
            <ac:cxnSpMk id="19" creationId="{67182200-4859-4C8D-BCBB-55B245C28BA3}"/>
          </ac:cxnSpMkLst>
        </pc:cxnChg>
        <pc:cxnChg chg="add del">
          <ac:chgData name="Yori Ysselmuiden" userId="e49daaba91d124d5" providerId="LiveId" clId="{090D1F20-9591-4F9E-8FB6-30B44DF9506A}" dt="2021-09-14T11:27:28.967" v="1485" actId="26606"/>
          <ac:cxnSpMkLst>
            <pc:docMk/>
            <pc:sldMk cId="3105730313" sldId="258"/>
            <ac:cxnSpMk id="25" creationId="{C8F51B3F-8331-4E4A-AE96-D47B1006EEAD}"/>
          </ac:cxnSpMkLst>
        </pc:cxnChg>
      </pc:sldChg>
      <pc:sldChg chg="addSp delSp modSp mod setBg delDesignElem">
        <pc:chgData name="Yori Ysselmuiden" userId="e49daaba91d124d5" providerId="LiveId" clId="{090D1F20-9591-4F9E-8FB6-30B44DF9506A}" dt="2021-09-14T11:26:48.380" v="1483" actId="20577"/>
        <pc:sldMkLst>
          <pc:docMk/>
          <pc:sldMk cId="1211821105" sldId="259"/>
        </pc:sldMkLst>
        <pc:spChg chg="mod">
          <ac:chgData name="Yori Ysselmuiden" userId="e49daaba91d124d5" providerId="LiveId" clId="{090D1F20-9591-4F9E-8FB6-30B44DF9506A}" dt="2021-09-13T11:26:21.619" v="18" actId="26606"/>
          <ac:spMkLst>
            <pc:docMk/>
            <pc:sldMk cId="1211821105" sldId="259"/>
            <ac:spMk id="2" creationId="{00000000-0000-0000-0000-000000000000}"/>
          </ac:spMkLst>
        </pc:spChg>
        <pc:spChg chg="mod ord">
          <ac:chgData name="Yori Ysselmuiden" userId="e49daaba91d124d5" providerId="LiveId" clId="{090D1F20-9591-4F9E-8FB6-30B44DF9506A}" dt="2021-09-14T11:26:48.380" v="1483" actId="20577"/>
          <ac:spMkLst>
            <pc:docMk/>
            <pc:sldMk cId="1211821105" sldId="259"/>
            <ac:spMk id="3" creationId="{00000000-0000-0000-0000-000000000000}"/>
          </ac:spMkLst>
        </pc:spChg>
        <pc:spChg chg="add del">
          <ac:chgData name="Yori Ysselmuiden" userId="e49daaba91d124d5" providerId="LiveId" clId="{090D1F20-9591-4F9E-8FB6-30B44DF9506A}" dt="2021-09-13T11:49:22.088" v="322"/>
          <ac:spMkLst>
            <pc:docMk/>
            <pc:sldMk cId="1211821105" sldId="259"/>
            <ac:spMk id="10" creationId="{4038CB10-1F5C-4D54-9DF7-12586DE5B007}"/>
          </ac:spMkLst>
        </pc:spChg>
        <pc:spChg chg="add del">
          <ac:chgData name="Yori Ysselmuiden" userId="e49daaba91d124d5" providerId="LiveId" clId="{090D1F20-9591-4F9E-8FB6-30B44DF9506A}" dt="2021-09-13T11:49:22.088" v="322"/>
          <ac:spMkLst>
            <pc:docMk/>
            <pc:sldMk cId="1211821105" sldId="259"/>
            <ac:spMk id="12" creationId="{73ED6512-6858-4552-B699-9A97FE9A4EA2}"/>
          </ac:spMkLst>
        </pc:spChg>
        <pc:picChg chg="mod">
          <ac:chgData name="Yori Ysselmuiden" userId="e49daaba91d124d5" providerId="LiveId" clId="{090D1F20-9591-4F9E-8FB6-30B44DF9506A}" dt="2021-09-13T11:26:21.619" v="18" actId="26606"/>
          <ac:picMkLst>
            <pc:docMk/>
            <pc:sldMk cId="1211821105" sldId="259"/>
            <ac:picMk id="5" creationId="{00000000-0000-0000-0000-000000000000}"/>
          </ac:picMkLst>
        </pc:picChg>
      </pc:sldChg>
      <pc:sldChg chg="modSp mod">
        <pc:chgData name="Yori Ysselmuiden" userId="e49daaba91d124d5" providerId="LiveId" clId="{090D1F20-9591-4F9E-8FB6-30B44DF9506A}" dt="2021-09-14T13:03:08.421" v="3477" actId="20577"/>
        <pc:sldMkLst>
          <pc:docMk/>
          <pc:sldMk cId="27240829" sldId="260"/>
        </pc:sldMkLst>
        <pc:spChg chg="mod">
          <ac:chgData name="Yori Ysselmuiden" userId="e49daaba91d124d5" providerId="LiveId" clId="{090D1F20-9591-4F9E-8FB6-30B44DF9506A}" dt="2021-09-14T13:03:08.421" v="3477" actId="20577"/>
          <ac:spMkLst>
            <pc:docMk/>
            <pc:sldMk cId="27240829" sldId="260"/>
            <ac:spMk id="3" creationId="{00000000-0000-0000-0000-000000000000}"/>
          </ac:spMkLst>
        </pc:spChg>
        <pc:spChg chg="mod">
          <ac:chgData name="Yori Ysselmuiden" userId="e49daaba91d124d5" providerId="LiveId" clId="{090D1F20-9591-4F9E-8FB6-30B44DF9506A}" dt="2021-09-13T11:49:22.088" v="322"/>
          <ac:spMkLst>
            <pc:docMk/>
            <pc:sldMk cId="27240829" sldId="260"/>
            <ac:spMk id="4" creationId="{00000000-0000-0000-0000-000000000000}"/>
          </ac:spMkLst>
        </pc:spChg>
        <pc:spChg chg="mod">
          <ac:chgData name="Yori Ysselmuiden" userId="e49daaba91d124d5" providerId="LiveId" clId="{090D1F20-9591-4F9E-8FB6-30B44DF9506A}" dt="2021-09-13T11:49:22.088" v="322"/>
          <ac:spMkLst>
            <pc:docMk/>
            <pc:sldMk cId="27240829" sldId="260"/>
            <ac:spMk id="5" creationId="{00000000-0000-0000-0000-000000000000}"/>
          </ac:spMkLst>
        </pc:spChg>
        <pc:spChg chg="mod">
          <ac:chgData name="Yori Ysselmuiden" userId="e49daaba91d124d5" providerId="LiveId" clId="{090D1F20-9591-4F9E-8FB6-30B44DF9506A}" dt="2021-09-13T11:49:22.088" v="322"/>
          <ac:spMkLst>
            <pc:docMk/>
            <pc:sldMk cId="27240829" sldId="260"/>
            <ac:spMk id="6" creationId="{00000000-0000-0000-0000-000000000000}"/>
          </ac:spMkLst>
        </pc:spChg>
      </pc:sldChg>
      <pc:sldChg chg="addSp delSp modSp mod ord setBg">
        <pc:chgData name="Yori Ysselmuiden" userId="e49daaba91d124d5" providerId="LiveId" clId="{090D1F20-9591-4F9E-8FB6-30B44DF9506A}" dt="2021-09-14T13:03:20.367" v="3481" actId="20577"/>
        <pc:sldMkLst>
          <pc:docMk/>
          <pc:sldMk cId="3754608166" sldId="261"/>
        </pc:sldMkLst>
        <pc:spChg chg="mod">
          <ac:chgData name="Yori Ysselmuiden" userId="e49daaba91d124d5" providerId="LiveId" clId="{090D1F20-9591-4F9E-8FB6-30B44DF9506A}" dt="2021-09-14T11:28:43.235" v="1522" actId="20577"/>
          <ac:spMkLst>
            <pc:docMk/>
            <pc:sldMk cId="3754608166" sldId="261"/>
            <ac:spMk id="2" creationId="{00000000-0000-0000-0000-000000000000}"/>
          </ac:spMkLst>
        </pc:spChg>
        <pc:spChg chg="del mod">
          <ac:chgData name="Yori Ysselmuiden" userId="e49daaba91d124d5" providerId="LiveId" clId="{090D1F20-9591-4F9E-8FB6-30B44DF9506A}" dt="2021-09-14T11:28:15.887" v="1490" actId="26606"/>
          <ac:spMkLst>
            <pc:docMk/>
            <pc:sldMk cId="3754608166" sldId="261"/>
            <ac:spMk id="3" creationId="{00000000-0000-0000-0000-000000000000}"/>
          </ac:spMkLst>
        </pc:spChg>
        <pc:spChg chg="add">
          <ac:chgData name="Yori Ysselmuiden" userId="e49daaba91d124d5" providerId="LiveId" clId="{090D1F20-9591-4F9E-8FB6-30B44DF9506A}" dt="2021-09-14T11:28:15.887" v="1490" actId="26606"/>
          <ac:spMkLst>
            <pc:docMk/>
            <pc:sldMk cId="3754608166" sldId="261"/>
            <ac:spMk id="9" creationId="{98DED6BC-9A3E-48D4-AD7C-A56D63F547E8}"/>
          </ac:spMkLst>
        </pc:spChg>
        <pc:spChg chg="add">
          <ac:chgData name="Yori Ysselmuiden" userId="e49daaba91d124d5" providerId="LiveId" clId="{090D1F20-9591-4F9E-8FB6-30B44DF9506A}" dt="2021-09-14T11:28:15.887" v="1490" actId="26606"/>
          <ac:spMkLst>
            <pc:docMk/>
            <pc:sldMk cId="3754608166" sldId="261"/>
            <ac:spMk id="11" creationId="{6B6E033A-DB2E-49B8-B600-B38E0C280263}"/>
          </ac:spMkLst>
        </pc:spChg>
        <pc:graphicFrameChg chg="add mod">
          <ac:chgData name="Yori Ysselmuiden" userId="e49daaba91d124d5" providerId="LiveId" clId="{090D1F20-9591-4F9E-8FB6-30B44DF9506A}" dt="2021-09-14T13:03:20.367" v="3481" actId="20577"/>
          <ac:graphicFrameMkLst>
            <pc:docMk/>
            <pc:sldMk cId="3754608166" sldId="261"/>
            <ac:graphicFrameMk id="5" creationId="{1400C7CE-6C48-43BE-8CCD-28151D338E04}"/>
          </ac:graphicFrameMkLst>
        </pc:graphicFrameChg>
      </pc:sldChg>
      <pc:sldChg chg="addSp delSp modSp mod setBg delDesignElem">
        <pc:chgData name="Yori Ysselmuiden" userId="e49daaba91d124d5" providerId="LiveId" clId="{090D1F20-9591-4F9E-8FB6-30B44DF9506A}" dt="2021-09-13T12:17:39.225" v="921" actId="20577"/>
        <pc:sldMkLst>
          <pc:docMk/>
          <pc:sldMk cId="381837538" sldId="262"/>
        </pc:sldMkLst>
        <pc:spChg chg="mod">
          <ac:chgData name="Yori Ysselmuiden" userId="e49daaba91d124d5" providerId="LiveId" clId="{090D1F20-9591-4F9E-8FB6-30B44DF9506A}" dt="2021-09-13T12:17:39.225" v="921" actId="20577"/>
          <ac:spMkLst>
            <pc:docMk/>
            <pc:sldMk cId="381837538" sldId="262"/>
            <ac:spMk id="2" creationId="{00000000-0000-0000-0000-000000000000}"/>
          </ac:spMkLst>
        </pc:spChg>
        <pc:spChg chg="add del">
          <ac:chgData name="Yori Ysselmuiden" userId="e49daaba91d124d5" providerId="LiveId" clId="{090D1F20-9591-4F9E-8FB6-30B44DF9506A}" dt="2021-09-13T11:49:22.088" v="322"/>
          <ac:spMkLst>
            <pc:docMk/>
            <pc:sldMk cId="381837538" sldId="262"/>
            <ac:spMk id="11" creationId="{665DBBEF-238B-476B-96AB-8AAC3224ECEA}"/>
          </ac:spMkLst>
        </pc:spChg>
        <pc:spChg chg="add del">
          <ac:chgData name="Yori Ysselmuiden" userId="e49daaba91d124d5" providerId="LiveId" clId="{090D1F20-9591-4F9E-8FB6-30B44DF9506A}" dt="2021-09-13T11:49:22.088" v="322"/>
          <ac:spMkLst>
            <pc:docMk/>
            <pc:sldMk cId="381837538" sldId="262"/>
            <ac:spMk id="13" creationId="{3FCFB1DE-0B7E-48CC-BA90-B2AB0889F9D6}"/>
          </ac:spMkLst>
        </pc:spChg>
        <pc:picChg chg="mod">
          <ac:chgData name="Yori Ysselmuiden" userId="e49daaba91d124d5" providerId="LiveId" clId="{090D1F20-9591-4F9E-8FB6-30B44DF9506A}" dt="2021-09-13T11:36:25.879" v="152" actId="26606"/>
          <ac:picMkLst>
            <pc:docMk/>
            <pc:sldMk cId="381837538" sldId="262"/>
            <ac:picMk id="6" creationId="{00000000-0000-0000-0000-000000000000}"/>
          </ac:picMkLst>
        </pc:picChg>
      </pc:sldChg>
      <pc:sldChg chg="addSp delSp modSp mod setBg delDesignElem">
        <pc:chgData name="Yori Ysselmuiden" userId="e49daaba91d124d5" providerId="LiveId" clId="{090D1F20-9591-4F9E-8FB6-30B44DF9506A}" dt="2021-09-13T11:49:22.088" v="322"/>
        <pc:sldMkLst>
          <pc:docMk/>
          <pc:sldMk cId="2396571289" sldId="263"/>
        </pc:sldMkLst>
        <pc:spChg chg="mod">
          <ac:chgData name="Yori Ysselmuiden" userId="e49daaba91d124d5" providerId="LiveId" clId="{090D1F20-9591-4F9E-8FB6-30B44DF9506A}" dt="2021-09-13T11:26:09.812" v="17" actId="26606"/>
          <ac:spMkLst>
            <pc:docMk/>
            <pc:sldMk cId="2396571289" sldId="263"/>
            <ac:spMk id="2" creationId="{00000000-0000-0000-0000-000000000000}"/>
          </ac:spMkLst>
        </pc:spChg>
        <pc:spChg chg="add del">
          <ac:chgData name="Yori Ysselmuiden" userId="e49daaba91d124d5" providerId="LiveId" clId="{090D1F20-9591-4F9E-8FB6-30B44DF9506A}" dt="2021-09-13T11:26:09.812" v="17" actId="26606"/>
          <ac:spMkLst>
            <pc:docMk/>
            <pc:sldMk cId="2396571289" sldId="263"/>
            <ac:spMk id="9" creationId="{86295E7F-EA66-480B-B001-C8BE7CD61903}"/>
          </ac:spMkLst>
        </pc:spChg>
        <pc:spChg chg="add del">
          <ac:chgData name="Yori Ysselmuiden" userId="e49daaba91d124d5" providerId="LiveId" clId="{090D1F20-9591-4F9E-8FB6-30B44DF9506A}" dt="2021-09-13T11:26:09.802" v="16" actId="26606"/>
          <ac:spMkLst>
            <pc:docMk/>
            <pc:sldMk cId="2396571289" sldId="263"/>
            <ac:spMk id="15" creationId="{46662460-FF0E-410E-9BE6-8912FC0CE6FC}"/>
          </ac:spMkLst>
        </pc:spChg>
        <pc:spChg chg="add del">
          <ac:chgData name="Yori Ysselmuiden" userId="e49daaba91d124d5" providerId="LiveId" clId="{090D1F20-9591-4F9E-8FB6-30B44DF9506A}" dt="2021-09-13T11:49:22.088" v="322"/>
          <ac:spMkLst>
            <pc:docMk/>
            <pc:sldMk cId="2396571289" sldId="263"/>
            <ac:spMk id="16" creationId="{86295E7F-EA66-480B-B001-C8BE7CD61903}"/>
          </ac:spMkLst>
        </pc:spChg>
        <pc:spChg chg="add del">
          <ac:chgData name="Yori Ysselmuiden" userId="e49daaba91d124d5" providerId="LiveId" clId="{090D1F20-9591-4F9E-8FB6-30B44DF9506A}" dt="2021-09-13T11:26:09.802" v="16" actId="26606"/>
          <ac:spMkLst>
            <pc:docMk/>
            <pc:sldMk cId="2396571289" sldId="263"/>
            <ac:spMk id="18" creationId="{73AD41DB-DF9F-49BC-85AE-6AB1840AD517}"/>
          </ac:spMkLst>
        </pc:spChg>
        <pc:grpChg chg="add del">
          <ac:chgData name="Yori Ysselmuiden" userId="e49daaba91d124d5" providerId="LiveId" clId="{090D1F20-9591-4F9E-8FB6-30B44DF9506A}" dt="2021-09-13T11:26:09.802" v="16" actId="26606"/>
          <ac:grpSpMkLst>
            <pc:docMk/>
            <pc:sldMk cId="2396571289" sldId="263"/>
            <ac:grpSpMk id="20" creationId="{A4AE1828-51FD-4AD7-BCF6-9AF5C696CE5D}"/>
          </ac:grpSpMkLst>
        </pc:grpChg>
        <pc:picChg chg="add del">
          <ac:chgData name="Yori Ysselmuiden" userId="e49daaba91d124d5" providerId="LiveId" clId="{090D1F20-9591-4F9E-8FB6-30B44DF9506A}" dt="2021-09-13T11:26:09.802" v="16" actId="26606"/>
          <ac:picMkLst>
            <pc:docMk/>
            <pc:sldMk cId="2396571289" sldId="263"/>
            <ac:picMk id="4" creationId="{00000000-0000-0000-0000-000000000000}"/>
          </ac:picMkLst>
        </pc:picChg>
        <pc:cxnChg chg="add del">
          <ac:chgData name="Yori Ysselmuiden" userId="e49daaba91d124d5" providerId="LiveId" clId="{090D1F20-9591-4F9E-8FB6-30B44DF9506A}" dt="2021-09-13T11:26:09.812" v="17" actId="26606"/>
          <ac:cxnSpMkLst>
            <pc:docMk/>
            <pc:sldMk cId="2396571289" sldId="263"/>
            <ac:cxnSpMk id="11" creationId="{E126E481-B945-4179-BD79-05E96E9B29E1}"/>
          </ac:cxnSpMkLst>
        </pc:cxnChg>
        <pc:cxnChg chg="add del">
          <ac:chgData name="Yori Ysselmuiden" userId="e49daaba91d124d5" providerId="LiveId" clId="{090D1F20-9591-4F9E-8FB6-30B44DF9506A}" dt="2021-09-13T11:49:22.088" v="322"/>
          <ac:cxnSpMkLst>
            <pc:docMk/>
            <pc:sldMk cId="2396571289" sldId="263"/>
            <ac:cxnSpMk id="24" creationId="{E126E481-B945-4179-BD79-05E96E9B29E1}"/>
          </ac:cxnSpMkLst>
        </pc:cxnChg>
      </pc:sldChg>
      <pc:sldChg chg="addSp delSp modSp mod setBg setClrOvrMap delDesignElem">
        <pc:chgData name="Yori Ysselmuiden" userId="e49daaba91d124d5" providerId="LiveId" clId="{090D1F20-9591-4F9E-8FB6-30B44DF9506A}" dt="2021-09-14T13:20:04.212" v="3591" actId="26606"/>
        <pc:sldMkLst>
          <pc:docMk/>
          <pc:sldMk cId="2761871187" sldId="264"/>
        </pc:sldMkLst>
        <pc:spChg chg="mod ord">
          <ac:chgData name="Yori Ysselmuiden" userId="e49daaba91d124d5" providerId="LiveId" clId="{090D1F20-9591-4F9E-8FB6-30B44DF9506A}" dt="2021-09-14T13:20:04.212" v="3591" actId="26606"/>
          <ac:spMkLst>
            <pc:docMk/>
            <pc:sldMk cId="2761871187" sldId="264"/>
            <ac:spMk id="7" creationId="{00000000-0000-0000-0000-000000000000}"/>
          </ac:spMkLst>
        </pc:spChg>
        <pc:spChg chg="mod ord">
          <ac:chgData name="Yori Ysselmuiden" userId="e49daaba91d124d5" providerId="LiveId" clId="{090D1F20-9591-4F9E-8FB6-30B44DF9506A}" dt="2021-09-14T13:20:04.212" v="3591" actId="26606"/>
          <ac:spMkLst>
            <pc:docMk/>
            <pc:sldMk cId="2761871187" sldId="264"/>
            <ac:spMk id="8" creationId="{00000000-0000-0000-0000-000000000000}"/>
          </ac:spMkLst>
        </pc:spChg>
        <pc:spChg chg="add del">
          <ac:chgData name="Yori Ysselmuiden" userId="e49daaba91d124d5" providerId="LiveId" clId="{090D1F20-9591-4F9E-8FB6-30B44DF9506A}" dt="2021-09-14T13:20:04.212" v="3591" actId="26606"/>
          <ac:spMkLst>
            <pc:docMk/>
            <pc:sldMk cId="2761871187" sldId="264"/>
            <ac:spMk id="13" creationId="{907EF6B7-1338-4443-8C46-6A318D952DFD}"/>
          </ac:spMkLst>
        </pc:spChg>
        <pc:spChg chg="add del">
          <ac:chgData name="Yori Ysselmuiden" userId="e49daaba91d124d5" providerId="LiveId" clId="{090D1F20-9591-4F9E-8FB6-30B44DF9506A}" dt="2021-09-14T13:20:04.212" v="3591" actId="26606"/>
          <ac:spMkLst>
            <pc:docMk/>
            <pc:sldMk cId="2761871187" sldId="264"/>
            <ac:spMk id="15" creationId="{DAAE4CDD-124C-4DCF-9584-B6033B545DD5}"/>
          </ac:spMkLst>
        </pc:spChg>
        <pc:spChg chg="add del">
          <ac:chgData name="Yori Ysselmuiden" userId="e49daaba91d124d5" providerId="LiveId" clId="{090D1F20-9591-4F9E-8FB6-30B44DF9506A}" dt="2021-09-14T13:20:04.212" v="3591" actId="26606"/>
          <ac:spMkLst>
            <pc:docMk/>
            <pc:sldMk cId="2761871187" sldId="264"/>
            <ac:spMk id="17" creationId="{081E4A58-353D-44AE-B2FC-2A74E2E400F7}"/>
          </ac:spMkLst>
        </pc:spChg>
        <pc:spChg chg="add">
          <ac:chgData name="Yori Ysselmuiden" userId="e49daaba91d124d5" providerId="LiveId" clId="{090D1F20-9591-4F9E-8FB6-30B44DF9506A}" dt="2021-09-14T13:20:04.212" v="3591" actId="26606"/>
          <ac:spMkLst>
            <pc:docMk/>
            <pc:sldMk cId="2761871187" sldId="264"/>
            <ac:spMk id="19" creationId="{B43B9CA2-4B31-4ACD-9A9F-B8E6C6420386}"/>
          </ac:spMkLst>
        </pc:spChg>
        <pc:spChg chg="add">
          <ac:chgData name="Yori Ysselmuiden" userId="e49daaba91d124d5" providerId="LiveId" clId="{090D1F20-9591-4F9E-8FB6-30B44DF9506A}" dt="2021-09-14T13:20:04.212" v="3591" actId="26606"/>
          <ac:spMkLst>
            <pc:docMk/>
            <pc:sldMk cId="2761871187" sldId="264"/>
            <ac:spMk id="20" creationId="{33F94DB1-BC5D-454D-845C-7BA3A1F46999}"/>
          </ac:spMkLst>
        </pc:spChg>
        <pc:spChg chg="add">
          <ac:chgData name="Yori Ysselmuiden" userId="e49daaba91d124d5" providerId="LiveId" clId="{090D1F20-9591-4F9E-8FB6-30B44DF9506A}" dt="2021-09-14T13:20:04.212" v="3591" actId="26606"/>
          <ac:spMkLst>
            <pc:docMk/>
            <pc:sldMk cId="2761871187" sldId="264"/>
            <ac:spMk id="21" creationId="{5676B86F-860B-4586-BCAA-C0650C09B7B9}"/>
          </ac:spMkLst>
        </pc:spChg>
        <pc:spChg chg="add del">
          <ac:chgData name="Yori Ysselmuiden" userId="e49daaba91d124d5" providerId="LiveId" clId="{090D1F20-9591-4F9E-8FB6-30B44DF9506A}" dt="2021-09-14T13:19:45.720" v="3590" actId="26606"/>
          <ac:spMkLst>
            <pc:docMk/>
            <pc:sldMk cId="2761871187" sldId="264"/>
            <ac:spMk id="22" creationId="{2EEE8F11-3582-44B7-9869-F2D26D7DD9D4}"/>
          </ac:spMkLst>
        </pc:spChg>
        <pc:spChg chg="add del">
          <ac:chgData name="Yori Ysselmuiden" userId="e49daaba91d124d5" providerId="LiveId" clId="{090D1F20-9591-4F9E-8FB6-30B44DF9506A}" dt="2021-09-14T13:19:45.720" v="3590" actId="26606"/>
          <ac:spMkLst>
            <pc:docMk/>
            <pc:sldMk cId="2761871187" sldId="264"/>
            <ac:spMk id="24" creationId="{2141F1CC-6A53-4BCF-9127-AABB52E2497E}"/>
          </ac:spMkLst>
        </pc:spChg>
        <pc:spChg chg="add del">
          <ac:chgData name="Yori Ysselmuiden" userId="e49daaba91d124d5" providerId="LiveId" clId="{090D1F20-9591-4F9E-8FB6-30B44DF9506A}" dt="2021-09-14T13:19:45.720" v="3590" actId="26606"/>
          <ac:spMkLst>
            <pc:docMk/>
            <pc:sldMk cId="2761871187" sldId="264"/>
            <ac:spMk id="26" creationId="{561B2B49-7142-4CA8-A929-4671548E6A5A}"/>
          </ac:spMkLst>
        </pc:spChg>
        <pc:spChg chg="add">
          <ac:chgData name="Yori Ysselmuiden" userId="e49daaba91d124d5" providerId="LiveId" clId="{090D1F20-9591-4F9E-8FB6-30B44DF9506A}" dt="2021-09-14T13:20:04.212" v="3591" actId="26606"/>
          <ac:spMkLst>
            <pc:docMk/>
            <pc:sldMk cId="2761871187" sldId="264"/>
            <ac:spMk id="28" creationId="{8C818ED5-2F56-4171-9445-3AA4F4462396}"/>
          </ac:spMkLst>
        </pc:spChg>
        <pc:spChg chg="add">
          <ac:chgData name="Yori Ysselmuiden" userId="e49daaba91d124d5" providerId="LiveId" clId="{090D1F20-9591-4F9E-8FB6-30B44DF9506A}" dt="2021-09-14T13:20:04.212" v="3591" actId="26606"/>
          <ac:spMkLst>
            <pc:docMk/>
            <pc:sldMk cId="2761871187" sldId="264"/>
            <ac:spMk id="30" creationId="{DE74FCE8-866C-4AFA-B45C-FACE2A6094E4}"/>
          </ac:spMkLst>
        </pc:spChg>
        <pc:spChg chg="add del">
          <ac:chgData name="Yori Ysselmuiden" userId="e49daaba91d124d5" providerId="LiveId" clId="{090D1F20-9591-4F9E-8FB6-30B44DF9506A}" dt="2021-09-14T13:19:32.801" v="3583" actId="26606"/>
          <ac:spMkLst>
            <pc:docMk/>
            <pc:sldMk cId="2761871187" sldId="264"/>
            <ac:spMk id="31" creationId="{09C509D2-0C1A-47B8-89C1-D3AB17D45256}"/>
          </ac:spMkLst>
        </pc:spChg>
        <pc:spChg chg="add del">
          <ac:chgData name="Yori Ysselmuiden" userId="e49daaba91d124d5" providerId="LiveId" clId="{090D1F20-9591-4F9E-8FB6-30B44DF9506A}" dt="2021-09-14T13:19:37.880" v="3585" actId="26606"/>
          <ac:spMkLst>
            <pc:docMk/>
            <pc:sldMk cId="2761871187" sldId="264"/>
            <ac:spMk id="33" creationId="{4C3A44BB-E01C-4AA8-B2C8-32FC346D2ED7}"/>
          </ac:spMkLst>
        </pc:spChg>
        <pc:spChg chg="add del">
          <ac:chgData name="Yori Ysselmuiden" userId="e49daaba91d124d5" providerId="LiveId" clId="{090D1F20-9591-4F9E-8FB6-30B44DF9506A}" dt="2021-09-14T13:19:41.517" v="3587" actId="26606"/>
          <ac:spMkLst>
            <pc:docMk/>
            <pc:sldMk cId="2761871187" sldId="264"/>
            <ac:spMk id="35" creationId="{2ABE1108-6423-4E53-85A1-817683043C77}"/>
          </ac:spMkLst>
        </pc:spChg>
        <pc:spChg chg="add del">
          <ac:chgData name="Yori Ysselmuiden" userId="e49daaba91d124d5" providerId="LiveId" clId="{090D1F20-9591-4F9E-8FB6-30B44DF9506A}" dt="2021-09-14T13:19:45.150" v="3589" actId="26606"/>
          <ac:spMkLst>
            <pc:docMk/>
            <pc:sldMk cId="2761871187" sldId="264"/>
            <ac:spMk id="37" creationId="{2EEE8F11-3582-44B7-9869-F2D26D7DD9D4}"/>
          </ac:spMkLst>
        </pc:spChg>
        <pc:spChg chg="add del">
          <ac:chgData name="Yori Ysselmuiden" userId="e49daaba91d124d5" providerId="LiveId" clId="{090D1F20-9591-4F9E-8FB6-30B44DF9506A}" dt="2021-09-14T13:19:45.150" v="3589" actId="26606"/>
          <ac:spMkLst>
            <pc:docMk/>
            <pc:sldMk cId="2761871187" sldId="264"/>
            <ac:spMk id="38" creationId="{2141F1CC-6A53-4BCF-9127-AABB52E2497E}"/>
          </ac:spMkLst>
        </pc:spChg>
        <pc:spChg chg="add del">
          <ac:chgData name="Yori Ysselmuiden" userId="e49daaba91d124d5" providerId="LiveId" clId="{090D1F20-9591-4F9E-8FB6-30B44DF9506A}" dt="2021-09-14T13:19:45.150" v="3589" actId="26606"/>
          <ac:spMkLst>
            <pc:docMk/>
            <pc:sldMk cId="2761871187" sldId="264"/>
            <ac:spMk id="39" creationId="{561B2B49-7142-4CA8-A929-4671548E6A5A}"/>
          </ac:spMkLst>
        </pc:spChg>
        <pc:picChg chg="add mod ord">
          <ac:chgData name="Yori Ysselmuiden" userId="e49daaba91d124d5" providerId="LiveId" clId="{090D1F20-9591-4F9E-8FB6-30B44DF9506A}" dt="2021-09-14T13:20:04.212" v="3591" actId="26606"/>
          <ac:picMkLst>
            <pc:docMk/>
            <pc:sldMk cId="2761871187" sldId="264"/>
            <ac:picMk id="3" creationId="{66B8CC5B-77C3-42C1-AF95-83491A75A7A7}"/>
          </ac:picMkLst>
        </pc:picChg>
        <pc:picChg chg="add mod ord">
          <ac:chgData name="Yori Ysselmuiden" userId="e49daaba91d124d5" providerId="LiveId" clId="{090D1F20-9591-4F9E-8FB6-30B44DF9506A}" dt="2021-09-14T13:20:04.212" v="3591" actId="26606"/>
          <ac:picMkLst>
            <pc:docMk/>
            <pc:sldMk cId="2761871187" sldId="264"/>
            <ac:picMk id="5" creationId="{129C6F28-11A3-4C59-AAB9-C476EFC9367F}"/>
          </ac:picMkLst>
        </pc:picChg>
        <pc:picChg chg="add mod ord">
          <ac:chgData name="Yori Ysselmuiden" userId="e49daaba91d124d5" providerId="LiveId" clId="{090D1F20-9591-4F9E-8FB6-30B44DF9506A}" dt="2021-09-14T13:20:04.212" v="3591" actId="26606"/>
          <ac:picMkLst>
            <pc:docMk/>
            <pc:sldMk cId="2761871187" sldId="264"/>
            <ac:picMk id="9" creationId="{BCA5325B-42F2-4C6F-9F23-C17AEC6DCD24}"/>
          </ac:picMkLst>
        </pc:picChg>
      </pc:sldChg>
      <pc:sldChg chg="addSp delSp modSp new del mod setBg delDesignElem">
        <pc:chgData name="Yori Ysselmuiden" userId="e49daaba91d124d5" providerId="LiveId" clId="{090D1F20-9591-4F9E-8FB6-30B44DF9506A}" dt="2021-09-13T11:49:57.697" v="327" actId="47"/>
        <pc:sldMkLst>
          <pc:docMk/>
          <pc:sldMk cId="4058243982" sldId="265"/>
        </pc:sldMkLst>
        <pc:spChg chg="mod">
          <ac:chgData name="Yori Ysselmuiden" userId="e49daaba91d124d5" providerId="LiveId" clId="{090D1F20-9591-4F9E-8FB6-30B44DF9506A}" dt="2021-09-13T11:41:46.921" v="208" actId="26606"/>
          <ac:spMkLst>
            <pc:docMk/>
            <pc:sldMk cId="4058243982" sldId="265"/>
            <ac:spMk id="2" creationId="{2E045A4B-C62B-4106-8DFF-2FFCA4D3D099}"/>
          </ac:spMkLst>
        </pc:spChg>
        <pc:spChg chg="del mod">
          <ac:chgData name="Yori Ysselmuiden" userId="e49daaba91d124d5" providerId="LiveId" clId="{090D1F20-9591-4F9E-8FB6-30B44DF9506A}" dt="2021-09-13T11:41:46.921" v="208" actId="26606"/>
          <ac:spMkLst>
            <pc:docMk/>
            <pc:sldMk cId="4058243982" sldId="265"/>
            <ac:spMk id="3" creationId="{D8F483A2-E195-4030-8BDF-D415A3C24503}"/>
          </ac:spMkLst>
        </pc:spChg>
        <pc:spChg chg="add del">
          <ac:chgData name="Yori Ysselmuiden" userId="e49daaba91d124d5" providerId="LiveId" clId="{090D1F20-9591-4F9E-8FB6-30B44DF9506A}" dt="2021-09-13T11:49:22.088" v="322"/>
          <ac:spMkLst>
            <pc:docMk/>
            <pc:sldMk cId="4058243982" sldId="265"/>
            <ac:spMk id="9" creationId="{2E442304-DDBD-4F7B-8017-36BCC863FB40}"/>
          </ac:spMkLst>
        </pc:spChg>
        <pc:spChg chg="add del">
          <ac:chgData name="Yori Ysselmuiden" userId="e49daaba91d124d5" providerId="LiveId" clId="{090D1F20-9591-4F9E-8FB6-30B44DF9506A}" dt="2021-09-13T11:49:22.088" v="322"/>
          <ac:spMkLst>
            <pc:docMk/>
            <pc:sldMk cId="4058243982" sldId="265"/>
            <ac:spMk id="11" creationId="{5E107275-3853-46FD-A241-DE4355A42675}"/>
          </ac:spMkLst>
        </pc:spChg>
        <pc:graphicFrameChg chg="add">
          <ac:chgData name="Yori Ysselmuiden" userId="e49daaba91d124d5" providerId="LiveId" clId="{090D1F20-9591-4F9E-8FB6-30B44DF9506A}" dt="2021-09-13T11:41:46.921" v="208" actId="26606"/>
          <ac:graphicFrameMkLst>
            <pc:docMk/>
            <pc:sldMk cId="4058243982" sldId="265"/>
            <ac:graphicFrameMk id="5" creationId="{D0E08788-B032-41E8-9079-A50FD8F2D900}"/>
          </ac:graphicFrameMkLst>
        </pc:graphicFrameChg>
      </pc:sldChg>
      <pc:sldChg chg="addSp delSp modSp new del mod setBg delDesignElem">
        <pc:chgData name="Yori Ysselmuiden" userId="e49daaba91d124d5" providerId="LiveId" clId="{090D1F20-9591-4F9E-8FB6-30B44DF9506A}" dt="2021-09-13T11:53:14.120" v="343" actId="47"/>
        <pc:sldMkLst>
          <pc:docMk/>
          <pc:sldMk cId="2211004412" sldId="266"/>
        </pc:sldMkLst>
        <pc:spChg chg="mod">
          <ac:chgData name="Yori Ysselmuiden" userId="e49daaba91d124d5" providerId="LiveId" clId="{090D1F20-9591-4F9E-8FB6-30B44DF9506A}" dt="2021-09-13T11:44:02.297" v="254" actId="26606"/>
          <ac:spMkLst>
            <pc:docMk/>
            <pc:sldMk cId="2211004412" sldId="266"/>
            <ac:spMk id="2" creationId="{5D5B96A9-30D1-4AA9-AE99-642B9DF5CD34}"/>
          </ac:spMkLst>
        </pc:spChg>
        <pc:spChg chg="add del mod">
          <ac:chgData name="Yori Ysselmuiden" userId="e49daaba91d124d5" providerId="LiveId" clId="{090D1F20-9591-4F9E-8FB6-30B44DF9506A}" dt="2021-09-13T11:44:02.297" v="254" actId="26606"/>
          <ac:spMkLst>
            <pc:docMk/>
            <pc:sldMk cId="2211004412" sldId="266"/>
            <ac:spMk id="3" creationId="{96BD13E3-25F7-4F06-AC2A-7878F98CACDE}"/>
          </ac:spMkLst>
        </pc:spChg>
        <pc:spChg chg="add del">
          <ac:chgData name="Yori Ysselmuiden" userId="e49daaba91d124d5" providerId="LiveId" clId="{090D1F20-9591-4F9E-8FB6-30B44DF9506A}" dt="2021-09-13T11:49:22.088" v="322"/>
          <ac:spMkLst>
            <pc:docMk/>
            <pc:sldMk cId="2211004412" sldId="266"/>
            <ac:spMk id="6" creationId="{2E442304-DDBD-4F7B-8017-36BCC863FB40}"/>
          </ac:spMkLst>
        </pc:spChg>
        <pc:spChg chg="add del">
          <ac:chgData name="Yori Ysselmuiden" userId="e49daaba91d124d5" providerId="LiveId" clId="{090D1F20-9591-4F9E-8FB6-30B44DF9506A}" dt="2021-09-13T11:49:22.088" v="322"/>
          <ac:spMkLst>
            <pc:docMk/>
            <pc:sldMk cId="2211004412" sldId="266"/>
            <ac:spMk id="7" creationId="{5E107275-3853-46FD-A241-DE4355A42675}"/>
          </ac:spMkLst>
        </pc:spChg>
        <pc:spChg chg="add del">
          <ac:chgData name="Yori Ysselmuiden" userId="e49daaba91d124d5" providerId="LiveId" clId="{090D1F20-9591-4F9E-8FB6-30B44DF9506A}" dt="2021-09-13T11:43:43.750" v="249" actId="26606"/>
          <ac:spMkLst>
            <pc:docMk/>
            <pc:sldMk cId="2211004412" sldId="266"/>
            <ac:spMk id="9" creationId="{2E442304-DDBD-4F7B-8017-36BCC863FB40}"/>
          </ac:spMkLst>
        </pc:spChg>
        <pc:spChg chg="add del">
          <ac:chgData name="Yori Ysselmuiden" userId="e49daaba91d124d5" providerId="LiveId" clId="{090D1F20-9591-4F9E-8FB6-30B44DF9506A}" dt="2021-09-13T11:43:43.750" v="249" actId="26606"/>
          <ac:spMkLst>
            <pc:docMk/>
            <pc:sldMk cId="2211004412" sldId="266"/>
            <ac:spMk id="11" creationId="{5E107275-3853-46FD-A241-DE4355A42675}"/>
          </ac:spMkLst>
        </pc:spChg>
        <pc:graphicFrameChg chg="add del mod">
          <ac:chgData name="Yori Ysselmuiden" userId="e49daaba91d124d5" providerId="LiveId" clId="{090D1F20-9591-4F9E-8FB6-30B44DF9506A}" dt="2021-09-13T11:43:43.750" v="249" actId="26606"/>
          <ac:graphicFrameMkLst>
            <pc:docMk/>
            <pc:sldMk cId="2211004412" sldId="266"/>
            <ac:graphicFrameMk id="5" creationId="{214F2247-F769-4B25-9D55-A17C0D09B07B}"/>
          </ac:graphicFrameMkLst>
        </pc:graphicFrameChg>
        <pc:graphicFrameChg chg="add">
          <ac:chgData name="Yori Ysselmuiden" userId="e49daaba91d124d5" providerId="LiveId" clId="{090D1F20-9591-4F9E-8FB6-30B44DF9506A}" dt="2021-09-13T11:44:02.297" v="254" actId="26606"/>
          <ac:graphicFrameMkLst>
            <pc:docMk/>
            <pc:sldMk cId="2211004412" sldId="266"/>
            <ac:graphicFrameMk id="8" creationId="{2D6ADCF2-53F7-4177-87F5-6FF71A8854AD}"/>
          </ac:graphicFrameMkLst>
        </pc:graphicFrameChg>
      </pc:sldChg>
      <pc:sldChg chg="new del">
        <pc:chgData name="Yori Ysselmuiden" userId="e49daaba91d124d5" providerId="LiveId" clId="{090D1F20-9591-4F9E-8FB6-30B44DF9506A}" dt="2021-09-13T11:43:41.063" v="248" actId="680"/>
        <pc:sldMkLst>
          <pc:docMk/>
          <pc:sldMk cId="2441870389" sldId="267"/>
        </pc:sldMkLst>
      </pc:sldChg>
      <pc:sldChg chg="addSp modSp new mod setBg">
        <pc:chgData name="Yori Ysselmuiden" userId="e49daaba91d124d5" providerId="LiveId" clId="{090D1F20-9591-4F9E-8FB6-30B44DF9506A}" dt="2021-09-15T17:44:42.832" v="4227" actId="12"/>
        <pc:sldMkLst>
          <pc:docMk/>
          <pc:sldMk cId="2570142625" sldId="267"/>
        </pc:sldMkLst>
        <pc:spChg chg="mod">
          <ac:chgData name="Yori Ysselmuiden" userId="e49daaba91d124d5" providerId="LiveId" clId="{090D1F20-9591-4F9E-8FB6-30B44DF9506A}" dt="2021-09-14T11:22:02.104" v="1425" actId="26606"/>
          <ac:spMkLst>
            <pc:docMk/>
            <pc:sldMk cId="2570142625" sldId="267"/>
            <ac:spMk id="2" creationId="{E0F1B769-725F-483C-B5B0-383C103EFACE}"/>
          </ac:spMkLst>
        </pc:spChg>
        <pc:spChg chg="mod">
          <ac:chgData name="Yori Ysselmuiden" userId="e49daaba91d124d5" providerId="LiveId" clId="{090D1F20-9591-4F9E-8FB6-30B44DF9506A}" dt="2021-09-15T17:44:42.832" v="4227" actId="12"/>
          <ac:spMkLst>
            <pc:docMk/>
            <pc:sldMk cId="2570142625" sldId="267"/>
            <ac:spMk id="3" creationId="{0D9D6816-E4A8-4754-8D0E-68A237735FA9}"/>
          </ac:spMkLst>
        </pc:spChg>
        <pc:spChg chg="add">
          <ac:chgData name="Yori Ysselmuiden" userId="e49daaba91d124d5" providerId="LiveId" clId="{090D1F20-9591-4F9E-8FB6-30B44DF9506A}" dt="2021-09-14T11:22:02.104" v="1425" actId="26606"/>
          <ac:spMkLst>
            <pc:docMk/>
            <pc:sldMk cId="2570142625" sldId="267"/>
            <ac:spMk id="8" creationId="{907EF6B7-1338-4443-8C46-6A318D952DFD}"/>
          </ac:spMkLst>
        </pc:spChg>
        <pc:spChg chg="add">
          <ac:chgData name="Yori Ysselmuiden" userId="e49daaba91d124d5" providerId="LiveId" clId="{090D1F20-9591-4F9E-8FB6-30B44DF9506A}" dt="2021-09-14T11:22:02.104" v="1425" actId="26606"/>
          <ac:spMkLst>
            <pc:docMk/>
            <pc:sldMk cId="2570142625" sldId="267"/>
            <ac:spMk id="10" creationId="{DAAE4CDD-124C-4DCF-9584-B6033B545DD5}"/>
          </ac:spMkLst>
        </pc:spChg>
        <pc:spChg chg="add">
          <ac:chgData name="Yori Ysselmuiden" userId="e49daaba91d124d5" providerId="LiveId" clId="{090D1F20-9591-4F9E-8FB6-30B44DF9506A}" dt="2021-09-14T11:22:02.104" v="1425" actId="26606"/>
          <ac:spMkLst>
            <pc:docMk/>
            <pc:sldMk cId="2570142625" sldId="267"/>
            <ac:spMk id="12" creationId="{081E4A58-353D-44AE-B2FC-2A74E2E400F7}"/>
          </ac:spMkLst>
        </pc:spChg>
      </pc:sldChg>
      <pc:sldChg chg="addSp modSp new mod setBg">
        <pc:chgData name="Yori Ysselmuiden" userId="e49daaba91d124d5" providerId="LiveId" clId="{090D1F20-9591-4F9E-8FB6-30B44DF9506A}" dt="2021-09-15T17:44:34.337" v="4226" actId="12"/>
        <pc:sldMkLst>
          <pc:docMk/>
          <pc:sldMk cId="3654690017" sldId="268"/>
        </pc:sldMkLst>
        <pc:spChg chg="mod">
          <ac:chgData name="Yori Ysselmuiden" userId="e49daaba91d124d5" providerId="LiveId" clId="{090D1F20-9591-4F9E-8FB6-30B44DF9506A}" dt="2021-09-14T11:22:08.601" v="1426" actId="26606"/>
          <ac:spMkLst>
            <pc:docMk/>
            <pc:sldMk cId="3654690017" sldId="268"/>
            <ac:spMk id="2" creationId="{DD9CF450-9DC2-4BF7-A6B6-D762244B6E90}"/>
          </ac:spMkLst>
        </pc:spChg>
        <pc:spChg chg="mod">
          <ac:chgData name="Yori Ysselmuiden" userId="e49daaba91d124d5" providerId="LiveId" clId="{090D1F20-9591-4F9E-8FB6-30B44DF9506A}" dt="2021-09-15T17:44:34.337" v="4226" actId="12"/>
          <ac:spMkLst>
            <pc:docMk/>
            <pc:sldMk cId="3654690017" sldId="268"/>
            <ac:spMk id="3" creationId="{63F96477-20F9-43BC-9227-1A2923949C8D}"/>
          </ac:spMkLst>
        </pc:spChg>
        <pc:spChg chg="add">
          <ac:chgData name="Yori Ysselmuiden" userId="e49daaba91d124d5" providerId="LiveId" clId="{090D1F20-9591-4F9E-8FB6-30B44DF9506A}" dt="2021-09-14T11:22:08.601" v="1426" actId="26606"/>
          <ac:spMkLst>
            <pc:docMk/>
            <pc:sldMk cId="3654690017" sldId="268"/>
            <ac:spMk id="8" creationId="{907EF6B7-1338-4443-8C46-6A318D952DFD}"/>
          </ac:spMkLst>
        </pc:spChg>
        <pc:spChg chg="add">
          <ac:chgData name="Yori Ysselmuiden" userId="e49daaba91d124d5" providerId="LiveId" clId="{090D1F20-9591-4F9E-8FB6-30B44DF9506A}" dt="2021-09-14T11:22:08.601" v="1426" actId="26606"/>
          <ac:spMkLst>
            <pc:docMk/>
            <pc:sldMk cId="3654690017" sldId="268"/>
            <ac:spMk id="10" creationId="{DAAE4CDD-124C-4DCF-9584-B6033B545DD5}"/>
          </ac:spMkLst>
        </pc:spChg>
        <pc:spChg chg="add">
          <ac:chgData name="Yori Ysselmuiden" userId="e49daaba91d124d5" providerId="LiveId" clId="{090D1F20-9591-4F9E-8FB6-30B44DF9506A}" dt="2021-09-14T11:22:08.601" v="1426" actId="26606"/>
          <ac:spMkLst>
            <pc:docMk/>
            <pc:sldMk cId="3654690017" sldId="268"/>
            <ac:spMk id="12" creationId="{081E4A58-353D-44AE-B2FC-2A74E2E400F7}"/>
          </ac:spMkLst>
        </pc:spChg>
      </pc:sldChg>
      <pc:sldChg chg="modSp new del">
        <pc:chgData name="Yori Ysselmuiden" userId="e49daaba91d124d5" providerId="LiveId" clId="{090D1F20-9591-4F9E-8FB6-30B44DF9506A}" dt="2021-09-13T11:57:11.114" v="419" actId="47"/>
        <pc:sldMkLst>
          <pc:docMk/>
          <pc:sldMk cId="2924171279" sldId="269"/>
        </pc:sldMkLst>
        <pc:spChg chg="mod">
          <ac:chgData name="Yori Ysselmuiden" userId="e49daaba91d124d5" providerId="LiveId" clId="{090D1F20-9591-4F9E-8FB6-30B44DF9506A}" dt="2021-09-13T11:49:22.088" v="322"/>
          <ac:spMkLst>
            <pc:docMk/>
            <pc:sldMk cId="2924171279" sldId="269"/>
            <ac:spMk id="2" creationId="{4312824E-53ED-44D9-88B5-8B3200E9EF54}"/>
          </ac:spMkLst>
        </pc:spChg>
        <pc:spChg chg="mod">
          <ac:chgData name="Yori Ysselmuiden" userId="e49daaba91d124d5" providerId="LiveId" clId="{090D1F20-9591-4F9E-8FB6-30B44DF9506A}" dt="2021-09-13T11:49:22.088" v="322"/>
          <ac:spMkLst>
            <pc:docMk/>
            <pc:sldMk cId="2924171279" sldId="269"/>
            <ac:spMk id="3" creationId="{A0158180-6555-4EAC-B100-9B26BAC5B05C}"/>
          </ac:spMkLst>
        </pc:spChg>
      </pc:sldChg>
      <pc:sldChg chg="addSp modSp new mod setBg">
        <pc:chgData name="Yori Ysselmuiden" userId="e49daaba91d124d5" providerId="LiveId" clId="{090D1F20-9591-4F9E-8FB6-30B44DF9506A}" dt="2021-09-14T13:31:27.063" v="3782" actId="255"/>
        <pc:sldMkLst>
          <pc:docMk/>
          <pc:sldMk cId="1634442973" sldId="270"/>
        </pc:sldMkLst>
        <pc:spChg chg="mod">
          <ac:chgData name="Yori Ysselmuiden" userId="e49daaba91d124d5" providerId="LiveId" clId="{090D1F20-9591-4F9E-8FB6-30B44DF9506A}" dt="2021-09-14T11:21:41.107" v="1422" actId="26606"/>
          <ac:spMkLst>
            <pc:docMk/>
            <pc:sldMk cId="1634442973" sldId="270"/>
            <ac:spMk id="2" creationId="{E8168840-E457-4C31-8C33-496E8E42EA23}"/>
          </ac:spMkLst>
        </pc:spChg>
        <pc:spChg chg="mod">
          <ac:chgData name="Yori Ysselmuiden" userId="e49daaba91d124d5" providerId="LiveId" clId="{090D1F20-9591-4F9E-8FB6-30B44DF9506A}" dt="2021-09-14T13:31:27.063" v="3782" actId="255"/>
          <ac:spMkLst>
            <pc:docMk/>
            <pc:sldMk cId="1634442973" sldId="270"/>
            <ac:spMk id="3" creationId="{7B14E1BB-8C9F-4885-B36B-9D1BC6C8B7F8}"/>
          </ac:spMkLst>
        </pc:spChg>
        <pc:spChg chg="add">
          <ac:chgData name="Yori Ysselmuiden" userId="e49daaba91d124d5" providerId="LiveId" clId="{090D1F20-9591-4F9E-8FB6-30B44DF9506A}" dt="2021-09-14T11:21:41.107" v="1422" actId="26606"/>
          <ac:spMkLst>
            <pc:docMk/>
            <pc:sldMk cId="1634442973" sldId="270"/>
            <ac:spMk id="8" creationId="{907EF6B7-1338-4443-8C46-6A318D952DFD}"/>
          </ac:spMkLst>
        </pc:spChg>
        <pc:spChg chg="add">
          <ac:chgData name="Yori Ysselmuiden" userId="e49daaba91d124d5" providerId="LiveId" clId="{090D1F20-9591-4F9E-8FB6-30B44DF9506A}" dt="2021-09-14T11:21:41.107" v="1422" actId="26606"/>
          <ac:spMkLst>
            <pc:docMk/>
            <pc:sldMk cId="1634442973" sldId="270"/>
            <ac:spMk id="10" creationId="{DAAE4CDD-124C-4DCF-9584-B6033B545DD5}"/>
          </ac:spMkLst>
        </pc:spChg>
        <pc:spChg chg="add">
          <ac:chgData name="Yori Ysselmuiden" userId="e49daaba91d124d5" providerId="LiveId" clId="{090D1F20-9591-4F9E-8FB6-30B44DF9506A}" dt="2021-09-14T11:21:41.107" v="1422" actId="26606"/>
          <ac:spMkLst>
            <pc:docMk/>
            <pc:sldMk cId="1634442973" sldId="270"/>
            <ac:spMk id="12" creationId="{081E4A58-353D-44AE-B2FC-2A74E2E400F7}"/>
          </ac:spMkLst>
        </pc:spChg>
      </pc:sldChg>
      <pc:sldChg chg="addSp modSp new mod setBg">
        <pc:chgData name="Yori Ysselmuiden" userId="e49daaba91d124d5" providerId="LiveId" clId="{090D1F20-9591-4F9E-8FB6-30B44DF9506A}" dt="2021-09-14T14:42:39.302" v="4070" actId="20577"/>
        <pc:sldMkLst>
          <pc:docMk/>
          <pc:sldMk cId="2102928065" sldId="271"/>
        </pc:sldMkLst>
        <pc:spChg chg="mod">
          <ac:chgData name="Yori Ysselmuiden" userId="e49daaba91d124d5" providerId="LiveId" clId="{090D1F20-9591-4F9E-8FB6-30B44DF9506A}" dt="2021-09-14T11:21:54.333" v="1424" actId="26606"/>
          <ac:spMkLst>
            <pc:docMk/>
            <pc:sldMk cId="2102928065" sldId="271"/>
            <ac:spMk id="2" creationId="{3A0BA452-447B-4523-AA50-5463834EA21B}"/>
          </ac:spMkLst>
        </pc:spChg>
        <pc:spChg chg="mod">
          <ac:chgData name="Yori Ysselmuiden" userId="e49daaba91d124d5" providerId="LiveId" clId="{090D1F20-9591-4F9E-8FB6-30B44DF9506A}" dt="2021-09-14T14:42:39.302" v="4070" actId="20577"/>
          <ac:spMkLst>
            <pc:docMk/>
            <pc:sldMk cId="2102928065" sldId="271"/>
            <ac:spMk id="3" creationId="{FFAA3905-DC12-43E4-B7F3-22C99433F0B4}"/>
          </ac:spMkLst>
        </pc:spChg>
        <pc:spChg chg="add">
          <ac:chgData name="Yori Ysselmuiden" userId="e49daaba91d124d5" providerId="LiveId" clId="{090D1F20-9591-4F9E-8FB6-30B44DF9506A}" dt="2021-09-14T11:21:54.333" v="1424" actId="26606"/>
          <ac:spMkLst>
            <pc:docMk/>
            <pc:sldMk cId="2102928065" sldId="271"/>
            <ac:spMk id="8" creationId="{907EF6B7-1338-4443-8C46-6A318D952DFD}"/>
          </ac:spMkLst>
        </pc:spChg>
        <pc:spChg chg="add">
          <ac:chgData name="Yori Ysselmuiden" userId="e49daaba91d124d5" providerId="LiveId" clId="{090D1F20-9591-4F9E-8FB6-30B44DF9506A}" dt="2021-09-14T11:21:54.333" v="1424" actId="26606"/>
          <ac:spMkLst>
            <pc:docMk/>
            <pc:sldMk cId="2102928065" sldId="271"/>
            <ac:spMk id="10" creationId="{DAAE4CDD-124C-4DCF-9584-B6033B545DD5}"/>
          </ac:spMkLst>
        </pc:spChg>
        <pc:spChg chg="add">
          <ac:chgData name="Yori Ysselmuiden" userId="e49daaba91d124d5" providerId="LiveId" clId="{090D1F20-9591-4F9E-8FB6-30B44DF9506A}" dt="2021-09-14T11:21:54.333" v="1424" actId="26606"/>
          <ac:spMkLst>
            <pc:docMk/>
            <pc:sldMk cId="2102928065" sldId="271"/>
            <ac:spMk id="12" creationId="{081E4A58-353D-44AE-B2FC-2A74E2E400F7}"/>
          </ac:spMkLst>
        </pc:spChg>
      </pc:sldChg>
      <pc:sldChg chg="addSp modSp new mod setBg">
        <pc:chgData name="Yori Ysselmuiden" userId="e49daaba91d124d5" providerId="LiveId" clId="{090D1F20-9591-4F9E-8FB6-30B44DF9506A}" dt="2021-09-14T14:41:50.329" v="4014" actId="12"/>
        <pc:sldMkLst>
          <pc:docMk/>
          <pc:sldMk cId="3384875037" sldId="272"/>
        </pc:sldMkLst>
        <pc:spChg chg="mod">
          <ac:chgData name="Yori Ysselmuiden" userId="e49daaba91d124d5" providerId="LiveId" clId="{090D1F20-9591-4F9E-8FB6-30B44DF9506A}" dt="2021-09-14T11:21:49.191" v="1423" actId="26606"/>
          <ac:spMkLst>
            <pc:docMk/>
            <pc:sldMk cId="3384875037" sldId="272"/>
            <ac:spMk id="2" creationId="{977B5132-CCC4-43EE-B890-62199281EF26}"/>
          </ac:spMkLst>
        </pc:spChg>
        <pc:spChg chg="mod">
          <ac:chgData name="Yori Ysselmuiden" userId="e49daaba91d124d5" providerId="LiveId" clId="{090D1F20-9591-4F9E-8FB6-30B44DF9506A}" dt="2021-09-14T14:41:50.329" v="4014" actId="12"/>
          <ac:spMkLst>
            <pc:docMk/>
            <pc:sldMk cId="3384875037" sldId="272"/>
            <ac:spMk id="3" creationId="{F3C8F93D-2F3E-4342-A55E-2E0D0AE94AC5}"/>
          </ac:spMkLst>
        </pc:spChg>
        <pc:spChg chg="add">
          <ac:chgData name="Yori Ysselmuiden" userId="e49daaba91d124d5" providerId="LiveId" clId="{090D1F20-9591-4F9E-8FB6-30B44DF9506A}" dt="2021-09-14T11:21:49.191" v="1423" actId="26606"/>
          <ac:spMkLst>
            <pc:docMk/>
            <pc:sldMk cId="3384875037" sldId="272"/>
            <ac:spMk id="8" creationId="{907EF6B7-1338-4443-8C46-6A318D952DFD}"/>
          </ac:spMkLst>
        </pc:spChg>
        <pc:spChg chg="add">
          <ac:chgData name="Yori Ysselmuiden" userId="e49daaba91d124d5" providerId="LiveId" clId="{090D1F20-9591-4F9E-8FB6-30B44DF9506A}" dt="2021-09-14T11:21:49.191" v="1423" actId="26606"/>
          <ac:spMkLst>
            <pc:docMk/>
            <pc:sldMk cId="3384875037" sldId="272"/>
            <ac:spMk id="10" creationId="{DAAE4CDD-124C-4DCF-9584-B6033B545DD5}"/>
          </ac:spMkLst>
        </pc:spChg>
        <pc:spChg chg="add">
          <ac:chgData name="Yori Ysselmuiden" userId="e49daaba91d124d5" providerId="LiveId" clId="{090D1F20-9591-4F9E-8FB6-30B44DF9506A}" dt="2021-09-14T11:21:49.191" v="1423" actId="26606"/>
          <ac:spMkLst>
            <pc:docMk/>
            <pc:sldMk cId="3384875037" sldId="272"/>
            <ac:spMk id="12" creationId="{081E4A58-353D-44AE-B2FC-2A74E2E400F7}"/>
          </ac:spMkLst>
        </pc:spChg>
      </pc:sldChg>
      <pc:sldChg chg="addSp delSp modSp new mod setBg modNotesTx">
        <pc:chgData name="Yori Ysselmuiden" userId="e49daaba91d124d5" providerId="LiveId" clId="{090D1F20-9591-4F9E-8FB6-30B44DF9506A}" dt="2021-09-14T14:48:07.596" v="4220" actId="20577"/>
        <pc:sldMkLst>
          <pc:docMk/>
          <pc:sldMk cId="2650154749" sldId="273"/>
        </pc:sldMkLst>
        <pc:spChg chg="mod">
          <ac:chgData name="Yori Ysselmuiden" userId="e49daaba91d124d5" providerId="LiveId" clId="{090D1F20-9591-4F9E-8FB6-30B44DF9506A}" dt="2021-09-14T12:00:57.651" v="1959" actId="14100"/>
          <ac:spMkLst>
            <pc:docMk/>
            <pc:sldMk cId="2650154749" sldId="273"/>
            <ac:spMk id="2" creationId="{4F552159-4F16-49BD-AB17-722A81229756}"/>
          </ac:spMkLst>
        </pc:spChg>
        <pc:spChg chg="del mod">
          <ac:chgData name="Yori Ysselmuiden" userId="e49daaba91d124d5" providerId="LiveId" clId="{090D1F20-9591-4F9E-8FB6-30B44DF9506A}" dt="2021-09-14T12:00:10.278" v="1946" actId="26606"/>
          <ac:spMkLst>
            <pc:docMk/>
            <pc:sldMk cId="2650154749" sldId="273"/>
            <ac:spMk id="3" creationId="{503CBD63-3945-461A-BD3D-013627709591}"/>
          </ac:spMkLst>
        </pc:spChg>
        <pc:spChg chg="add">
          <ac:chgData name="Yori Ysselmuiden" userId="e49daaba91d124d5" providerId="LiveId" clId="{090D1F20-9591-4F9E-8FB6-30B44DF9506A}" dt="2021-09-14T12:00:10.278" v="1946" actId="26606"/>
          <ac:spMkLst>
            <pc:docMk/>
            <pc:sldMk cId="2650154749" sldId="273"/>
            <ac:spMk id="9" creationId="{2E442304-DDBD-4F7B-8017-36BCC863FB40}"/>
          </ac:spMkLst>
        </pc:spChg>
        <pc:spChg chg="add">
          <ac:chgData name="Yori Ysselmuiden" userId="e49daaba91d124d5" providerId="LiveId" clId="{090D1F20-9591-4F9E-8FB6-30B44DF9506A}" dt="2021-09-14T12:00:10.278" v="1946" actId="26606"/>
          <ac:spMkLst>
            <pc:docMk/>
            <pc:sldMk cId="2650154749" sldId="273"/>
            <ac:spMk id="11" creationId="{5E107275-3853-46FD-A241-DE4355A42675}"/>
          </ac:spMkLst>
        </pc:spChg>
        <pc:graphicFrameChg chg="add mod">
          <ac:chgData name="Yori Ysselmuiden" userId="e49daaba91d124d5" providerId="LiveId" clId="{090D1F20-9591-4F9E-8FB6-30B44DF9506A}" dt="2021-09-14T14:48:07.596" v="4220" actId="20577"/>
          <ac:graphicFrameMkLst>
            <pc:docMk/>
            <pc:sldMk cId="2650154749" sldId="273"/>
            <ac:graphicFrameMk id="5" creationId="{B50B7A2E-A71B-4DF4-BC6C-08E3C945E4D9}"/>
          </ac:graphicFrameMkLst>
        </pc:graphicFrameChg>
      </pc:sldChg>
      <pc:sldChg chg="addSp modSp new mod setBg modAnim modNotesTx">
        <pc:chgData name="Yori Ysselmuiden" userId="e49daaba91d124d5" providerId="LiveId" clId="{090D1F20-9591-4F9E-8FB6-30B44DF9506A}" dt="2021-09-14T13:05:12.566" v="3517" actId="20577"/>
        <pc:sldMkLst>
          <pc:docMk/>
          <pc:sldMk cId="1468740961" sldId="274"/>
        </pc:sldMkLst>
        <pc:spChg chg="mod">
          <ac:chgData name="Yori Ysselmuiden" userId="e49daaba91d124d5" providerId="LiveId" clId="{090D1F20-9591-4F9E-8FB6-30B44DF9506A}" dt="2021-09-14T12:30:53.116" v="2647" actId="26606"/>
          <ac:spMkLst>
            <pc:docMk/>
            <pc:sldMk cId="1468740961" sldId="274"/>
            <ac:spMk id="2" creationId="{60E53871-882D-40BB-9A07-A6D1151A87FC}"/>
          </ac:spMkLst>
        </pc:spChg>
        <pc:spChg chg="mod">
          <ac:chgData name="Yori Ysselmuiden" userId="e49daaba91d124d5" providerId="LiveId" clId="{090D1F20-9591-4F9E-8FB6-30B44DF9506A}" dt="2021-09-14T13:03:57.885" v="3485" actId="20577"/>
          <ac:spMkLst>
            <pc:docMk/>
            <pc:sldMk cId="1468740961" sldId="274"/>
            <ac:spMk id="3" creationId="{3B47EA7C-342B-4715-B4D9-0485C20565D8}"/>
          </ac:spMkLst>
        </pc:spChg>
        <pc:spChg chg="add">
          <ac:chgData name="Yori Ysselmuiden" userId="e49daaba91d124d5" providerId="LiveId" clId="{090D1F20-9591-4F9E-8FB6-30B44DF9506A}" dt="2021-09-14T12:30:53.116" v="2647" actId="26606"/>
          <ac:spMkLst>
            <pc:docMk/>
            <pc:sldMk cId="1468740961" sldId="274"/>
            <ac:spMk id="8" creationId="{777A147A-9ED8-46B4-8660-1B3C2AA880B5}"/>
          </ac:spMkLst>
        </pc:spChg>
        <pc:spChg chg="add">
          <ac:chgData name="Yori Ysselmuiden" userId="e49daaba91d124d5" providerId="LiveId" clId="{090D1F20-9591-4F9E-8FB6-30B44DF9506A}" dt="2021-09-14T12:30:53.116" v="2647" actId="26606"/>
          <ac:spMkLst>
            <pc:docMk/>
            <pc:sldMk cId="1468740961" sldId="274"/>
            <ac:spMk id="10" creationId="{5D6C15A0-C087-4593-8414-2B4EC1CDC3DE}"/>
          </ac:spMkLst>
        </pc:spChg>
      </pc:sldChg>
      <pc:sldChg chg="addSp modSp new mod ord setBg modAnim modNotesTx">
        <pc:chgData name="Yori Ysselmuiden" userId="e49daaba91d124d5" providerId="LiveId" clId="{090D1F20-9591-4F9E-8FB6-30B44DF9506A}" dt="2021-09-14T13:21:14.766" v="3597" actId="27636"/>
        <pc:sldMkLst>
          <pc:docMk/>
          <pc:sldMk cId="1419956169" sldId="275"/>
        </pc:sldMkLst>
        <pc:spChg chg="mod">
          <ac:chgData name="Yori Ysselmuiden" userId="e49daaba91d124d5" providerId="LiveId" clId="{090D1F20-9591-4F9E-8FB6-30B44DF9506A}" dt="2021-09-14T12:59:41.590" v="3423" actId="26606"/>
          <ac:spMkLst>
            <pc:docMk/>
            <pc:sldMk cId="1419956169" sldId="275"/>
            <ac:spMk id="2" creationId="{ACB02A53-4E89-47CE-A2ED-79C6361E76BD}"/>
          </ac:spMkLst>
        </pc:spChg>
        <pc:spChg chg="mod">
          <ac:chgData name="Yori Ysselmuiden" userId="e49daaba91d124d5" providerId="LiveId" clId="{090D1F20-9591-4F9E-8FB6-30B44DF9506A}" dt="2021-09-14T13:21:14.766" v="3597" actId="27636"/>
          <ac:spMkLst>
            <pc:docMk/>
            <pc:sldMk cId="1419956169" sldId="275"/>
            <ac:spMk id="3" creationId="{385C3520-740E-40FC-ACED-855222A2F59C}"/>
          </ac:spMkLst>
        </pc:spChg>
        <pc:spChg chg="add">
          <ac:chgData name="Yori Ysselmuiden" userId="e49daaba91d124d5" providerId="LiveId" clId="{090D1F20-9591-4F9E-8FB6-30B44DF9506A}" dt="2021-09-14T12:59:41.590" v="3423" actId="26606"/>
          <ac:spMkLst>
            <pc:docMk/>
            <pc:sldMk cId="1419956169" sldId="275"/>
            <ac:spMk id="8" creationId="{777A147A-9ED8-46B4-8660-1B3C2AA880B5}"/>
          </ac:spMkLst>
        </pc:spChg>
        <pc:spChg chg="add">
          <ac:chgData name="Yori Ysselmuiden" userId="e49daaba91d124d5" providerId="LiveId" clId="{090D1F20-9591-4F9E-8FB6-30B44DF9506A}" dt="2021-09-14T12:59:41.590" v="3423" actId="26606"/>
          <ac:spMkLst>
            <pc:docMk/>
            <pc:sldMk cId="1419956169" sldId="275"/>
            <ac:spMk id="10" creationId="{5D6C15A0-C087-4593-8414-2B4EC1CDC3DE}"/>
          </ac:spMkLst>
        </pc:spChg>
      </pc:sldChg>
      <pc:sldChg chg="addSp modSp new mod setBg modAnim modNotesTx">
        <pc:chgData name="Yori Ysselmuiden" userId="e49daaba91d124d5" providerId="LiveId" clId="{090D1F20-9591-4F9E-8FB6-30B44DF9506A}" dt="2021-09-15T17:44:11.661" v="4225" actId="20577"/>
        <pc:sldMkLst>
          <pc:docMk/>
          <pc:sldMk cId="3889013057" sldId="276"/>
        </pc:sldMkLst>
        <pc:spChg chg="mod">
          <ac:chgData name="Yori Ysselmuiden" userId="e49daaba91d124d5" providerId="LiveId" clId="{090D1F20-9591-4F9E-8FB6-30B44DF9506A}" dt="2021-09-14T13:06:51.064" v="3542" actId="20577"/>
          <ac:spMkLst>
            <pc:docMk/>
            <pc:sldMk cId="3889013057" sldId="276"/>
            <ac:spMk id="2" creationId="{271385A0-BCDF-4796-AE67-7D0C36AF7C61}"/>
          </ac:spMkLst>
        </pc:spChg>
        <pc:spChg chg="mod">
          <ac:chgData name="Yori Ysselmuiden" userId="e49daaba91d124d5" providerId="LiveId" clId="{090D1F20-9591-4F9E-8FB6-30B44DF9506A}" dt="2021-09-15T17:44:11.661" v="4225" actId="20577"/>
          <ac:spMkLst>
            <pc:docMk/>
            <pc:sldMk cId="3889013057" sldId="276"/>
            <ac:spMk id="3" creationId="{8A0D92B4-BFB0-4E1F-9A8A-1159C63ED852}"/>
          </ac:spMkLst>
        </pc:spChg>
        <pc:spChg chg="add">
          <ac:chgData name="Yori Ysselmuiden" userId="e49daaba91d124d5" providerId="LiveId" clId="{090D1F20-9591-4F9E-8FB6-30B44DF9506A}" dt="2021-09-14T13:06:23.462" v="3523" actId="26606"/>
          <ac:spMkLst>
            <pc:docMk/>
            <pc:sldMk cId="3889013057" sldId="276"/>
            <ac:spMk id="8" creationId="{777A147A-9ED8-46B4-8660-1B3C2AA880B5}"/>
          </ac:spMkLst>
        </pc:spChg>
        <pc:spChg chg="add">
          <ac:chgData name="Yori Ysselmuiden" userId="e49daaba91d124d5" providerId="LiveId" clId="{090D1F20-9591-4F9E-8FB6-30B44DF9506A}" dt="2021-09-14T13:06:23.462" v="3523" actId="26606"/>
          <ac:spMkLst>
            <pc:docMk/>
            <pc:sldMk cId="3889013057" sldId="276"/>
            <ac:spMk id="10" creationId="{5D6C15A0-C087-4593-8414-2B4EC1CDC3DE}"/>
          </ac:spMkLst>
        </pc:spChg>
      </pc:sldChg>
      <pc:sldChg chg="addSp delSp modSp new mod setBg modAnim">
        <pc:chgData name="Yori Ysselmuiden" userId="e49daaba91d124d5" providerId="LiveId" clId="{090D1F20-9591-4F9E-8FB6-30B44DF9506A}" dt="2021-09-14T13:01:33.365" v="3447" actId="20577"/>
        <pc:sldMkLst>
          <pc:docMk/>
          <pc:sldMk cId="1882766264" sldId="277"/>
        </pc:sldMkLst>
        <pc:spChg chg="mod">
          <ac:chgData name="Yori Ysselmuiden" userId="e49daaba91d124d5" providerId="LiveId" clId="{090D1F20-9591-4F9E-8FB6-30B44DF9506A}" dt="2021-09-14T13:01:33.365" v="3447" actId="20577"/>
          <ac:spMkLst>
            <pc:docMk/>
            <pc:sldMk cId="1882766264" sldId="277"/>
            <ac:spMk id="2" creationId="{B0611242-7EDA-466A-9A1A-37B074170ABD}"/>
          </ac:spMkLst>
        </pc:spChg>
        <pc:spChg chg="add del mod">
          <ac:chgData name="Yori Ysselmuiden" userId="e49daaba91d124d5" providerId="LiveId" clId="{090D1F20-9591-4F9E-8FB6-30B44DF9506A}" dt="2021-09-14T12:39:44.136" v="3358" actId="26606"/>
          <ac:spMkLst>
            <pc:docMk/>
            <pc:sldMk cId="1882766264" sldId="277"/>
            <ac:spMk id="3" creationId="{1D284EB1-0BA7-4186-9A52-A316022618F7}"/>
          </ac:spMkLst>
        </pc:spChg>
        <pc:spChg chg="add del">
          <ac:chgData name="Yori Ysselmuiden" userId="e49daaba91d124d5" providerId="LiveId" clId="{090D1F20-9591-4F9E-8FB6-30B44DF9506A}" dt="2021-09-14T12:39:42.167" v="3355" actId="26606"/>
          <ac:spMkLst>
            <pc:docMk/>
            <pc:sldMk cId="1882766264" sldId="277"/>
            <ac:spMk id="8" creationId="{777A147A-9ED8-46B4-8660-1B3C2AA880B5}"/>
          </ac:spMkLst>
        </pc:spChg>
        <pc:spChg chg="add del">
          <ac:chgData name="Yori Ysselmuiden" userId="e49daaba91d124d5" providerId="LiveId" clId="{090D1F20-9591-4F9E-8FB6-30B44DF9506A}" dt="2021-09-14T12:39:44.129" v="3357" actId="26606"/>
          <ac:spMkLst>
            <pc:docMk/>
            <pc:sldMk cId="1882766264" sldId="277"/>
            <ac:spMk id="9" creationId="{2E442304-DDBD-4F7B-8017-36BCC863FB40}"/>
          </ac:spMkLst>
        </pc:spChg>
        <pc:spChg chg="add del">
          <ac:chgData name="Yori Ysselmuiden" userId="e49daaba91d124d5" providerId="LiveId" clId="{090D1F20-9591-4F9E-8FB6-30B44DF9506A}" dt="2021-09-14T12:39:42.167" v="3355" actId="26606"/>
          <ac:spMkLst>
            <pc:docMk/>
            <pc:sldMk cId="1882766264" sldId="277"/>
            <ac:spMk id="10" creationId="{5D6C15A0-C087-4593-8414-2B4EC1CDC3DE}"/>
          </ac:spMkLst>
        </pc:spChg>
        <pc:spChg chg="add del">
          <ac:chgData name="Yori Ysselmuiden" userId="e49daaba91d124d5" providerId="LiveId" clId="{090D1F20-9591-4F9E-8FB6-30B44DF9506A}" dt="2021-09-14T12:39:44.129" v="3357" actId="26606"/>
          <ac:spMkLst>
            <pc:docMk/>
            <pc:sldMk cId="1882766264" sldId="277"/>
            <ac:spMk id="11" creationId="{5E107275-3853-46FD-A241-DE4355A42675}"/>
          </ac:spMkLst>
        </pc:spChg>
        <pc:spChg chg="add">
          <ac:chgData name="Yori Ysselmuiden" userId="e49daaba91d124d5" providerId="LiveId" clId="{090D1F20-9591-4F9E-8FB6-30B44DF9506A}" dt="2021-09-14T12:39:44.136" v="3358" actId="26606"/>
          <ac:spMkLst>
            <pc:docMk/>
            <pc:sldMk cId="1882766264" sldId="277"/>
            <ac:spMk id="13" creationId="{777A147A-9ED8-46B4-8660-1B3C2AA880B5}"/>
          </ac:spMkLst>
        </pc:spChg>
        <pc:spChg chg="add">
          <ac:chgData name="Yori Ysselmuiden" userId="e49daaba91d124d5" providerId="LiveId" clId="{090D1F20-9591-4F9E-8FB6-30B44DF9506A}" dt="2021-09-14T12:39:44.136" v="3358" actId="26606"/>
          <ac:spMkLst>
            <pc:docMk/>
            <pc:sldMk cId="1882766264" sldId="277"/>
            <ac:spMk id="14" creationId="{5D6C15A0-C087-4593-8414-2B4EC1CDC3DE}"/>
          </ac:spMkLst>
        </pc:spChg>
        <pc:spChg chg="add mod">
          <ac:chgData name="Yori Ysselmuiden" userId="e49daaba91d124d5" providerId="LiveId" clId="{090D1F20-9591-4F9E-8FB6-30B44DF9506A}" dt="2021-09-14T12:39:57.937" v="3360" actId="14100"/>
          <ac:spMkLst>
            <pc:docMk/>
            <pc:sldMk cId="1882766264" sldId="277"/>
            <ac:spMk id="15" creationId="{1D284EB1-0BA7-4186-9A52-A316022618F7}"/>
          </ac:spMkLst>
        </pc:spChg>
        <pc:graphicFrameChg chg="add del">
          <ac:chgData name="Yori Ysselmuiden" userId="e49daaba91d124d5" providerId="LiveId" clId="{090D1F20-9591-4F9E-8FB6-30B44DF9506A}" dt="2021-09-14T12:39:44.129" v="3357" actId="26606"/>
          <ac:graphicFrameMkLst>
            <pc:docMk/>
            <pc:sldMk cId="1882766264" sldId="277"/>
            <ac:graphicFrameMk id="5" creationId="{841B2967-0A21-4CBD-AF58-3CD2324B5B6F}"/>
          </ac:graphicFrameMkLst>
        </pc:graphicFrameChg>
      </pc:sldChg>
      <pc:sldChg chg="addSp delSp modSp new mod setBg">
        <pc:chgData name="Yori Ysselmuiden" userId="e49daaba91d124d5" providerId="LiveId" clId="{090D1F20-9591-4F9E-8FB6-30B44DF9506A}" dt="2021-09-14T14:46:49.454" v="4200" actId="1076"/>
        <pc:sldMkLst>
          <pc:docMk/>
          <pc:sldMk cId="3023794089" sldId="278"/>
        </pc:sldMkLst>
        <pc:spChg chg="mod">
          <ac:chgData name="Yori Ysselmuiden" userId="e49daaba91d124d5" providerId="LiveId" clId="{090D1F20-9591-4F9E-8FB6-30B44DF9506A}" dt="2021-09-14T14:46:37.352" v="4197" actId="26606"/>
          <ac:spMkLst>
            <pc:docMk/>
            <pc:sldMk cId="3023794089" sldId="278"/>
            <ac:spMk id="2" creationId="{F5A0E8DF-2C78-41D6-A4D5-53BBE89D09D5}"/>
          </ac:spMkLst>
        </pc:spChg>
        <pc:spChg chg="add del mod">
          <ac:chgData name="Yori Ysselmuiden" userId="e49daaba91d124d5" providerId="LiveId" clId="{090D1F20-9591-4F9E-8FB6-30B44DF9506A}" dt="2021-09-14T14:46:37.352" v="4197" actId="26606"/>
          <ac:spMkLst>
            <pc:docMk/>
            <pc:sldMk cId="3023794089" sldId="278"/>
            <ac:spMk id="3" creationId="{EC924024-5599-4CF7-B2C2-498C5C916522}"/>
          </ac:spMkLst>
        </pc:spChg>
        <pc:spChg chg="add">
          <ac:chgData name="Yori Ysselmuiden" userId="e49daaba91d124d5" providerId="LiveId" clId="{090D1F20-9591-4F9E-8FB6-30B44DF9506A}" dt="2021-09-14T14:46:37.352" v="4197" actId="26606"/>
          <ac:spMkLst>
            <pc:docMk/>
            <pc:sldMk cId="3023794089" sldId="278"/>
            <ac:spMk id="9" creationId="{C05CBC3C-2E5A-4839-8B9B-2E5A6ADF0F58}"/>
          </ac:spMkLst>
        </pc:spChg>
        <pc:spChg chg="add del">
          <ac:chgData name="Yori Ysselmuiden" userId="e49daaba91d124d5" providerId="LiveId" clId="{090D1F20-9591-4F9E-8FB6-30B44DF9506A}" dt="2021-09-14T14:46:37.328" v="4196" actId="26606"/>
          <ac:spMkLst>
            <pc:docMk/>
            <pc:sldMk cId="3023794089" sldId="278"/>
            <ac:spMk id="10" creationId="{B50AB553-2A96-4A92-96F2-93548E096954}"/>
          </ac:spMkLst>
        </pc:spChg>
        <pc:spChg chg="add">
          <ac:chgData name="Yori Ysselmuiden" userId="e49daaba91d124d5" providerId="LiveId" clId="{090D1F20-9591-4F9E-8FB6-30B44DF9506A}" dt="2021-09-14T14:46:37.352" v="4197" actId="26606"/>
          <ac:spMkLst>
            <pc:docMk/>
            <pc:sldMk cId="3023794089" sldId="278"/>
            <ac:spMk id="11" creationId="{DB5B423A-57CC-4C58-AA26-8E2E862B03A0}"/>
          </ac:spMkLst>
        </pc:spChg>
        <pc:graphicFrameChg chg="add del">
          <ac:chgData name="Yori Ysselmuiden" userId="e49daaba91d124d5" providerId="LiveId" clId="{090D1F20-9591-4F9E-8FB6-30B44DF9506A}" dt="2021-09-14T14:46:37.328" v="4196" actId="26606"/>
          <ac:graphicFrameMkLst>
            <pc:docMk/>
            <pc:sldMk cId="3023794089" sldId="278"/>
            <ac:graphicFrameMk id="5" creationId="{58E7C211-028F-491F-B06C-E4BFA5F5D716}"/>
          </ac:graphicFrameMkLst>
        </pc:graphicFrameChg>
        <pc:graphicFrameChg chg="add mod">
          <ac:chgData name="Yori Ysselmuiden" userId="e49daaba91d124d5" providerId="LiveId" clId="{090D1F20-9591-4F9E-8FB6-30B44DF9506A}" dt="2021-09-14T14:46:49.454" v="4200" actId="1076"/>
          <ac:graphicFrameMkLst>
            <pc:docMk/>
            <pc:sldMk cId="3023794089" sldId="278"/>
            <ac:graphicFrameMk id="12" creationId="{BDB87004-06CD-4163-A7CF-B9BEB1E2DFA9}"/>
          </ac:graphicFrameMkLst>
        </pc:graphicFrameChg>
        <pc:picChg chg="add del">
          <ac:chgData name="Yori Ysselmuiden" userId="e49daaba91d124d5" providerId="LiveId" clId="{090D1F20-9591-4F9E-8FB6-30B44DF9506A}" dt="2021-09-14T14:46:37.328" v="4196" actId="26606"/>
          <ac:picMkLst>
            <pc:docMk/>
            <pc:sldMk cId="3023794089" sldId="278"/>
            <ac:picMk id="6" creationId="{3A6AF2E5-C0FD-4930-B253-12A4B1CCECA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1AB92-E357-4827-BB22-9BDEC106BC4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8D6F5E-13CC-4C84-B3D1-8160F15D16D4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1. Tweede Kamer stelt informateur aan.</a:t>
          </a:r>
          <a:endParaRPr lang="en-US" dirty="0"/>
        </a:p>
      </dgm:t>
    </dgm:pt>
    <dgm:pt modelId="{7C6E5264-4C5D-4214-B6C2-373F609607AE}" type="parTrans" cxnId="{8CBBF7C9-AE27-4588-9C5D-1001457C4D96}">
      <dgm:prSet/>
      <dgm:spPr/>
      <dgm:t>
        <a:bodyPr/>
        <a:lstStyle/>
        <a:p>
          <a:endParaRPr lang="en-US"/>
        </a:p>
      </dgm:t>
    </dgm:pt>
    <dgm:pt modelId="{71026637-B237-4408-ABE8-2A5A9D068814}" type="sibTrans" cxnId="{8CBBF7C9-AE27-4588-9C5D-1001457C4D96}">
      <dgm:prSet/>
      <dgm:spPr/>
      <dgm:t>
        <a:bodyPr/>
        <a:lstStyle/>
        <a:p>
          <a:endParaRPr lang="en-US"/>
        </a:p>
      </dgm:t>
    </dgm:pt>
    <dgm:pt modelId="{82E57830-AE94-407C-BAA4-04DF2E7A7D32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2. Informateur gaat aan de slag: onderzoeken welke partijen samen willen werken in een coalitie. Vervolgens met de coalitiepartijen een regeerakkoord schrijven.</a:t>
          </a:r>
          <a:endParaRPr lang="en-US" dirty="0"/>
        </a:p>
      </dgm:t>
    </dgm:pt>
    <dgm:pt modelId="{A7605D8E-7677-4C86-8713-B359EC1B2D18}" type="parTrans" cxnId="{6CBEFB8A-F83C-4366-BCD9-1A79F97FCC47}">
      <dgm:prSet/>
      <dgm:spPr/>
      <dgm:t>
        <a:bodyPr/>
        <a:lstStyle/>
        <a:p>
          <a:endParaRPr lang="en-US"/>
        </a:p>
      </dgm:t>
    </dgm:pt>
    <dgm:pt modelId="{D512F76E-A203-4DE8-B9DC-45B645D46B5C}" type="sibTrans" cxnId="{6CBEFB8A-F83C-4366-BCD9-1A79F97FCC47}">
      <dgm:prSet/>
      <dgm:spPr/>
      <dgm:t>
        <a:bodyPr/>
        <a:lstStyle/>
        <a:p>
          <a:endParaRPr lang="en-US"/>
        </a:p>
      </dgm:t>
    </dgm:pt>
    <dgm:pt modelId="{9FA106DC-7531-479A-B59B-5E63EDC3C504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3. Formateur gaat aan de slag:  verdeelt de ministersposten en staatssecretarisposten over de coalitiepartijen.</a:t>
          </a:r>
          <a:endParaRPr lang="en-US" dirty="0"/>
        </a:p>
      </dgm:t>
    </dgm:pt>
    <dgm:pt modelId="{CCDF9FD9-B37D-42E6-93C0-F3B3D32B6240}" type="parTrans" cxnId="{7ED08B88-D6A7-471F-8388-D78D557CDE46}">
      <dgm:prSet/>
      <dgm:spPr/>
      <dgm:t>
        <a:bodyPr/>
        <a:lstStyle/>
        <a:p>
          <a:endParaRPr lang="en-US"/>
        </a:p>
      </dgm:t>
    </dgm:pt>
    <dgm:pt modelId="{3302D492-570B-4CFB-A362-670087C97A8A}" type="sibTrans" cxnId="{7ED08B88-D6A7-471F-8388-D78D557CDE46}">
      <dgm:prSet/>
      <dgm:spPr/>
      <dgm:t>
        <a:bodyPr/>
        <a:lstStyle/>
        <a:p>
          <a:endParaRPr lang="en-US"/>
        </a:p>
      </dgm:t>
    </dgm:pt>
    <dgm:pt modelId="{EED41FED-226D-4D13-A82A-E3FF30EEB437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4. Bordesscène (fotomoment voor Koning samen met alle ministers).</a:t>
          </a:r>
          <a:endParaRPr lang="en-US" dirty="0"/>
        </a:p>
      </dgm:t>
    </dgm:pt>
    <dgm:pt modelId="{0A71D593-04BE-4055-B31E-CC3399C620F8}" type="parTrans" cxnId="{423EB611-3935-4155-A33D-59C98016E805}">
      <dgm:prSet/>
      <dgm:spPr/>
      <dgm:t>
        <a:bodyPr/>
        <a:lstStyle/>
        <a:p>
          <a:endParaRPr lang="en-US"/>
        </a:p>
      </dgm:t>
    </dgm:pt>
    <dgm:pt modelId="{5C251D8B-7550-4967-A52F-A2EC7AB85FBA}" type="sibTrans" cxnId="{423EB611-3935-4155-A33D-59C98016E805}">
      <dgm:prSet/>
      <dgm:spPr/>
      <dgm:t>
        <a:bodyPr/>
        <a:lstStyle/>
        <a:p>
          <a:endParaRPr lang="en-US"/>
        </a:p>
      </dgm:t>
    </dgm:pt>
    <dgm:pt modelId="{7F2271C7-A3EC-4F6D-95A7-FA8C095740AB}" type="pres">
      <dgm:prSet presAssocID="{27C1AB92-E357-4827-BB22-9BDEC106BC42}" presName="linear" presStyleCnt="0">
        <dgm:presLayoutVars>
          <dgm:animLvl val="lvl"/>
          <dgm:resizeHandles val="exact"/>
        </dgm:presLayoutVars>
      </dgm:prSet>
      <dgm:spPr/>
    </dgm:pt>
    <dgm:pt modelId="{829828F2-6242-43CE-89A1-45F711B4041D}" type="pres">
      <dgm:prSet presAssocID="{9B8D6F5E-13CC-4C84-B3D1-8160F15D16D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AF74280-68CA-40E7-8555-87F04E43A8B0}" type="pres">
      <dgm:prSet presAssocID="{71026637-B237-4408-ABE8-2A5A9D068814}" presName="spacer" presStyleCnt="0"/>
      <dgm:spPr/>
    </dgm:pt>
    <dgm:pt modelId="{24E1E084-2228-4D29-8123-FA8C52081731}" type="pres">
      <dgm:prSet presAssocID="{82E57830-AE94-407C-BAA4-04DF2E7A7D3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261CB27-1901-468F-A72C-B15143444120}" type="pres">
      <dgm:prSet presAssocID="{D512F76E-A203-4DE8-B9DC-45B645D46B5C}" presName="spacer" presStyleCnt="0"/>
      <dgm:spPr/>
    </dgm:pt>
    <dgm:pt modelId="{3557C1B9-9AE4-475F-B63F-3896F86A3040}" type="pres">
      <dgm:prSet presAssocID="{9FA106DC-7531-479A-B59B-5E63EDC3C50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903F1B4-0168-4C00-BA89-0DF04BBF83EC}" type="pres">
      <dgm:prSet presAssocID="{3302D492-570B-4CFB-A362-670087C97A8A}" presName="spacer" presStyleCnt="0"/>
      <dgm:spPr/>
    </dgm:pt>
    <dgm:pt modelId="{5C7961AC-167C-4726-A626-53E640CCB25B}" type="pres">
      <dgm:prSet presAssocID="{EED41FED-226D-4D13-A82A-E3FF30EEB43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8EFE10B-B82F-4208-AE57-CB75362409A8}" type="presOf" srcId="{27C1AB92-E357-4827-BB22-9BDEC106BC42}" destId="{7F2271C7-A3EC-4F6D-95A7-FA8C095740AB}" srcOrd="0" destOrd="0" presId="urn:microsoft.com/office/officeart/2005/8/layout/vList2"/>
    <dgm:cxn modelId="{423EB611-3935-4155-A33D-59C98016E805}" srcId="{27C1AB92-E357-4827-BB22-9BDEC106BC42}" destId="{EED41FED-226D-4D13-A82A-E3FF30EEB437}" srcOrd="3" destOrd="0" parTransId="{0A71D593-04BE-4055-B31E-CC3399C620F8}" sibTransId="{5C251D8B-7550-4967-A52F-A2EC7AB85FBA}"/>
    <dgm:cxn modelId="{C928A61D-F3F8-4AD8-8568-82CFEABFB708}" type="presOf" srcId="{9B8D6F5E-13CC-4C84-B3D1-8160F15D16D4}" destId="{829828F2-6242-43CE-89A1-45F711B4041D}" srcOrd="0" destOrd="0" presId="urn:microsoft.com/office/officeart/2005/8/layout/vList2"/>
    <dgm:cxn modelId="{E905B726-0EF8-4141-8181-CA999B6E7DF4}" type="presOf" srcId="{EED41FED-226D-4D13-A82A-E3FF30EEB437}" destId="{5C7961AC-167C-4726-A626-53E640CCB25B}" srcOrd="0" destOrd="0" presId="urn:microsoft.com/office/officeart/2005/8/layout/vList2"/>
    <dgm:cxn modelId="{7ED08B88-D6A7-471F-8388-D78D557CDE46}" srcId="{27C1AB92-E357-4827-BB22-9BDEC106BC42}" destId="{9FA106DC-7531-479A-B59B-5E63EDC3C504}" srcOrd="2" destOrd="0" parTransId="{CCDF9FD9-B37D-42E6-93C0-F3B3D32B6240}" sibTransId="{3302D492-570B-4CFB-A362-670087C97A8A}"/>
    <dgm:cxn modelId="{6CBEFB8A-F83C-4366-BCD9-1A79F97FCC47}" srcId="{27C1AB92-E357-4827-BB22-9BDEC106BC42}" destId="{82E57830-AE94-407C-BAA4-04DF2E7A7D32}" srcOrd="1" destOrd="0" parTransId="{A7605D8E-7677-4C86-8713-B359EC1B2D18}" sibTransId="{D512F76E-A203-4DE8-B9DC-45B645D46B5C}"/>
    <dgm:cxn modelId="{B96C758B-5AF9-44F2-824F-CE4E99FF2BE9}" type="presOf" srcId="{82E57830-AE94-407C-BAA4-04DF2E7A7D32}" destId="{24E1E084-2228-4D29-8123-FA8C52081731}" srcOrd="0" destOrd="0" presId="urn:microsoft.com/office/officeart/2005/8/layout/vList2"/>
    <dgm:cxn modelId="{148936B7-2895-4E29-8E6D-41327A8E72B3}" type="presOf" srcId="{9FA106DC-7531-479A-B59B-5E63EDC3C504}" destId="{3557C1B9-9AE4-475F-B63F-3896F86A3040}" srcOrd="0" destOrd="0" presId="urn:microsoft.com/office/officeart/2005/8/layout/vList2"/>
    <dgm:cxn modelId="{8CBBF7C9-AE27-4588-9C5D-1001457C4D96}" srcId="{27C1AB92-E357-4827-BB22-9BDEC106BC42}" destId="{9B8D6F5E-13CC-4C84-B3D1-8160F15D16D4}" srcOrd="0" destOrd="0" parTransId="{7C6E5264-4C5D-4214-B6C2-373F609607AE}" sibTransId="{71026637-B237-4408-ABE8-2A5A9D068814}"/>
    <dgm:cxn modelId="{D8F99E96-3AFB-4E7C-BBC8-236FFC2C65B6}" type="presParOf" srcId="{7F2271C7-A3EC-4F6D-95A7-FA8C095740AB}" destId="{829828F2-6242-43CE-89A1-45F711B4041D}" srcOrd="0" destOrd="0" presId="urn:microsoft.com/office/officeart/2005/8/layout/vList2"/>
    <dgm:cxn modelId="{576E4753-72BB-4D17-896A-B34F27A07329}" type="presParOf" srcId="{7F2271C7-A3EC-4F6D-95A7-FA8C095740AB}" destId="{CAF74280-68CA-40E7-8555-87F04E43A8B0}" srcOrd="1" destOrd="0" presId="urn:microsoft.com/office/officeart/2005/8/layout/vList2"/>
    <dgm:cxn modelId="{F2A9C0F6-C3A6-4032-9825-B0A76F713CA6}" type="presParOf" srcId="{7F2271C7-A3EC-4F6D-95A7-FA8C095740AB}" destId="{24E1E084-2228-4D29-8123-FA8C52081731}" srcOrd="2" destOrd="0" presId="urn:microsoft.com/office/officeart/2005/8/layout/vList2"/>
    <dgm:cxn modelId="{10578D53-2527-4CB0-B264-B5488EC64141}" type="presParOf" srcId="{7F2271C7-A3EC-4F6D-95A7-FA8C095740AB}" destId="{4261CB27-1901-468F-A72C-B15143444120}" srcOrd="3" destOrd="0" presId="urn:microsoft.com/office/officeart/2005/8/layout/vList2"/>
    <dgm:cxn modelId="{40B20E0A-C9A4-4836-8F46-B4ECC2D42846}" type="presParOf" srcId="{7F2271C7-A3EC-4F6D-95A7-FA8C095740AB}" destId="{3557C1B9-9AE4-475F-B63F-3896F86A3040}" srcOrd="4" destOrd="0" presId="urn:microsoft.com/office/officeart/2005/8/layout/vList2"/>
    <dgm:cxn modelId="{8FE41C5A-76D8-45DF-9220-3B79C7451ACE}" type="presParOf" srcId="{7F2271C7-A3EC-4F6D-95A7-FA8C095740AB}" destId="{5903F1B4-0168-4C00-BA89-0DF04BBF83EC}" srcOrd="5" destOrd="0" presId="urn:microsoft.com/office/officeart/2005/8/layout/vList2"/>
    <dgm:cxn modelId="{32BF547E-B3FF-41DC-B9C3-742D0729351B}" type="presParOf" srcId="{7F2271C7-A3EC-4F6D-95A7-FA8C095740AB}" destId="{5C7961AC-167C-4726-A626-53E640CCB25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C5AD23-7E73-4DA1-8D91-911318BF7FD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DD07AD-270D-4886-BB61-BAA73D3610AB}">
      <dgm:prSet/>
      <dgm:spPr/>
      <dgm:t>
        <a:bodyPr/>
        <a:lstStyle/>
        <a:p>
          <a:r>
            <a:rPr lang="nl-NL" dirty="0"/>
            <a:t>Gedupeerde moeder voelt Rutte aan de tand.</a:t>
          </a:r>
          <a:endParaRPr lang="en-US" dirty="0"/>
        </a:p>
      </dgm:t>
    </dgm:pt>
    <dgm:pt modelId="{1A8D2B7C-FA66-490C-9CFD-9DCAE7725368}" type="parTrans" cxnId="{40CB692F-DFC6-4C3E-A23D-134E959C4A3E}">
      <dgm:prSet/>
      <dgm:spPr/>
      <dgm:t>
        <a:bodyPr/>
        <a:lstStyle/>
        <a:p>
          <a:endParaRPr lang="en-US"/>
        </a:p>
      </dgm:t>
    </dgm:pt>
    <dgm:pt modelId="{7CE4D726-DDB7-47AA-858C-4394C6533B58}" type="sibTrans" cxnId="{40CB692F-DFC6-4C3E-A23D-134E959C4A3E}">
      <dgm:prSet/>
      <dgm:spPr/>
      <dgm:t>
        <a:bodyPr/>
        <a:lstStyle/>
        <a:p>
          <a:endParaRPr lang="en-US"/>
        </a:p>
      </dgm:t>
    </dgm:pt>
    <dgm:pt modelId="{40928217-3717-4F6B-81B3-3B2DF1079FFE}">
      <dgm:prSet/>
      <dgm:spPr/>
      <dgm:t>
        <a:bodyPr/>
        <a:lstStyle/>
        <a:p>
          <a:r>
            <a:rPr lang="nl-NL"/>
            <a:t>Sigrid Kaag (D66)</a:t>
          </a:r>
          <a:endParaRPr lang="en-US"/>
        </a:p>
      </dgm:t>
    </dgm:pt>
    <dgm:pt modelId="{5D30D2A2-704E-4998-868D-089373445C3A}" type="parTrans" cxnId="{2BD20C34-9B81-4877-8EA4-B1137E11AA1E}">
      <dgm:prSet/>
      <dgm:spPr/>
      <dgm:t>
        <a:bodyPr/>
        <a:lstStyle/>
        <a:p>
          <a:endParaRPr lang="en-US"/>
        </a:p>
      </dgm:t>
    </dgm:pt>
    <dgm:pt modelId="{434303F4-EA43-4D5B-B86E-A3B9B7354760}" type="sibTrans" cxnId="{2BD20C34-9B81-4877-8EA4-B1137E11AA1E}">
      <dgm:prSet/>
      <dgm:spPr/>
      <dgm:t>
        <a:bodyPr/>
        <a:lstStyle/>
        <a:p>
          <a:endParaRPr lang="en-US"/>
        </a:p>
      </dgm:t>
    </dgm:pt>
    <dgm:pt modelId="{2E60E81A-124C-4412-A759-5A82D8FB4395}">
      <dgm:prSet/>
      <dgm:spPr/>
      <dgm:t>
        <a:bodyPr/>
        <a:lstStyle/>
        <a:p>
          <a:r>
            <a:rPr lang="nl-NL" dirty="0"/>
            <a:t>Wilders (PVV) vs. Rutte (VVD)</a:t>
          </a:r>
          <a:endParaRPr lang="en-US" dirty="0"/>
        </a:p>
      </dgm:t>
    </dgm:pt>
    <dgm:pt modelId="{0EC68711-311C-4E42-8BFC-CC10E0E31DE2}" type="parTrans" cxnId="{EA4BA83E-D025-4EFD-9821-1110D4AD4C16}">
      <dgm:prSet/>
      <dgm:spPr/>
      <dgm:t>
        <a:bodyPr/>
        <a:lstStyle/>
        <a:p>
          <a:endParaRPr lang="en-US"/>
        </a:p>
      </dgm:t>
    </dgm:pt>
    <dgm:pt modelId="{9C546FBB-D135-46A5-A0ED-AF7336A7C4FC}" type="sibTrans" cxnId="{EA4BA83E-D025-4EFD-9821-1110D4AD4C16}">
      <dgm:prSet/>
      <dgm:spPr/>
      <dgm:t>
        <a:bodyPr/>
        <a:lstStyle/>
        <a:p>
          <a:endParaRPr lang="en-US"/>
        </a:p>
      </dgm:t>
    </dgm:pt>
    <dgm:pt modelId="{8B2E91B8-8AA6-4A47-856D-A9DF8771AA0C}" type="pres">
      <dgm:prSet presAssocID="{D8C5AD23-7E73-4DA1-8D91-911318BF7FD7}" presName="linear" presStyleCnt="0">
        <dgm:presLayoutVars>
          <dgm:dir/>
          <dgm:animLvl val="lvl"/>
          <dgm:resizeHandles val="exact"/>
        </dgm:presLayoutVars>
      </dgm:prSet>
      <dgm:spPr/>
    </dgm:pt>
    <dgm:pt modelId="{33DAB653-A920-4D0C-9246-808EDF41B3BE}" type="pres">
      <dgm:prSet presAssocID="{99DD07AD-270D-4886-BB61-BAA73D3610AB}" presName="parentLin" presStyleCnt="0"/>
      <dgm:spPr/>
    </dgm:pt>
    <dgm:pt modelId="{A86B8C20-99DB-4D56-9899-51CB3BC612B9}" type="pres">
      <dgm:prSet presAssocID="{99DD07AD-270D-4886-BB61-BAA73D3610AB}" presName="parentLeftMargin" presStyleLbl="node1" presStyleIdx="0" presStyleCnt="3"/>
      <dgm:spPr/>
    </dgm:pt>
    <dgm:pt modelId="{3F42C753-03B8-4DC7-AB22-F112922480B5}" type="pres">
      <dgm:prSet presAssocID="{99DD07AD-270D-4886-BB61-BAA73D3610A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EBA9BB5-A176-483D-854B-50E909E7E9D1}" type="pres">
      <dgm:prSet presAssocID="{99DD07AD-270D-4886-BB61-BAA73D3610AB}" presName="negativeSpace" presStyleCnt="0"/>
      <dgm:spPr/>
    </dgm:pt>
    <dgm:pt modelId="{9E9D8415-C659-4B27-9E06-B86E52A66000}" type="pres">
      <dgm:prSet presAssocID="{99DD07AD-270D-4886-BB61-BAA73D3610AB}" presName="childText" presStyleLbl="conFgAcc1" presStyleIdx="0" presStyleCnt="3">
        <dgm:presLayoutVars>
          <dgm:bulletEnabled val="1"/>
        </dgm:presLayoutVars>
      </dgm:prSet>
      <dgm:spPr/>
    </dgm:pt>
    <dgm:pt modelId="{2331A181-3C5C-4065-ADC8-9FCA00D47292}" type="pres">
      <dgm:prSet presAssocID="{7CE4D726-DDB7-47AA-858C-4394C6533B58}" presName="spaceBetweenRectangles" presStyleCnt="0"/>
      <dgm:spPr/>
    </dgm:pt>
    <dgm:pt modelId="{B654D03C-229F-4958-A4CA-A37B7F7FC869}" type="pres">
      <dgm:prSet presAssocID="{40928217-3717-4F6B-81B3-3B2DF1079FFE}" presName="parentLin" presStyleCnt="0"/>
      <dgm:spPr/>
    </dgm:pt>
    <dgm:pt modelId="{7BAAAD97-62A7-41FF-9A1B-45B199C1E523}" type="pres">
      <dgm:prSet presAssocID="{40928217-3717-4F6B-81B3-3B2DF1079FFE}" presName="parentLeftMargin" presStyleLbl="node1" presStyleIdx="0" presStyleCnt="3"/>
      <dgm:spPr/>
    </dgm:pt>
    <dgm:pt modelId="{CEB9316A-EB3E-4463-8AEA-20B7295D48B9}" type="pres">
      <dgm:prSet presAssocID="{40928217-3717-4F6B-81B3-3B2DF1079FF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F6DADE9-2984-4B64-A693-97091DDCC713}" type="pres">
      <dgm:prSet presAssocID="{40928217-3717-4F6B-81B3-3B2DF1079FFE}" presName="negativeSpace" presStyleCnt="0"/>
      <dgm:spPr/>
    </dgm:pt>
    <dgm:pt modelId="{9B5794A6-0C8C-47A5-8A2F-ABA58E92F4B4}" type="pres">
      <dgm:prSet presAssocID="{40928217-3717-4F6B-81B3-3B2DF1079FFE}" presName="childText" presStyleLbl="conFgAcc1" presStyleIdx="1" presStyleCnt="3">
        <dgm:presLayoutVars>
          <dgm:bulletEnabled val="1"/>
        </dgm:presLayoutVars>
      </dgm:prSet>
      <dgm:spPr/>
    </dgm:pt>
    <dgm:pt modelId="{56B873ED-2514-4AE8-82FA-72988ED58428}" type="pres">
      <dgm:prSet presAssocID="{434303F4-EA43-4D5B-B86E-A3B9B7354760}" presName="spaceBetweenRectangles" presStyleCnt="0"/>
      <dgm:spPr/>
    </dgm:pt>
    <dgm:pt modelId="{EF92C64C-BAC7-41C8-BEC5-BBD7A799A526}" type="pres">
      <dgm:prSet presAssocID="{2E60E81A-124C-4412-A759-5A82D8FB4395}" presName="parentLin" presStyleCnt="0"/>
      <dgm:spPr/>
    </dgm:pt>
    <dgm:pt modelId="{A767DED7-7FA9-4A11-8B02-FD2D47B47E4A}" type="pres">
      <dgm:prSet presAssocID="{2E60E81A-124C-4412-A759-5A82D8FB4395}" presName="parentLeftMargin" presStyleLbl="node1" presStyleIdx="1" presStyleCnt="3"/>
      <dgm:spPr/>
    </dgm:pt>
    <dgm:pt modelId="{1CEF7ED0-9FDA-4347-ADB7-1E7DC5815EB9}" type="pres">
      <dgm:prSet presAssocID="{2E60E81A-124C-4412-A759-5A82D8FB439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901D7FD-106D-4CDE-82F0-70F0A55BB3AF}" type="pres">
      <dgm:prSet presAssocID="{2E60E81A-124C-4412-A759-5A82D8FB4395}" presName="negativeSpace" presStyleCnt="0"/>
      <dgm:spPr/>
    </dgm:pt>
    <dgm:pt modelId="{327DFD14-282D-4554-9708-F47D39A9E9EC}" type="pres">
      <dgm:prSet presAssocID="{2E60E81A-124C-4412-A759-5A82D8FB439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C63CA0C-E064-4E22-9896-DA1AA3221FC0}" type="presOf" srcId="{99DD07AD-270D-4886-BB61-BAA73D3610AB}" destId="{A86B8C20-99DB-4D56-9899-51CB3BC612B9}" srcOrd="0" destOrd="0" presId="urn:microsoft.com/office/officeart/2005/8/layout/list1"/>
    <dgm:cxn modelId="{B9392120-08F4-4363-9532-2550CC48F601}" type="presOf" srcId="{40928217-3717-4F6B-81B3-3B2DF1079FFE}" destId="{CEB9316A-EB3E-4463-8AEA-20B7295D48B9}" srcOrd="1" destOrd="0" presId="urn:microsoft.com/office/officeart/2005/8/layout/list1"/>
    <dgm:cxn modelId="{40CB692F-DFC6-4C3E-A23D-134E959C4A3E}" srcId="{D8C5AD23-7E73-4DA1-8D91-911318BF7FD7}" destId="{99DD07AD-270D-4886-BB61-BAA73D3610AB}" srcOrd="0" destOrd="0" parTransId="{1A8D2B7C-FA66-490C-9CFD-9DCAE7725368}" sibTransId="{7CE4D726-DDB7-47AA-858C-4394C6533B58}"/>
    <dgm:cxn modelId="{2BD20C34-9B81-4877-8EA4-B1137E11AA1E}" srcId="{D8C5AD23-7E73-4DA1-8D91-911318BF7FD7}" destId="{40928217-3717-4F6B-81B3-3B2DF1079FFE}" srcOrd="1" destOrd="0" parTransId="{5D30D2A2-704E-4998-868D-089373445C3A}" sibTransId="{434303F4-EA43-4D5B-B86E-A3B9B7354760}"/>
    <dgm:cxn modelId="{757A2935-74EB-4B36-B892-364D86EF5E64}" type="presOf" srcId="{40928217-3717-4F6B-81B3-3B2DF1079FFE}" destId="{7BAAAD97-62A7-41FF-9A1B-45B199C1E523}" srcOrd="0" destOrd="0" presId="urn:microsoft.com/office/officeart/2005/8/layout/list1"/>
    <dgm:cxn modelId="{EA4BA83E-D025-4EFD-9821-1110D4AD4C16}" srcId="{D8C5AD23-7E73-4DA1-8D91-911318BF7FD7}" destId="{2E60E81A-124C-4412-A759-5A82D8FB4395}" srcOrd="2" destOrd="0" parTransId="{0EC68711-311C-4E42-8BFC-CC10E0E31DE2}" sibTransId="{9C546FBB-D135-46A5-A0ED-AF7336A7C4FC}"/>
    <dgm:cxn modelId="{86CABA66-48EF-4E0D-AD27-F5BB3E84F93A}" type="presOf" srcId="{D8C5AD23-7E73-4DA1-8D91-911318BF7FD7}" destId="{8B2E91B8-8AA6-4A47-856D-A9DF8771AA0C}" srcOrd="0" destOrd="0" presId="urn:microsoft.com/office/officeart/2005/8/layout/list1"/>
    <dgm:cxn modelId="{24C60C90-9180-434E-A50B-18F558D16BDD}" type="presOf" srcId="{2E60E81A-124C-4412-A759-5A82D8FB4395}" destId="{A767DED7-7FA9-4A11-8B02-FD2D47B47E4A}" srcOrd="0" destOrd="0" presId="urn:microsoft.com/office/officeart/2005/8/layout/list1"/>
    <dgm:cxn modelId="{56F71EBB-0684-459F-9F53-1606218535F8}" type="presOf" srcId="{99DD07AD-270D-4886-BB61-BAA73D3610AB}" destId="{3F42C753-03B8-4DC7-AB22-F112922480B5}" srcOrd="1" destOrd="0" presId="urn:microsoft.com/office/officeart/2005/8/layout/list1"/>
    <dgm:cxn modelId="{C065A0D5-0E52-4E13-9207-74E66D4850A7}" type="presOf" srcId="{2E60E81A-124C-4412-A759-5A82D8FB4395}" destId="{1CEF7ED0-9FDA-4347-ADB7-1E7DC5815EB9}" srcOrd="1" destOrd="0" presId="urn:microsoft.com/office/officeart/2005/8/layout/list1"/>
    <dgm:cxn modelId="{9A70A4BF-8485-4663-91CF-9B361A302960}" type="presParOf" srcId="{8B2E91B8-8AA6-4A47-856D-A9DF8771AA0C}" destId="{33DAB653-A920-4D0C-9246-808EDF41B3BE}" srcOrd="0" destOrd="0" presId="urn:microsoft.com/office/officeart/2005/8/layout/list1"/>
    <dgm:cxn modelId="{3A8FA8E9-DED4-492B-8468-C977FA37D895}" type="presParOf" srcId="{33DAB653-A920-4D0C-9246-808EDF41B3BE}" destId="{A86B8C20-99DB-4D56-9899-51CB3BC612B9}" srcOrd="0" destOrd="0" presId="urn:microsoft.com/office/officeart/2005/8/layout/list1"/>
    <dgm:cxn modelId="{4FFA09F3-3BFC-44CA-9ABB-690F0EC84893}" type="presParOf" srcId="{33DAB653-A920-4D0C-9246-808EDF41B3BE}" destId="{3F42C753-03B8-4DC7-AB22-F112922480B5}" srcOrd="1" destOrd="0" presId="urn:microsoft.com/office/officeart/2005/8/layout/list1"/>
    <dgm:cxn modelId="{3BDF567E-A232-4BB4-9889-4D943F0A8572}" type="presParOf" srcId="{8B2E91B8-8AA6-4A47-856D-A9DF8771AA0C}" destId="{DEBA9BB5-A176-483D-854B-50E909E7E9D1}" srcOrd="1" destOrd="0" presId="urn:microsoft.com/office/officeart/2005/8/layout/list1"/>
    <dgm:cxn modelId="{161EDD73-CAEE-4451-BD26-94C1FAEA36A0}" type="presParOf" srcId="{8B2E91B8-8AA6-4A47-856D-A9DF8771AA0C}" destId="{9E9D8415-C659-4B27-9E06-B86E52A66000}" srcOrd="2" destOrd="0" presId="urn:microsoft.com/office/officeart/2005/8/layout/list1"/>
    <dgm:cxn modelId="{B637B5E2-D9DC-468A-A028-0B62A4F3DEF4}" type="presParOf" srcId="{8B2E91B8-8AA6-4A47-856D-A9DF8771AA0C}" destId="{2331A181-3C5C-4065-ADC8-9FCA00D47292}" srcOrd="3" destOrd="0" presId="urn:microsoft.com/office/officeart/2005/8/layout/list1"/>
    <dgm:cxn modelId="{0EF20D24-28FD-43E8-B0CF-C0B77D606409}" type="presParOf" srcId="{8B2E91B8-8AA6-4A47-856D-A9DF8771AA0C}" destId="{B654D03C-229F-4958-A4CA-A37B7F7FC869}" srcOrd="4" destOrd="0" presId="urn:microsoft.com/office/officeart/2005/8/layout/list1"/>
    <dgm:cxn modelId="{1F7F110E-4CD7-4C41-9866-956A894943FC}" type="presParOf" srcId="{B654D03C-229F-4958-A4CA-A37B7F7FC869}" destId="{7BAAAD97-62A7-41FF-9A1B-45B199C1E523}" srcOrd="0" destOrd="0" presId="urn:microsoft.com/office/officeart/2005/8/layout/list1"/>
    <dgm:cxn modelId="{0DD048B2-3D20-476D-9F90-30FA2436D30D}" type="presParOf" srcId="{B654D03C-229F-4958-A4CA-A37B7F7FC869}" destId="{CEB9316A-EB3E-4463-8AEA-20B7295D48B9}" srcOrd="1" destOrd="0" presId="urn:microsoft.com/office/officeart/2005/8/layout/list1"/>
    <dgm:cxn modelId="{1A06F4B1-799B-4C8C-AD41-84EAF15551BF}" type="presParOf" srcId="{8B2E91B8-8AA6-4A47-856D-A9DF8771AA0C}" destId="{EF6DADE9-2984-4B64-A693-97091DDCC713}" srcOrd="5" destOrd="0" presId="urn:microsoft.com/office/officeart/2005/8/layout/list1"/>
    <dgm:cxn modelId="{FAAD1993-9DC4-4782-BCFC-77537C7DC99A}" type="presParOf" srcId="{8B2E91B8-8AA6-4A47-856D-A9DF8771AA0C}" destId="{9B5794A6-0C8C-47A5-8A2F-ABA58E92F4B4}" srcOrd="6" destOrd="0" presId="urn:microsoft.com/office/officeart/2005/8/layout/list1"/>
    <dgm:cxn modelId="{77357BFC-9798-4FDD-8CDD-B45DB670F167}" type="presParOf" srcId="{8B2E91B8-8AA6-4A47-856D-A9DF8771AA0C}" destId="{56B873ED-2514-4AE8-82FA-72988ED58428}" srcOrd="7" destOrd="0" presId="urn:microsoft.com/office/officeart/2005/8/layout/list1"/>
    <dgm:cxn modelId="{1AE411DE-89A6-4C52-8AFB-19560496DD2C}" type="presParOf" srcId="{8B2E91B8-8AA6-4A47-856D-A9DF8771AA0C}" destId="{EF92C64C-BAC7-41C8-BEC5-BBD7A799A526}" srcOrd="8" destOrd="0" presId="urn:microsoft.com/office/officeart/2005/8/layout/list1"/>
    <dgm:cxn modelId="{FB6624A9-93B9-4140-8E02-53CD84750692}" type="presParOf" srcId="{EF92C64C-BAC7-41C8-BEC5-BBD7A799A526}" destId="{A767DED7-7FA9-4A11-8B02-FD2D47B47E4A}" srcOrd="0" destOrd="0" presId="urn:microsoft.com/office/officeart/2005/8/layout/list1"/>
    <dgm:cxn modelId="{40CE6112-8E82-4A8E-9DF9-5DB093BE4B4A}" type="presParOf" srcId="{EF92C64C-BAC7-41C8-BEC5-BBD7A799A526}" destId="{1CEF7ED0-9FDA-4347-ADB7-1E7DC5815EB9}" srcOrd="1" destOrd="0" presId="urn:microsoft.com/office/officeart/2005/8/layout/list1"/>
    <dgm:cxn modelId="{F4D69EA7-3C21-4583-8C5D-76B7103C95E8}" type="presParOf" srcId="{8B2E91B8-8AA6-4A47-856D-A9DF8771AA0C}" destId="{9901D7FD-106D-4CDE-82F0-70F0A55BB3AF}" srcOrd="9" destOrd="0" presId="urn:microsoft.com/office/officeart/2005/8/layout/list1"/>
    <dgm:cxn modelId="{2BDABC55-8A44-43A4-B9FA-CB4696A92F23}" type="presParOf" srcId="{8B2E91B8-8AA6-4A47-856D-A9DF8771AA0C}" destId="{327DFD14-282D-4554-9708-F47D39A9E9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7B3C1B-B44A-459E-8EE1-551CF90BDD01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F59FF2B-A73C-4B9C-A85D-DB0FB2AC1280}">
      <dgm:prSet/>
      <dgm:spPr/>
      <dgm:t>
        <a:bodyPr/>
        <a:lstStyle/>
        <a:p>
          <a:r>
            <a:rPr lang="nl-NL"/>
            <a:t>Kinderopvang-toeslagenaffaire</a:t>
          </a:r>
          <a:endParaRPr lang="en-US"/>
        </a:p>
      </dgm:t>
    </dgm:pt>
    <dgm:pt modelId="{8C65A656-54C4-4445-AFA2-B352D17AFE14}" type="parTrans" cxnId="{080C8A5C-FE7D-45A7-A3C2-5599D629390C}">
      <dgm:prSet/>
      <dgm:spPr/>
      <dgm:t>
        <a:bodyPr/>
        <a:lstStyle/>
        <a:p>
          <a:endParaRPr lang="en-US"/>
        </a:p>
      </dgm:t>
    </dgm:pt>
    <dgm:pt modelId="{8E5F756C-E7BB-4634-9B15-71FA99CC33B7}" type="sibTrans" cxnId="{080C8A5C-FE7D-45A7-A3C2-5599D629390C}">
      <dgm:prSet/>
      <dgm:spPr/>
      <dgm:t>
        <a:bodyPr/>
        <a:lstStyle/>
        <a:p>
          <a:endParaRPr lang="en-US"/>
        </a:p>
      </dgm:t>
    </dgm:pt>
    <dgm:pt modelId="{D4AC750F-2D71-48AF-A017-F889D2EE6833}">
      <dgm:prSet/>
      <dgm:spPr/>
      <dgm:t>
        <a:bodyPr/>
        <a:lstStyle/>
        <a:p>
          <a:r>
            <a:rPr lang="nl-NL"/>
            <a:t>Grootste schandvlek op Ruttes politieke carrière</a:t>
          </a:r>
          <a:endParaRPr lang="en-US"/>
        </a:p>
      </dgm:t>
    </dgm:pt>
    <dgm:pt modelId="{1EF24C86-A9D5-49E3-BE7A-8822D2E1B843}" type="parTrans" cxnId="{2DE6F4B9-9C5B-43E9-ACB9-290C348EFCF0}">
      <dgm:prSet/>
      <dgm:spPr/>
      <dgm:t>
        <a:bodyPr/>
        <a:lstStyle/>
        <a:p>
          <a:endParaRPr lang="en-US"/>
        </a:p>
      </dgm:t>
    </dgm:pt>
    <dgm:pt modelId="{BCE0DC77-B594-4692-BCD6-04DD59CDBA27}" type="sibTrans" cxnId="{2DE6F4B9-9C5B-43E9-ACB9-290C348EFCF0}">
      <dgm:prSet/>
      <dgm:spPr/>
      <dgm:t>
        <a:bodyPr/>
        <a:lstStyle/>
        <a:p>
          <a:endParaRPr lang="en-US"/>
        </a:p>
      </dgm:t>
    </dgm:pt>
    <dgm:pt modelId="{B879941A-CF4C-4F97-8D71-6C7266794582}">
      <dgm:prSet/>
      <dgm:spPr/>
      <dgm:t>
        <a:bodyPr/>
        <a:lstStyle/>
        <a:p>
          <a:r>
            <a:rPr lang="nl-NL"/>
            <a:t>Ten minste 26.000 gedupeerde ouders</a:t>
          </a:r>
          <a:endParaRPr lang="en-US"/>
        </a:p>
      </dgm:t>
    </dgm:pt>
    <dgm:pt modelId="{1C76051C-D318-4D05-8F81-E994C294D1CE}" type="parTrans" cxnId="{B88C6C9E-DDE0-436D-A55D-6631DA721D81}">
      <dgm:prSet/>
      <dgm:spPr/>
      <dgm:t>
        <a:bodyPr/>
        <a:lstStyle/>
        <a:p>
          <a:endParaRPr lang="en-US"/>
        </a:p>
      </dgm:t>
    </dgm:pt>
    <dgm:pt modelId="{D0A4D150-A7ED-42D9-BEAE-92BB0F7A3880}" type="sibTrans" cxnId="{B88C6C9E-DDE0-436D-A55D-6631DA721D81}">
      <dgm:prSet/>
      <dgm:spPr/>
      <dgm:t>
        <a:bodyPr/>
        <a:lstStyle/>
        <a:p>
          <a:endParaRPr lang="en-US"/>
        </a:p>
      </dgm:t>
    </dgm:pt>
    <dgm:pt modelId="{5009D49C-19B5-4038-B397-21FEDE6236E7}">
      <dgm:prSet/>
      <dgm:spPr/>
      <dgm:t>
        <a:bodyPr/>
        <a:lstStyle/>
        <a:p>
          <a:r>
            <a:rPr lang="nl-NL" dirty="0"/>
            <a:t>Gigantische </a:t>
          </a:r>
          <a:r>
            <a:rPr lang="nl-NL"/>
            <a:t>terugvorderingen op de </a:t>
          </a:r>
          <a:r>
            <a:rPr lang="nl-NL" dirty="0"/>
            <a:t>deurmat</a:t>
          </a:r>
          <a:endParaRPr lang="en-US" dirty="0"/>
        </a:p>
      </dgm:t>
    </dgm:pt>
    <dgm:pt modelId="{1F663330-84B8-4A71-9AD5-29FA6F59BB5B}" type="parTrans" cxnId="{70FE957B-9E4A-427A-AD11-403F07412152}">
      <dgm:prSet/>
      <dgm:spPr/>
      <dgm:t>
        <a:bodyPr/>
        <a:lstStyle/>
        <a:p>
          <a:endParaRPr lang="en-US"/>
        </a:p>
      </dgm:t>
    </dgm:pt>
    <dgm:pt modelId="{C2A073DF-5B78-4229-958A-D6950009D9EB}" type="sibTrans" cxnId="{70FE957B-9E4A-427A-AD11-403F07412152}">
      <dgm:prSet/>
      <dgm:spPr/>
      <dgm:t>
        <a:bodyPr/>
        <a:lstStyle/>
        <a:p>
          <a:endParaRPr lang="en-US"/>
        </a:p>
      </dgm:t>
    </dgm:pt>
    <dgm:pt modelId="{D3575FF7-86E1-41C8-AA8B-662AC3FFF1FA}">
      <dgm:prSet/>
      <dgm:spPr/>
      <dgm:t>
        <a:bodyPr/>
        <a:lstStyle/>
        <a:p>
          <a:r>
            <a:rPr lang="nl-NL" dirty="0"/>
            <a:t>Bezwaar maken lukten velen niet. </a:t>
          </a:r>
          <a:endParaRPr lang="en-US" dirty="0"/>
        </a:p>
      </dgm:t>
    </dgm:pt>
    <dgm:pt modelId="{0B581FC2-4493-451F-8D0E-30BC3DEBE75D}" type="parTrans" cxnId="{A1217A03-5776-46B4-BAAB-03C2E05EAB7A}">
      <dgm:prSet/>
      <dgm:spPr/>
      <dgm:t>
        <a:bodyPr/>
        <a:lstStyle/>
        <a:p>
          <a:endParaRPr lang="en-US"/>
        </a:p>
      </dgm:t>
    </dgm:pt>
    <dgm:pt modelId="{E6CD1281-5936-4DE6-8531-957A33C921E1}" type="sibTrans" cxnId="{A1217A03-5776-46B4-BAAB-03C2E05EAB7A}">
      <dgm:prSet/>
      <dgm:spPr/>
      <dgm:t>
        <a:bodyPr/>
        <a:lstStyle/>
        <a:p>
          <a:endParaRPr lang="en-US"/>
        </a:p>
      </dgm:t>
    </dgm:pt>
    <dgm:pt modelId="{E86870F4-41C4-4F6F-940A-F44374193A50}" type="pres">
      <dgm:prSet presAssocID="{9E7B3C1B-B44A-459E-8EE1-551CF90BDD01}" presName="vert0" presStyleCnt="0">
        <dgm:presLayoutVars>
          <dgm:dir/>
          <dgm:animOne val="branch"/>
          <dgm:animLvl val="lvl"/>
        </dgm:presLayoutVars>
      </dgm:prSet>
      <dgm:spPr/>
    </dgm:pt>
    <dgm:pt modelId="{E2242B4D-DD6A-42FD-9061-29BB24265047}" type="pres">
      <dgm:prSet presAssocID="{BF59FF2B-A73C-4B9C-A85D-DB0FB2AC1280}" presName="thickLine" presStyleLbl="alignNode1" presStyleIdx="0" presStyleCnt="5"/>
      <dgm:spPr/>
    </dgm:pt>
    <dgm:pt modelId="{E71FE1EB-90E8-469C-811C-9D5E3E2919CD}" type="pres">
      <dgm:prSet presAssocID="{BF59FF2B-A73C-4B9C-A85D-DB0FB2AC1280}" presName="horz1" presStyleCnt="0"/>
      <dgm:spPr/>
    </dgm:pt>
    <dgm:pt modelId="{66E0F132-F724-4C53-AF5E-74A0F2BC02A6}" type="pres">
      <dgm:prSet presAssocID="{BF59FF2B-A73C-4B9C-A85D-DB0FB2AC1280}" presName="tx1" presStyleLbl="revTx" presStyleIdx="0" presStyleCnt="5"/>
      <dgm:spPr/>
    </dgm:pt>
    <dgm:pt modelId="{BE16CFDC-81E8-4AE1-ADDD-91726DA36B59}" type="pres">
      <dgm:prSet presAssocID="{BF59FF2B-A73C-4B9C-A85D-DB0FB2AC1280}" presName="vert1" presStyleCnt="0"/>
      <dgm:spPr/>
    </dgm:pt>
    <dgm:pt modelId="{05383E59-C699-4DBF-ABC6-116C1399390E}" type="pres">
      <dgm:prSet presAssocID="{D4AC750F-2D71-48AF-A017-F889D2EE6833}" presName="thickLine" presStyleLbl="alignNode1" presStyleIdx="1" presStyleCnt="5"/>
      <dgm:spPr/>
    </dgm:pt>
    <dgm:pt modelId="{5523E43B-B1C3-4143-8CB2-491077A242CD}" type="pres">
      <dgm:prSet presAssocID="{D4AC750F-2D71-48AF-A017-F889D2EE6833}" presName="horz1" presStyleCnt="0"/>
      <dgm:spPr/>
    </dgm:pt>
    <dgm:pt modelId="{496F93CD-F486-44B4-8AE2-A3FD2BF7E752}" type="pres">
      <dgm:prSet presAssocID="{D4AC750F-2D71-48AF-A017-F889D2EE6833}" presName="tx1" presStyleLbl="revTx" presStyleIdx="1" presStyleCnt="5"/>
      <dgm:spPr/>
    </dgm:pt>
    <dgm:pt modelId="{290E1607-BF29-4C8F-AD48-C0B408C5BE5D}" type="pres">
      <dgm:prSet presAssocID="{D4AC750F-2D71-48AF-A017-F889D2EE6833}" presName="vert1" presStyleCnt="0"/>
      <dgm:spPr/>
    </dgm:pt>
    <dgm:pt modelId="{74B51133-E782-4FA3-9DEF-3BB7C459CC5E}" type="pres">
      <dgm:prSet presAssocID="{B879941A-CF4C-4F97-8D71-6C7266794582}" presName="thickLine" presStyleLbl="alignNode1" presStyleIdx="2" presStyleCnt="5"/>
      <dgm:spPr/>
    </dgm:pt>
    <dgm:pt modelId="{4157184E-D15D-4B32-A611-EDEF86294D24}" type="pres">
      <dgm:prSet presAssocID="{B879941A-CF4C-4F97-8D71-6C7266794582}" presName="horz1" presStyleCnt="0"/>
      <dgm:spPr/>
    </dgm:pt>
    <dgm:pt modelId="{2A00CE73-A2FD-490E-9DD0-BEBFB1AF11B5}" type="pres">
      <dgm:prSet presAssocID="{B879941A-CF4C-4F97-8D71-6C7266794582}" presName="tx1" presStyleLbl="revTx" presStyleIdx="2" presStyleCnt="5"/>
      <dgm:spPr/>
    </dgm:pt>
    <dgm:pt modelId="{340158C7-0BCC-48FB-BBF0-DE8AAF7E5F37}" type="pres">
      <dgm:prSet presAssocID="{B879941A-CF4C-4F97-8D71-6C7266794582}" presName="vert1" presStyleCnt="0"/>
      <dgm:spPr/>
    </dgm:pt>
    <dgm:pt modelId="{2E32B0AC-66F3-4006-84EC-6C7C8DBF6A4E}" type="pres">
      <dgm:prSet presAssocID="{5009D49C-19B5-4038-B397-21FEDE6236E7}" presName="thickLine" presStyleLbl="alignNode1" presStyleIdx="3" presStyleCnt="5"/>
      <dgm:spPr/>
    </dgm:pt>
    <dgm:pt modelId="{C95AB294-B869-448A-A7D3-DB50FF611630}" type="pres">
      <dgm:prSet presAssocID="{5009D49C-19B5-4038-B397-21FEDE6236E7}" presName="horz1" presStyleCnt="0"/>
      <dgm:spPr/>
    </dgm:pt>
    <dgm:pt modelId="{B969136B-5399-4DAB-AA9E-086954F01ED4}" type="pres">
      <dgm:prSet presAssocID="{5009D49C-19B5-4038-B397-21FEDE6236E7}" presName="tx1" presStyleLbl="revTx" presStyleIdx="3" presStyleCnt="5"/>
      <dgm:spPr/>
    </dgm:pt>
    <dgm:pt modelId="{DB8E8790-0720-43D8-B85A-67F3353F537F}" type="pres">
      <dgm:prSet presAssocID="{5009D49C-19B5-4038-B397-21FEDE6236E7}" presName="vert1" presStyleCnt="0"/>
      <dgm:spPr/>
    </dgm:pt>
    <dgm:pt modelId="{3ED30A50-D278-4D7B-BB56-09F163299CA0}" type="pres">
      <dgm:prSet presAssocID="{D3575FF7-86E1-41C8-AA8B-662AC3FFF1FA}" presName="thickLine" presStyleLbl="alignNode1" presStyleIdx="4" presStyleCnt="5"/>
      <dgm:spPr/>
    </dgm:pt>
    <dgm:pt modelId="{F156E01C-42BE-45CC-AB76-D7BA2419A336}" type="pres">
      <dgm:prSet presAssocID="{D3575FF7-86E1-41C8-AA8B-662AC3FFF1FA}" presName="horz1" presStyleCnt="0"/>
      <dgm:spPr/>
    </dgm:pt>
    <dgm:pt modelId="{92E5C198-D86F-4AC3-876B-5619C0D72F5C}" type="pres">
      <dgm:prSet presAssocID="{D3575FF7-86E1-41C8-AA8B-662AC3FFF1FA}" presName="tx1" presStyleLbl="revTx" presStyleIdx="4" presStyleCnt="5"/>
      <dgm:spPr/>
    </dgm:pt>
    <dgm:pt modelId="{278D9950-6063-4972-92D4-2A45947A800E}" type="pres">
      <dgm:prSet presAssocID="{D3575FF7-86E1-41C8-AA8B-662AC3FFF1FA}" presName="vert1" presStyleCnt="0"/>
      <dgm:spPr/>
    </dgm:pt>
  </dgm:ptLst>
  <dgm:cxnLst>
    <dgm:cxn modelId="{A1217A03-5776-46B4-BAAB-03C2E05EAB7A}" srcId="{9E7B3C1B-B44A-459E-8EE1-551CF90BDD01}" destId="{D3575FF7-86E1-41C8-AA8B-662AC3FFF1FA}" srcOrd="4" destOrd="0" parTransId="{0B581FC2-4493-451F-8D0E-30BC3DEBE75D}" sibTransId="{E6CD1281-5936-4DE6-8531-957A33C921E1}"/>
    <dgm:cxn modelId="{C9F6AA15-9AEB-4AF3-83C3-A5357D7BF952}" type="presOf" srcId="{5009D49C-19B5-4038-B397-21FEDE6236E7}" destId="{B969136B-5399-4DAB-AA9E-086954F01ED4}" srcOrd="0" destOrd="0" presId="urn:microsoft.com/office/officeart/2008/layout/LinedList"/>
    <dgm:cxn modelId="{080C8A5C-FE7D-45A7-A3C2-5599D629390C}" srcId="{9E7B3C1B-B44A-459E-8EE1-551CF90BDD01}" destId="{BF59FF2B-A73C-4B9C-A85D-DB0FB2AC1280}" srcOrd="0" destOrd="0" parTransId="{8C65A656-54C4-4445-AFA2-B352D17AFE14}" sibTransId="{8E5F756C-E7BB-4634-9B15-71FA99CC33B7}"/>
    <dgm:cxn modelId="{4959AA41-0E9C-4F5F-BDEB-E901D4CF8262}" type="presOf" srcId="{D3575FF7-86E1-41C8-AA8B-662AC3FFF1FA}" destId="{92E5C198-D86F-4AC3-876B-5619C0D72F5C}" srcOrd="0" destOrd="0" presId="urn:microsoft.com/office/officeart/2008/layout/LinedList"/>
    <dgm:cxn modelId="{A34B9743-6CE7-4C8E-99E7-C02A8F4E3C5B}" type="presOf" srcId="{9E7B3C1B-B44A-459E-8EE1-551CF90BDD01}" destId="{E86870F4-41C4-4F6F-940A-F44374193A50}" srcOrd="0" destOrd="0" presId="urn:microsoft.com/office/officeart/2008/layout/LinedList"/>
    <dgm:cxn modelId="{70FE957B-9E4A-427A-AD11-403F07412152}" srcId="{9E7B3C1B-B44A-459E-8EE1-551CF90BDD01}" destId="{5009D49C-19B5-4038-B397-21FEDE6236E7}" srcOrd="3" destOrd="0" parTransId="{1F663330-84B8-4A71-9AD5-29FA6F59BB5B}" sibTransId="{C2A073DF-5B78-4229-958A-D6950009D9EB}"/>
    <dgm:cxn modelId="{86B1F87B-5641-424F-A5A4-6F14FA9BA076}" type="presOf" srcId="{BF59FF2B-A73C-4B9C-A85D-DB0FB2AC1280}" destId="{66E0F132-F724-4C53-AF5E-74A0F2BC02A6}" srcOrd="0" destOrd="0" presId="urn:microsoft.com/office/officeart/2008/layout/LinedList"/>
    <dgm:cxn modelId="{2DC96683-2387-4672-96BE-8BD92C25FC37}" type="presOf" srcId="{B879941A-CF4C-4F97-8D71-6C7266794582}" destId="{2A00CE73-A2FD-490E-9DD0-BEBFB1AF11B5}" srcOrd="0" destOrd="0" presId="urn:microsoft.com/office/officeart/2008/layout/LinedList"/>
    <dgm:cxn modelId="{30DAF584-2216-4085-8B87-0DA5CA8EB6D3}" type="presOf" srcId="{D4AC750F-2D71-48AF-A017-F889D2EE6833}" destId="{496F93CD-F486-44B4-8AE2-A3FD2BF7E752}" srcOrd="0" destOrd="0" presId="urn:microsoft.com/office/officeart/2008/layout/LinedList"/>
    <dgm:cxn modelId="{B88C6C9E-DDE0-436D-A55D-6631DA721D81}" srcId="{9E7B3C1B-B44A-459E-8EE1-551CF90BDD01}" destId="{B879941A-CF4C-4F97-8D71-6C7266794582}" srcOrd="2" destOrd="0" parTransId="{1C76051C-D318-4D05-8F81-E994C294D1CE}" sibTransId="{D0A4D150-A7ED-42D9-BEAE-92BB0F7A3880}"/>
    <dgm:cxn modelId="{2DE6F4B9-9C5B-43E9-ACB9-290C348EFCF0}" srcId="{9E7B3C1B-B44A-459E-8EE1-551CF90BDD01}" destId="{D4AC750F-2D71-48AF-A017-F889D2EE6833}" srcOrd="1" destOrd="0" parTransId="{1EF24C86-A9D5-49E3-BE7A-8822D2E1B843}" sibTransId="{BCE0DC77-B594-4692-BCD6-04DD59CDBA27}"/>
    <dgm:cxn modelId="{AF282070-7B2F-4704-B0E4-EC05E4175D0E}" type="presParOf" srcId="{E86870F4-41C4-4F6F-940A-F44374193A50}" destId="{E2242B4D-DD6A-42FD-9061-29BB24265047}" srcOrd="0" destOrd="0" presId="urn:microsoft.com/office/officeart/2008/layout/LinedList"/>
    <dgm:cxn modelId="{9B03F7D4-22E2-4043-B7E6-6E1E932D1F58}" type="presParOf" srcId="{E86870F4-41C4-4F6F-940A-F44374193A50}" destId="{E71FE1EB-90E8-469C-811C-9D5E3E2919CD}" srcOrd="1" destOrd="0" presId="urn:microsoft.com/office/officeart/2008/layout/LinedList"/>
    <dgm:cxn modelId="{21DC3CE8-561D-4D09-AEC7-734BA9EB4542}" type="presParOf" srcId="{E71FE1EB-90E8-469C-811C-9D5E3E2919CD}" destId="{66E0F132-F724-4C53-AF5E-74A0F2BC02A6}" srcOrd="0" destOrd="0" presId="urn:microsoft.com/office/officeart/2008/layout/LinedList"/>
    <dgm:cxn modelId="{5C55D077-9DED-4E0E-9C7D-5F563820B0D8}" type="presParOf" srcId="{E71FE1EB-90E8-469C-811C-9D5E3E2919CD}" destId="{BE16CFDC-81E8-4AE1-ADDD-91726DA36B59}" srcOrd="1" destOrd="0" presId="urn:microsoft.com/office/officeart/2008/layout/LinedList"/>
    <dgm:cxn modelId="{5F92316D-4DF6-45C6-BDAD-4957BFF2E14C}" type="presParOf" srcId="{E86870F4-41C4-4F6F-940A-F44374193A50}" destId="{05383E59-C699-4DBF-ABC6-116C1399390E}" srcOrd="2" destOrd="0" presId="urn:microsoft.com/office/officeart/2008/layout/LinedList"/>
    <dgm:cxn modelId="{4C8389EA-9F51-494D-B516-DE8AD2C76A4D}" type="presParOf" srcId="{E86870F4-41C4-4F6F-940A-F44374193A50}" destId="{5523E43B-B1C3-4143-8CB2-491077A242CD}" srcOrd="3" destOrd="0" presId="urn:microsoft.com/office/officeart/2008/layout/LinedList"/>
    <dgm:cxn modelId="{7E86BB99-E667-4D7A-AE10-5E9A3AEA955B}" type="presParOf" srcId="{5523E43B-B1C3-4143-8CB2-491077A242CD}" destId="{496F93CD-F486-44B4-8AE2-A3FD2BF7E752}" srcOrd="0" destOrd="0" presId="urn:microsoft.com/office/officeart/2008/layout/LinedList"/>
    <dgm:cxn modelId="{5022275C-B32B-4D6F-9EAE-E7E360329A20}" type="presParOf" srcId="{5523E43B-B1C3-4143-8CB2-491077A242CD}" destId="{290E1607-BF29-4C8F-AD48-C0B408C5BE5D}" srcOrd="1" destOrd="0" presId="urn:microsoft.com/office/officeart/2008/layout/LinedList"/>
    <dgm:cxn modelId="{0E732EAC-166B-4773-BA27-7755AF988230}" type="presParOf" srcId="{E86870F4-41C4-4F6F-940A-F44374193A50}" destId="{74B51133-E782-4FA3-9DEF-3BB7C459CC5E}" srcOrd="4" destOrd="0" presId="urn:microsoft.com/office/officeart/2008/layout/LinedList"/>
    <dgm:cxn modelId="{F709AFA0-E58E-4F68-9882-50D5EE2F4257}" type="presParOf" srcId="{E86870F4-41C4-4F6F-940A-F44374193A50}" destId="{4157184E-D15D-4B32-A611-EDEF86294D24}" srcOrd="5" destOrd="0" presId="urn:microsoft.com/office/officeart/2008/layout/LinedList"/>
    <dgm:cxn modelId="{37E37D04-9EC3-4F46-BABB-B01F3D985377}" type="presParOf" srcId="{4157184E-D15D-4B32-A611-EDEF86294D24}" destId="{2A00CE73-A2FD-490E-9DD0-BEBFB1AF11B5}" srcOrd="0" destOrd="0" presId="urn:microsoft.com/office/officeart/2008/layout/LinedList"/>
    <dgm:cxn modelId="{610BBEC1-1861-4351-847E-2D359EE2D361}" type="presParOf" srcId="{4157184E-D15D-4B32-A611-EDEF86294D24}" destId="{340158C7-0BCC-48FB-BBF0-DE8AAF7E5F37}" srcOrd="1" destOrd="0" presId="urn:microsoft.com/office/officeart/2008/layout/LinedList"/>
    <dgm:cxn modelId="{C535FB60-859D-49A8-94F3-EAC034A66239}" type="presParOf" srcId="{E86870F4-41C4-4F6F-940A-F44374193A50}" destId="{2E32B0AC-66F3-4006-84EC-6C7C8DBF6A4E}" srcOrd="6" destOrd="0" presId="urn:microsoft.com/office/officeart/2008/layout/LinedList"/>
    <dgm:cxn modelId="{B03C5368-2A43-459B-BBBE-AFACBD0B4279}" type="presParOf" srcId="{E86870F4-41C4-4F6F-940A-F44374193A50}" destId="{C95AB294-B869-448A-A7D3-DB50FF611630}" srcOrd="7" destOrd="0" presId="urn:microsoft.com/office/officeart/2008/layout/LinedList"/>
    <dgm:cxn modelId="{B38001B8-0387-4200-8ECE-A431B0DE2E9A}" type="presParOf" srcId="{C95AB294-B869-448A-A7D3-DB50FF611630}" destId="{B969136B-5399-4DAB-AA9E-086954F01ED4}" srcOrd="0" destOrd="0" presId="urn:microsoft.com/office/officeart/2008/layout/LinedList"/>
    <dgm:cxn modelId="{FA765048-1B9A-4768-9C2E-40F8134E996C}" type="presParOf" srcId="{C95AB294-B869-448A-A7D3-DB50FF611630}" destId="{DB8E8790-0720-43D8-B85A-67F3353F537F}" srcOrd="1" destOrd="0" presId="urn:microsoft.com/office/officeart/2008/layout/LinedList"/>
    <dgm:cxn modelId="{95025DF7-CBF9-4AC2-928C-6D2617080AFE}" type="presParOf" srcId="{E86870F4-41C4-4F6F-940A-F44374193A50}" destId="{3ED30A50-D278-4D7B-BB56-09F163299CA0}" srcOrd="8" destOrd="0" presId="urn:microsoft.com/office/officeart/2008/layout/LinedList"/>
    <dgm:cxn modelId="{86265F87-E11F-425D-B59A-2CB31F5DBFBE}" type="presParOf" srcId="{E86870F4-41C4-4F6F-940A-F44374193A50}" destId="{F156E01C-42BE-45CC-AB76-D7BA2419A336}" srcOrd="9" destOrd="0" presId="urn:microsoft.com/office/officeart/2008/layout/LinedList"/>
    <dgm:cxn modelId="{A6CC3677-D96A-4BB3-918A-3DC47378BE39}" type="presParOf" srcId="{F156E01C-42BE-45CC-AB76-D7BA2419A336}" destId="{92E5C198-D86F-4AC3-876B-5619C0D72F5C}" srcOrd="0" destOrd="0" presId="urn:microsoft.com/office/officeart/2008/layout/LinedList"/>
    <dgm:cxn modelId="{1932E3B7-99C5-4969-93EC-AD1FE56BB743}" type="presParOf" srcId="{F156E01C-42BE-45CC-AB76-D7BA2419A336}" destId="{278D9950-6063-4972-92D4-2A45947A80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20BDE7-A171-4AF3-A8B1-F61C7B7E287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3200E9C-B39A-469E-95EA-2BA74830282C}">
      <dgm:prSet/>
      <dgm:spPr/>
      <dgm:t>
        <a:bodyPr/>
        <a:lstStyle/>
        <a:p>
          <a:r>
            <a:rPr lang="nl-NL" b="0" i="0"/>
            <a:t>Samenwerken</a:t>
          </a:r>
          <a:endParaRPr lang="en-US"/>
        </a:p>
      </dgm:t>
    </dgm:pt>
    <dgm:pt modelId="{DDBF9A62-92E9-46C5-97CF-F4ED936D4E4B}" type="parTrans" cxnId="{30109401-D8CE-4BDF-AE84-D8E850DB9592}">
      <dgm:prSet/>
      <dgm:spPr/>
      <dgm:t>
        <a:bodyPr/>
        <a:lstStyle/>
        <a:p>
          <a:endParaRPr lang="en-US"/>
        </a:p>
      </dgm:t>
    </dgm:pt>
    <dgm:pt modelId="{30BA01C3-AEF9-4C1B-BC96-038C1B4318B0}" type="sibTrans" cxnId="{30109401-D8CE-4BDF-AE84-D8E850DB9592}">
      <dgm:prSet/>
      <dgm:spPr/>
      <dgm:t>
        <a:bodyPr/>
        <a:lstStyle/>
        <a:p>
          <a:endParaRPr lang="en-US"/>
        </a:p>
      </dgm:t>
    </dgm:pt>
    <dgm:pt modelId="{0A58AD2E-AC9D-4C7E-BF58-A5564734A52B}">
      <dgm:prSet/>
      <dgm:spPr/>
      <dgm:t>
        <a:bodyPr/>
        <a:lstStyle/>
        <a:p>
          <a:r>
            <a:rPr lang="nl-NL" b="0" i="0"/>
            <a:t>Communiceren</a:t>
          </a:r>
          <a:endParaRPr lang="en-US"/>
        </a:p>
      </dgm:t>
    </dgm:pt>
    <dgm:pt modelId="{50578BFC-DA15-47CB-8BCE-8E8E40935700}" type="parTrans" cxnId="{1327F0A4-6D1D-4817-A44E-3DF6BDE5A72C}">
      <dgm:prSet/>
      <dgm:spPr/>
      <dgm:t>
        <a:bodyPr/>
        <a:lstStyle/>
        <a:p>
          <a:endParaRPr lang="en-US"/>
        </a:p>
      </dgm:t>
    </dgm:pt>
    <dgm:pt modelId="{5A2E90E8-87F3-4B2C-B8E2-0DA444041FE5}" type="sibTrans" cxnId="{1327F0A4-6D1D-4817-A44E-3DF6BDE5A72C}">
      <dgm:prSet/>
      <dgm:spPr/>
      <dgm:t>
        <a:bodyPr/>
        <a:lstStyle/>
        <a:p>
          <a:endParaRPr lang="en-US"/>
        </a:p>
      </dgm:t>
    </dgm:pt>
    <dgm:pt modelId="{267AB350-AC3D-4A4E-B172-3AC525542E96}">
      <dgm:prSet/>
      <dgm:spPr/>
      <dgm:t>
        <a:bodyPr/>
        <a:lstStyle/>
        <a:p>
          <a:r>
            <a:rPr lang="nl-NL" b="0" i="0"/>
            <a:t>Sociale vaardigheden</a:t>
          </a:r>
          <a:br>
            <a:rPr lang="nl-NL" b="0" i="0"/>
          </a:br>
          <a:endParaRPr lang="en-US"/>
        </a:p>
      </dgm:t>
    </dgm:pt>
    <dgm:pt modelId="{C7A19EC7-BB2D-4569-81B0-3628FC54B7C2}" type="parTrans" cxnId="{51F95EDD-1353-44A2-B413-AFF9B7F26B67}">
      <dgm:prSet/>
      <dgm:spPr/>
      <dgm:t>
        <a:bodyPr/>
        <a:lstStyle/>
        <a:p>
          <a:endParaRPr lang="en-US"/>
        </a:p>
      </dgm:t>
    </dgm:pt>
    <dgm:pt modelId="{62A8BA64-50A1-4895-A3D9-A8B0595E1300}" type="sibTrans" cxnId="{51F95EDD-1353-44A2-B413-AFF9B7F26B67}">
      <dgm:prSet/>
      <dgm:spPr/>
      <dgm:t>
        <a:bodyPr/>
        <a:lstStyle/>
        <a:p>
          <a:endParaRPr lang="en-US"/>
        </a:p>
      </dgm:t>
    </dgm:pt>
    <dgm:pt modelId="{3BF73B1A-57B7-4603-81CE-98ED1F90BC92}">
      <dgm:prSet/>
      <dgm:spPr/>
      <dgm:t>
        <a:bodyPr/>
        <a:lstStyle/>
        <a:p>
          <a:r>
            <a:rPr lang="nl-NL" b="0" i="0"/>
            <a:t>Plannen</a:t>
          </a:r>
          <a:endParaRPr lang="en-US"/>
        </a:p>
      </dgm:t>
    </dgm:pt>
    <dgm:pt modelId="{0F1A18DC-806A-4674-A8EB-78E8AB2A6890}" type="parTrans" cxnId="{21DBF106-12F2-4EDB-B0A7-547B141BF7DD}">
      <dgm:prSet/>
      <dgm:spPr/>
      <dgm:t>
        <a:bodyPr/>
        <a:lstStyle/>
        <a:p>
          <a:endParaRPr lang="en-US"/>
        </a:p>
      </dgm:t>
    </dgm:pt>
    <dgm:pt modelId="{9E221BE7-DF2D-40DF-84CB-6070C45B43B1}" type="sibTrans" cxnId="{21DBF106-12F2-4EDB-B0A7-547B141BF7DD}">
      <dgm:prSet/>
      <dgm:spPr/>
      <dgm:t>
        <a:bodyPr/>
        <a:lstStyle/>
        <a:p>
          <a:endParaRPr lang="en-US"/>
        </a:p>
      </dgm:t>
    </dgm:pt>
    <dgm:pt modelId="{3F2BAAFA-8255-4200-925C-ED99FA31CA5C}">
      <dgm:prSet/>
      <dgm:spPr/>
      <dgm:t>
        <a:bodyPr/>
        <a:lstStyle/>
        <a:p>
          <a:r>
            <a:rPr lang="nl-NL" b="0" i="0"/>
            <a:t>Argumenteren</a:t>
          </a:r>
          <a:endParaRPr lang="en-US"/>
        </a:p>
      </dgm:t>
    </dgm:pt>
    <dgm:pt modelId="{74E76CED-66A1-4FF2-935E-6CB5EB488A50}" type="parTrans" cxnId="{1F4C2F99-A1C2-4920-BFCC-736514362399}">
      <dgm:prSet/>
      <dgm:spPr/>
      <dgm:t>
        <a:bodyPr/>
        <a:lstStyle/>
        <a:p>
          <a:endParaRPr lang="en-US"/>
        </a:p>
      </dgm:t>
    </dgm:pt>
    <dgm:pt modelId="{31BFD580-22B2-4470-AEAA-914E4B3F8442}" type="sibTrans" cxnId="{1F4C2F99-A1C2-4920-BFCC-736514362399}">
      <dgm:prSet/>
      <dgm:spPr/>
      <dgm:t>
        <a:bodyPr/>
        <a:lstStyle/>
        <a:p>
          <a:endParaRPr lang="en-US"/>
        </a:p>
      </dgm:t>
    </dgm:pt>
    <dgm:pt modelId="{29C26D64-295E-4EAB-BDC6-4F544F44D6D2}">
      <dgm:prSet/>
      <dgm:spPr/>
      <dgm:t>
        <a:bodyPr/>
        <a:lstStyle/>
        <a:p>
          <a:r>
            <a:rPr lang="nl-NL" b="0" i="0"/>
            <a:t>ICT- basisvaardigheden</a:t>
          </a:r>
          <a:endParaRPr lang="en-US"/>
        </a:p>
      </dgm:t>
    </dgm:pt>
    <dgm:pt modelId="{59690650-25F5-4CA5-AF03-C5E325736450}" type="parTrans" cxnId="{DD89B2BF-90EE-4A78-8A5D-36102C6AACD2}">
      <dgm:prSet/>
      <dgm:spPr/>
      <dgm:t>
        <a:bodyPr/>
        <a:lstStyle/>
        <a:p>
          <a:endParaRPr lang="en-US"/>
        </a:p>
      </dgm:t>
    </dgm:pt>
    <dgm:pt modelId="{9B5AB7E6-DDAB-493B-ADC0-11F5084684A3}" type="sibTrans" cxnId="{DD89B2BF-90EE-4A78-8A5D-36102C6AACD2}">
      <dgm:prSet/>
      <dgm:spPr/>
      <dgm:t>
        <a:bodyPr/>
        <a:lstStyle/>
        <a:p>
          <a:endParaRPr lang="en-US"/>
        </a:p>
      </dgm:t>
    </dgm:pt>
    <dgm:pt modelId="{10155332-298D-4C1F-8CE1-BA91BA60D5A6}">
      <dgm:prSet/>
      <dgm:spPr/>
      <dgm:t>
        <a:bodyPr/>
        <a:lstStyle/>
        <a:p>
          <a:r>
            <a:rPr lang="nl-NL" b="0" i="0"/>
            <a:t>Kritisch denken</a:t>
          </a:r>
          <a:endParaRPr lang="en-US"/>
        </a:p>
      </dgm:t>
    </dgm:pt>
    <dgm:pt modelId="{247B252C-41C3-421D-AA49-1A1D45BAB69C}" type="parTrans" cxnId="{217AD986-F822-4640-9780-1784647358C5}">
      <dgm:prSet/>
      <dgm:spPr/>
      <dgm:t>
        <a:bodyPr/>
        <a:lstStyle/>
        <a:p>
          <a:endParaRPr lang="en-US"/>
        </a:p>
      </dgm:t>
    </dgm:pt>
    <dgm:pt modelId="{2CA15F28-DF2B-4C5F-8D60-2AF6D0B7DAF3}" type="sibTrans" cxnId="{217AD986-F822-4640-9780-1784647358C5}">
      <dgm:prSet/>
      <dgm:spPr/>
      <dgm:t>
        <a:bodyPr/>
        <a:lstStyle/>
        <a:p>
          <a:endParaRPr lang="en-US"/>
        </a:p>
      </dgm:t>
    </dgm:pt>
    <dgm:pt modelId="{EE23FB74-C8C3-42CB-B91B-855A6FDDF4E5}">
      <dgm:prSet/>
      <dgm:spPr/>
      <dgm:t>
        <a:bodyPr/>
        <a:lstStyle/>
        <a:p>
          <a:r>
            <a:rPr lang="nl-NL" b="0" i="0"/>
            <a:t>Creatief denken</a:t>
          </a:r>
          <a:endParaRPr lang="en-US"/>
        </a:p>
      </dgm:t>
    </dgm:pt>
    <dgm:pt modelId="{827F5597-C24B-4DB9-813F-6D42ACBD5500}" type="parTrans" cxnId="{CBD19EC6-AB40-4605-9296-658C4BD91C4C}">
      <dgm:prSet/>
      <dgm:spPr/>
      <dgm:t>
        <a:bodyPr/>
        <a:lstStyle/>
        <a:p>
          <a:endParaRPr lang="en-US"/>
        </a:p>
      </dgm:t>
    </dgm:pt>
    <dgm:pt modelId="{0D48C707-B541-4DB3-B7EE-84C944707984}" type="sibTrans" cxnId="{CBD19EC6-AB40-4605-9296-658C4BD91C4C}">
      <dgm:prSet/>
      <dgm:spPr/>
      <dgm:t>
        <a:bodyPr/>
        <a:lstStyle/>
        <a:p>
          <a:endParaRPr lang="en-US"/>
        </a:p>
      </dgm:t>
    </dgm:pt>
    <dgm:pt modelId="{C29C4415-D41F-4809-BBF7-67036E4120FA}">
      <dgm:prSet/>
      <dgm:spPr/>
      <dgm:t>
        <a:bodyPr/>
        <a:lstStyle/>
        <a:p>
          <a:r>
            <a:rPr lang="nl-NL" b="0" i="0"/>
            <a:t>Presenteren</a:t>
          </a:r>
          <a:endParaRPr lang="en-US"/>
        </a:p>
      </dgm:t>
    </dgm:pt>
    <dgm:pt modelId="{C23584C5-D54B-4C6A-BAB6-AEB437A4099F}" type="parTrans" cxnId="{01F29BFD-2307-4DB5-BB24-81C33F03864E}">
      <dgm:prSet/>
      <dgm:spPr/>
      <dgm:t>
        <a:bodyPr/>
        <a:lstStyle/>
        <a:p>
          <a:endParaRPr lang="en-US"/>
        </a:p>
      </dgm:t>
    </dgm:pt>
    <dgm:pt modelId="{94C041C4-9E0D-44DB-8CB2-3CAF150C0434}" type="sibTrans" cxnId="{01F29BFD-2307-4DB5-BB24-81C33F03864E}">
      <dgm:prSet/>
      <dgm:spPr/>
      <dgm:t>
        <a:bodyPr/>
        <a:lstStyle/>
        <a:p>
          <a:endParaRPr lang="en-US"/>
        </a:p>
      </dgm:t>
    </dgm:pt>
    <dgm:pt modelId="{B14B2861-329B-43FD-82AE-4FE3C4A358B6}" type="pres">
      <dgm:prSet presAssocID="{B320BDE7-A171-4AF3-A8B1-F61C7B7E2871}" presName="diagram" presStyleCnt="0">
        <dgm:presLayoutVars>
          <dgm:dir/>
          <dgm:resizeHandles val="exact"/>
        </dgm:presLayoutVars>
      </dgm:prSet>
      <dgm:spPr/>
    </dgm:pt>
    <dgm:pt modelId="{945F76EB-BFFD-472B-B5A2-FA45EB8CCF8A}" type="pres">
      <dgm:prSet presAssocID="{F3200E9C-B39A-469E-95EA-2BA74830282C}" presName="node" presStyleLbl="node1" presStyleIdx="0" presStyleCnt="9">
        <dgm:presLayoutVars>
          <dgm:bulletEnabled val="1"/>
        </dgm:presLayoutVars>
      </dgm:prSet>
      <dgm:spPr/>
    </dgm:pt>
    <dgm:pt modelId="{C3358F5F-4D48-4FEC-A334-C328A6A0833B}" type="pres">
      <dgm:prSet presAssocID="{30BA01C3-AEF9-4C1B-BC96-038C1B4318B0}" presName="sibTrans" presStyleCnt="0"/>
      <dgm:spPr/>
    </dgm:pt>
    <dgm:pt modelId="{F6B10FC4-E829-43E4-9AD1-CC042FFE559B}" type="pres">
      <dgm:prSet presAssocID="{0A58AD2E-AC9D-4C7E-BF58-A5564734A52B}" presName="node" presStyleLbl="node1" presStyleIdx="1" presStyleCnt="9">
        <dgm:presLayoutVars>
          <dgm:bulletEnabled val="1"/>
        </dgm:presLayoutVars>
      </dgm:prSet>
      <dgm:spPr/>
    </dgm:pt>
    <dgm:pt modelId="{551728DB-2982-4858-AA50-A53795AB9A38}" type="pres">
      <dgm:prSet presAssocID="{5A2E90E8-87F3-4B2C-B8E2-0DA444041FE5}" presName="sibTrans" presStyleCnt="0"/>
      <dgm:spPr/>
    </dgm:pt>
    <dgm:pt modelId="{E3900060-D120-4466-B025-7DD6BAFE04AF}" type="pres">
      <dgm:prSet presAssocID="{267AB350-AC3D-4A4E-B172-3AC525542E96}" presName="node" presStyleLbl="node1" presStyleIdx="2" presStyleCnt="9">
        <dgm:presLayoutVars>
          <dgm:bulletEnabled val="1"/>
        </dgm:presLayoutVars>
      </dgm:prSet>
      <dgm:spPr/>
    </dgm:pt>
    <dgm:pt modelId="{EF007A98-47BB-4CD9-B5CD-2AFAAB5A5D45}" type="pres">
      <dgm:prSet presAssocID="{62A8BA64-50A1-4895-A3D9-A8B0595E1300}" presName="sibTrans" presStyleCnt="0"/>
      <dgm:spPr/>
    </dgm:pt>
    <dgm:pt modelId="{A2A8B42D-D3A9-4D64-949D-AD0FF818FE70}" type="pres">
      <dgm:prSet presAssocID="{3BF73B1A-57B7-4603-81CE-98ED1F90BC92}" presName="node" presStyleLbl="node1" presStyleIdx="3" presStyleCnt="9">
        <dgm:presLayoutVars>
          <dgm:bulletEnabled val="1"/>
        </dgm:presLayoutVars>
      </dgm:prSet>
      <dgm:spPr/>
    </dgm:pt>
    <dgm:pt modelId="{B254668F-BE76-4FD0-A213-33B68D8BF14B}" type="pres">
      <dgm:prSet presAssocID="{9E221BE7-DF2D-40DF-84CB-6070C45B43B1}" presName="sibTrans" presStyleCnt="0"/>
      <dgm:spPr/>
    </dgm:pt>
    <dgm:pt modelId="{6DE88221-56D0-4DE0-B44E-7EA95245BD0A}" type="pres">
      <dgm:prSet presAssocID="{3F2BAAFA-8255-4200-925C-ED99FA31CA5C}" presName="node" presStyleLbl="node1" presStyleIdx="4" presStyleCnt="9">
        <dgm:presLayoutVars>
          <dgm:bulletEnabled val="1"/>
        </dgm:presLayoutVars>
      </dgm:prSet>
      <dgm:spPr/>
    </dgm:pt>
    <dgm:pt modelId="{5055276A-79BE-4705-96AE-826C7BEAE822}" type="pres">
      <dgm:prSet presAssocID="{31BFD580-22B2-4470-AEAA-914E4B3F8442}" presName="sibTrans" presStyleCnt="0"/>
      <dgm:spPr/>
    </dgm:pt>
    <dgm:pt modelId="{19D0D67C-5432-44CE-88E4-74C56118A795}" type="pres">
      <dgm:prSet presAssocID="{29C26D64-295E-4EAB-BDC6-4F544F44D6D2}" presName="node" presStyleLbl="node1" presStyleIdx="5" presStyleCnt="9">
        <dgm:presLayoutVars>
          <dgm:bulletEnabled val="1"/>
        </dgm:presLayoutVars>
      </dgm:prSet>
      <dgm:spPr/>
    </dgm:pt>
    <dgm:pt modelId="{BB2089B9-EE09-493C-9C86-B647168F96F6}" type="pres">
      <dgm:prSet presAssocID="{9B5AB7E6-DDAB-493B-ADC0-11F5084684A3}" presName="sibTrans" presStyleCnt="0"/>
      <dgm:spPr/>
    </dgm:pt>
    <dgm:pt modelId="{8C6F104C-D403-446F-BD47-958AB2008ECA}" type="pres">
      <dgm:prSet presAssocID="{10155332-298D-4C1F-8CE1-BA91BA60D5A6}" presName="node" presStyleLbl="node1" presStyleIdx="6" presStyleCnt="9">
        <dgm:presLayoutVars>
          <dgm:bulletEnabled val="1"/>
        </dgm:presLayoutVars>
      </dgm:prSet>
      <dgm:spPr/>
    </dgm:pt>
    <dgm:pt modelId="{EFBF3D6D-9164-472E-ABBE-A12C9695D873}" type="pres">
      <dgm:prSet presAssocID="{2CA15F28-DF2B-4C5F-8D60-2AF6D0B7DAF3}" presName="sibTrans" presStyleCnt="0"/>
      <dgm:spPr/>
    </dgm:pt>
    <dgm:pt modelId="{A9321B47-0AE4-4367-AA01-B54AD19DF849}" type="pres">
      <dgm:prSet presAssocID="{EE23FB74-C8C3-42CB-B91B-855A6FDDF4E5}" presName="node" presStyleLbl="node1" presStyleIdx="7" presStyleCnt="9">
        <dgm:presLayoutVars>
          <dgm:bulletEnabled val="1"/>
        </dgm:presLayoutVars>
      </dgm:prSet>
      <dgm:spPr/>
    </dgm:pt>
    <dgm:pt modelId="{40EFECE6-0CDE-4236-B21C-A67757E3CC97}" type="pres">
      <dgm:prSet presAssocID="{0D48C707-B541-4DB3-B7EE-84C944707984}" presName="sibTrans" presStyleCnt="0"/>
      <dgm:spPr/>
    </dgm:pt>
    <dgm:pt modelId="{66E43B2D-814B-4DAF-9980-7AF169D18D97}" type="pres">
      <dgm:prSet presAssocID="{C29C4415-D41F-4809-BBF7-67036E4120FA}" presName="node" presStyleLbl="node1" presStyleIdx="8" presStyleCnt="9">
        <dgm:presLayoutVars>
          <dgm:bulletEnabled val="1"/>
        </dgm:presLayoutVars>
      </dgm:prSet>
      <dgm:spPr/>
    </dgm:pt>
  </dgm:ptLst>
  <dgm:cxnLst>
    <dgm:cxn modelId="{30109401-D8CE-4BDF-AE84-D8E850DB9592}" srcId="{B320BDE7-A171-4AF3-A8B1-F61C7B7E2871}" destId="{F3200E9C-B39A-469E-95EA-2BA74830282C}" srcOrd="0" destOrd="0" parTransId="{DDBF9A62-92E9-46C5-97CF-F4ED936D4E4B}" sibTransId="{30BA01C3-AEF9-4C1B-BC96-038C1B4318B0}"/>
    <dgm:cxn modelId="{21DBF106-12F2-4EDB-B0A7-547B141BF7DD}" srcId="{B320BDE7-A171-4AF3-A8B1-F61C7B7E2871}" destId="{3BF73B1A-57B7-4603-81CE-98ED1F90BC92}" srcOrd="3" destOrd="0" parTransId="{0F1A18DC-806A-4674-A8EB-78E8AB2A6890}" sibTransId="{9E221BE7-DF2D-40DF-84CB-6070C45B43B1}"/>
    <dgm:cxn modelId="{4293094E-B3CF-4D35-9F2B-3AFC5097EF22}" type="presOf" srcId="{3BF73B1A-57B7-4603-81CE-98ED1F90BC92}" destId="{A2A8B42D-D3A9-4D64-949D-AD0FF818FE70}" srcOrd="0" destOrd="0" presId="urn:microsoft.com/office/officeart/2005/8/layout/default"/>
    <dgm:cxn modelId="{620A3C6E-CECE-4A99-B8E4-6A822924FB2A}" type="presOf" srcId="{10155332-298D-4C1F-8CE1-BA91BA60D5A6}" destId="{8C6F104C-D403-446F-BD47-958AB2008ECA}" srcOrd="0" destOrd="0" presId="urn:microsoft.com/office/officeart/2005/8/layout/default"/>
    <dgm:cxn modelId="{D6A89B7F-4499-48E1-852C-5A1F3200A655}" type="presOf" srcId="{B320BDE7-A171-4AF3-A8B1-F61C7B7E2871}" destId="{B14B2861-329B-43FD-82AE-4FE3C4A358B6}" srcOrd="0" destOrd="0" presId="urn:microsoft.com/office/officeart/2005/8/layout/default"/>
    <dgm:cxn modelId="{217AD986-F822-4640-9780-1784647358C5}" srcId="{B320BDE7-A171-4AF3-A8B1-F61C7B7E2871}" destId="{10155332-298D-4C1F-8CE1-BA91BA60D5A6}" srcOrd="6" destOrd="0" parTransId="{247B252C-41C3-421D-AA49-1A1D45BAB69C}" sibTransId="{2CA15F28-DF2B-4C5F-8D60-2AF6D0B7DAF3}"/>
    <dgm:cxn modelId="{AED3ED8C-3119-4AC8-8F96-88E2C15F5AB8}" type="presOf" srcId="{267AB350-AC3D-4A4E-B172-3AC525542E96}" destId="{E3900060-D120-4466-B025-7DD6BAFE04AF}" srcOrd="0" destOrd="0" presId="urn:microsoft.com/office/officeart/2005/8/layout/default"/>
    <dgm:cxn modelId="{F744058E-8B43-4A73-87DC-F78DECC53244}" type="presOf" srcId="{EE23FB74-C8C3-42CB-B91B-855A6FDDF4E5}" destId="{A9321B47-0AE4-4367-AA01-B54AD19DF849}" srcOrd="0" destOrd="0" presId="urn:microsoft.com/office/officeart/2005/8/layout/default"/>
    <dgm:cxn modelId="{1F4C2F99-A1C2-4920-BFCC-736514362399}" srcId="{B320BDE7-A171-4AF3-A8B1-F61C7B7E2871}" destId="{3F2BAAFA-8255-4200-925C-ED99FA31CA5C}" srcOrd="4" destOrd="0" parTransId="{74E76CED-66A1-4FF2-935E-6CB5EB488A50}" sibTransId="{31BFD580-22B2-4470-AEAA-914E4B3F8442}"/>
    <dgm:cxn modelId="{B4D0C5A0-A351-4140-AD2F-2C4B22463EB7}" type="presOf" srcId="{3F2BAAFA-8255-4200-925C-ED99FA31CA5C}" destId="{6DE88221-56D0-4DE0-B44E-7EA95245BD0A}" srcOrd="0" destOrd="0" presId="urn:microsoft.com/office/officeart/2005/8/layout/default"/>
    <dgm:cxn modelId="{1327F0A4-6D1D-4817-A44E-3DF6BDE5A72C}" srcId="{B320BDE7-A171-4AF3-A8B1-F61C7B7E2871}" destId="{0A58AD2E-AC9D-4C7E-BF58-A5564734A52B}" srcOrd="1" destOrd="0" parTransId="{50578BFC-DA15-47CB-8BCE-8E8E40935700}" sibTransId="{5A2E90E8-87F3-4B2C-B8E2-0DA444041FE5}"/>
    <dgm:cxn modelId="{E498D0B4-F2EC-4D73-B80F-F2AA57AC3945}" type="presOf" srcId="{0A58AD2E-AC9D-4C7E-BF58-A5564734A52B}" destId="{F6B10FC4-E829-43E4-9AD1-CC042FFE559B}" srcOrd="0" destOrd="0" presId="urn:microsoft.com/office/officeart/2005/8/layout/default"/>
    <dgm:cxn modelId="{E1CD5BB8-8FFC-427D-8B73-A45CC08A3E1A}" type="presOf" srcId="{29C26D64-295E-4EAB-BDC6-4F544F44D6D2}" destId="{19D0D67C-5432-44CE-88E4-74C56118A795}" srcOrd="0" destOrd="0" presId="urn:microsoft.com/office/officeart/2005/8/layout/default"/>
    <dgm:cxn modelId="{DD89B2BF-90EE-4A78-8A5D-36102C6AACD2}" srcId="{B320BDE7-A171-4AF3-A8B1-F61C7B7E2871}" destId="{29C26D64-295E-4EAB-BDC6-4F544F44D6D2}" srcOrd="5" destOrd="0" parTransId="{59690650-25F5-4CA5-AF03-C5E325736450}" sibTransId="{9B5AB7E6-DDAB-493B-ADC0-11F5084684A3}"/>
    <dgm:cxn modelId="{CBD19EC6-AB40-4605-9296-658C4BD91C4C}" srcId="{B320BDE7-A171-4AF3-A8B1-F61C7B7E2871}" destId="{EE23FB74-C8C3-42CB-B91B-855A6FDDF4E5}" srcOrd="7" destOrd="0" parTransId="{827F5597-C24B-4DB9-813F-6D42ACBD5500}" sibTransId="{0D48C707-B541-4DB3-B7EE-84C944707984}"/>
    <dgm:cxn modelId="{51F95EDD-1353-44A2-B413-AFF9B7F26B67}" srcId="{B320BDE7-A171-4AF3-A8B1-F61C7B7E2871}" destId="{267AB350-AC3D-4A4E-B172-3AC525542E96}" srcOrd="2" destOrd="0" parTransId="{C7A19EC7-BB2D-4569-81B0-3628FC54B7C2}" sibTransId="{62A8BA64-50A1-4895-A3D9-A8B0595E1300}"/>
    <dgm:cxn modelId="{33C948E8-F607-4CDC-90A6-60BFD5367BE7}" type="presOf" srcId="{C29C4415-D41F-4809-BBF7-67036E4120FA}" destId="{66E43B2D-814B-4DAF-9980-7AF169D18D97}" srcOrd="0" destOrd="0" presId="urn:microsoft.com/office/officeart/2005/8/layout/default"/>
    <dgm:cxn modelId="{3D670FF7-E94E-4FD4-9A75-324D656B2634}" type="presOf" srcId="{F3200E9C-B39A-469E-95EA-2BA74830282C}" destId="{945F76EB-BFFD-472B-B5A2-FA45EB8CCF8A}" srcOrd="0" destOrd="0" presId="urn:microsoft.com/office/officeart/2005/8/layout/default"/>
    <dgm:cxn modelId="{01F29BFD-2307-4DB5-BB24-81C33F03864E}" srcId="{B320BDE7-A171-4AF3-A8B1-F61C7B7E2871}" destId="{C29C4415-D41F-4809-BBF7-67036E4120FA}" srcOrd="8" destOrd="0" parTransId="{C23584C5-D54B-4C6A-BAB6-AEB437A4099F}" sibTransId="{94C041C4-9E0D-44DB-8CB2-3CAF150C0434}"/>
    <dgm:cxn modelId="{01C09C44-997D-49D8-99B8-CC870ABD561E}" type="presParOf" srcId="{B14B2861-329B-43FD-82AE-4FE3C4A358B6}" destId="{945F76EB-BFFD-472B-B5A2-FA45EB8CCF8A}" srcOrd="0" destOrd="0" presId="urn:microsoft.com/office/officeart/2005/8/layout/default"/>
    <dgm:cxn modelId="{5A710305-31B2-4743-8D0F-44C46262C0C7}" type="presParOf" srcId="{B14B2861-329B-43FD-82AE-4FE3C4A358B6}" destId="{C3358F5F-4D48-4FEC-A334-C328A6A0833B}" srcOrd="1" destOrd="0" presId="urn:microsoft.com/office/officeart/2005/8/layout/default"/>
    <dgm:cxn modelId="{496099A9-9955-4884-830C-9110D2F6DD09}" type="presParOf" srcId="{B14B2861-329B-43FD-82AE-4FE3C4A358B6}" destId="{F6B10FC4-E829-43E4-9AD1-CC042FFE559B}" srcOrd="2" destOrd="0" presId="urn:microsoft.com/office/officeart/2005/8/layout/default"/>
    <dgm:cxn modelId="{4FA6DDC6-20A5-4118-B699-6CFB594B60BA}" type="presParOf" srcId="{B14B2861-329B-43FD-82AE-4FE3C4A358B6}" destId="{551728DB-2982-4858-AA50-A53795AB9A38}" srcOrd="3" destOrd="0" presId="urn:microsoft.com/office/officeart/2005/8/layout/default"/>
    <dgm:cxn modelId="{A65111FE-3F3F-4315-8FFB-F34797BD6813}" type="presParOf" srcId="{B14B2861-329B-43FD-82AE-4FE3C4A358B6}" destId="{E3900060-D120-4466-B025-7DD6BAFE04AF}" srcOrd="4" destOrd="0" presId="urn:microsoft.com/office/officeart/2005/8/layout/default"/>
    <dgm:cxn modelId="{1B96ED2C-2EC0-4690-8417-38164EA570FA}" type="presParOf" srcId="{B14B2861-329B-43FD-82AE-4FE3C4A358B6}" destId="{EF007A98-47BB-4CD9-B5CD-2AFAAB5A5D45}" srcOrd="5" destOrd="0" presId="urn:microsoft.com/office/officeart/2005/8/layout/default"/>
    <dgm:cxn modelId="{ECAA6229-1339-4931-84D7-6697A46F743F}" type="presParOf" srcId="{B14B2861-329B-43FD-82AE-4FE3C4A358B6}" destId="{A2A8B42D-D3A9-4D64-949D-AD0FF818FE70}" srcOrd="6" destOrd="0" presId="urn:microsoft.com/office/officeart/2005/8/layout/default"/>
    <dgm:cxn modelId="{14863BC5-9478-47E4-808D-1F1DC70E870E}" type="presParOf" srcId="{B14B2861-329B-43FD-82AE-4FE3C4A358B6}" destId="{B254668F-BE76-4FD0-A213-33B68D8BF14B}" srcOrd="7" destOrd="0" presId="urn:microsoft.com/office/officeart/2005/8/layout/default"/>
    <dgm:cxn modelId="{D4F79F48-41C8-4EC5-87B6-F65DAA8C24A6}" type="presParOf" srcId="{B14B2861-329B-43FD-82AE-4FE3C4A358B6}" destId="{6DE88221-56D0-4DE0-B44E-7EA95245BD0A}" srcOrd="8" destOrd="0" presId="urn:microsoft.com/office/officeart/2005/8/layout/default"/>
    <dgm:cxn modelId="{C16C45D5-3C03-4030-B7A4-4D5659D1CA58}" type="presParOf" srcId="{B14B2861-329B-43FD-82AE-4FE3C4A358B6}" destId="{5055276A-79BE-4705-96AE-826C7BEAE822}" srcOrd="9" destOrd="0" presId="urn:microsoft.com/office/officeart/2005/8/layout/default"/>
    <dgm:cxn modelId="{CF35DD44-AC58-4941-A7AB-024C5D689B27}" type="presParOf" srcId="{B14B2861-329B-43FD-82AE-4FE3C4A358B6}" destId="{19D0D67C-5432-44CE-88E4-74C56118A795}" srcOrd="10" destOrd="0" presId="urn:microsoft.com/office/officeart/2005/8/layout/default"/>
    <dgm:cxn modelId="{712547DD-C44E-4749-9F86-6705FEB866AD}" type="presParOf" srcId="{B14B2861-329B-43FD-82AE-4FE3C4A358B6}" destId="{BB2089B9-EE09-493C-9C86-B647168F96F6}" srcOrd="11" destOrd="0" presId="urn:microsoft.com/office/officeart/2005/8/layout/default"/>
    <dgm:cxn modelId="{2B343D21-AAD6-478E-98E1-D2DC22A41741}" type="presParOf" srcId="{B14B2861-329B-43FD-82AE-4FE3C4A358B6}" destId="{8C6F104C-D403-446F-BD47-958AB2008ECA}" srcOrd="12" destOrd="0" presId="urn:microsoft.com/office/officeart/2005/8/layout/default"/>
    <dgm:cxn modelId="{F91515B2-3F35-413E-BB90-EB7462998DD8}" type="presParOf" srcId="{B14B2861-329B-43FD-82AE-4FE3C4A358B6}" destId="{EFBF3D6D-9164-472E-ABBE-A12C9695D873}" srcOrd="13" destOrd="0" presId="urn:microsoft.com/office/officeart/2005/8/layout/default"/>
    <dgm:cxn modelId="{1A481146-8DEB-4C51-B210-4849F31C804C}" type="presParOf" srcId="{B14B2861-329B-43FD-82AE-4FE3C4A358B6}" destId="{A9321B47-0AE4-4367-AA01-B54AD19DF849}" srcOrd="14" destOrd="0" presId="urn:microsoft.com/office/officeart/2005/8/layout/default"/>
    <dgm:cxn modelId="{FF5E5D82-1960-4630-92EE-B1DB66213D68}" type="presParOf" srcId="{B14B2861-329B-43FD-82AE-4FE3C4A358B6}" destId="{40EFECE6-0CDE-4236-B21C-A67757E3CC97}" srcOrd="15" destOrd="0" presId="urn:microsoft.com/office/officeart/2005/8/layout/default"/>
    <dgm:cxn modelId="{0BBAE353-9DB5-4F8F-9D9F-D5C84F2D4C47}" type="presParOf" srcId="{B14B2861-329B-43FD-82AE-4FE3C4A358B6}" destId="{66E43B2D-814B-4DAF-9980-7AF169D18D9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828F2-6242-43CE-89A1-45F711B4041D}">
      <dsp:nvSpPr>
        <dsp:cNvPr id="0" name=""/>
        <dsp:cNvSpPr/>
      </dsp:nvSpPr>
      <dsp:spPr>
        <a:xfrm>
          <a:off x="0" y="220643"/>
          <a:ext cx="6263640" cy="12226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1. Tweede Kamer stelt informateur aan.</a:t>
          </a:r>
          <a:endParaRPr lang="en-US" sz="2000" kern="1200" dirty="0"/>
        </a:p>
      </dsp:txBody>
      <dsp:txXfrm>
        <a:off x="59685" y="280328"/>
        <a:ext cx="6144270" cy="1103280"/>
      </dsp:txXfrm>
    </dsp:sp>
    <dsp:sp modelId="{24E1E084-2228-4D29-8123-FA8C52081731}">
      <dsp:nvSpPr>
        <dsp:cNvPr id="0" name=""/>
        <dsp:cNvSpPr/>
      </dsp:nvSpPr>
      <dsp:spPr>
        <a:xfrm>
          <a:off x="0" y="1500894"/>
          <a:ext cx="6263640" cy="12226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2. Informateur gaat aan de slag: onderzoeken welke partijen samen willen werken in een coalitie. Vervolgens met de coalitiepartijen een regeerakkoord schrijven.</a:t>
          </a:r>
          <a:endParaRPr lang="en-US" sz="2000" kern="1200" dirty="0"/>
        </a:p>
      </dsp:txBody>
      <dsp:txXfrm>
        <a:off x="59685" y="1560579"/>
        <a:ext cx="6144270" cy="1103280"/>
      </dsp:txXfrm>
    </dsp:sp>
    <dsp:sp modelId="{3557C1B9-9AE4-475F-B63F-3896F86A3040}">
      <dsp:nvSpPr>
        <dsp:cNvPr id="0" name=""/>
        <dsp:cNvSpPr/>
      </dsp:nvSpPr>
      <dsp:spPr>
        <a:xfrm>
          <a:off x="0" y="2781143"/>
          <a:ext cx="6263640" cy="12226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3. Formateur gaat aan de slag:  verdeelt de ministersposten en staatssecretarisposten over de coalitiepartijen.</a:t>
          </a:r>
          <a:endParaRPr lang="en-US" sz="2000" kern="1200" dirty="0"/>
        </a:p>
      </dsp:txBody>
      <dsp:txXfrm>
        <a:off x="59685" y="2840828"/>
        <a:ext cx="6144270" cy="1103280"/>
      </dsp:txXfrm>
    </dsp:sp>
    <dsp:sp modelId="{5C7961AC-167C-4726-A626-53E640CCB25B}">
      <dsp:nvSpPr>
        <dsp:cNvPr id="0" name=""/>
        <dsp:cNvSpPr/>
      </dsp:nvSpPr>
      <dsp:spPr>
        <a:xfrm>
          <a:off x="0" y="4061394"/>
          <a:ext cx="6263640" cy="12226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4. Bordesscène (fotomoment voor Koning samen met alle ministers).</a:t>
          </a:r>
          <a:endParaRPr lang="en-US" sz="2000" kern="1200" dirty="0"/>
        </a:p>
      </dsp:txBody>
      <dsp:txXfrm>
        <a:off x="59685" y="4121079"/>
        <a:ext cx="6144270" cy="1103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D8415-C659-4B27-9E06-B86E52A66000}">
      <dsp:nvSpPr>
        <dsp:cNvPr id="0" name=""/>
        <dsp:cNvSpPr/>
      </dsp:nvSpPr>
      <dsp:spPr>
        <a:xfrm>
          <a:off x="0" y="1758942"/>
          <a:ext cx="665125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2C753-03B8-4DC7-AB22-F112922480B5}">
      <dsp:nvSpPr>
        <dsp:cNvPr id="0" name=""/>
        <dsp:cNvSpPr/>
      </dsp:nvSpPr>
      <dsp:spPr>
        <a:xfrm>
          <a:off x="332562" y="1493262"/>
          <a:ext cx="4655877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981" tIns="0" rIns="17598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Gedupeerde moeder voelt Rutte aan de tand.</a:t>
          </a:r>
          <a:endParaRPr lang="en-US" sz="1800" kern="1200" dirty="0"/>
        </a:p>
      </dsp:txBody>
      <dsp:txXfrm>
        <a:off x="358501" y="1519201"/>
        <a:ext cx="4603999" cy="479482"/>
      </dsp:txXfrm>
    </dsp:sp>
    <dsp:sp modelId="{9B5794A6-0C8C-47A5-8A2F-ABA58E92F4B4}">
      <dsp:nvSpPr>
        <dsp:cNvPr id="0" name=""/>
        <dsp:cNvSpPr/>
      </dsp:nvSpPr>
      <dsp:spPr>
        <a:xfrm>
          <a:off x="0" y="2575422"/>
          <a:ext cx="665125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B9316A-EB3E-4463-8AEA-20B7295D48B9}">
      <dsp:nvSpPr>
        <dsp:cNvPr id="0" name=""/>
        <dsp:cNvSpPr/>
      </dsp:nvSpPr>
      <dsp:spPr>
        <a:xfrm>
          <a:off x="332562" y="2309742"/>
          <a:ext cx="4655877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981" tIns="0" rIns="17598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Sigrid Kaag (D66)</a:t>
          </a:r>
          <a:endParaRPr lang="en-US" sz="1800" kern="1200"/>
        </a:p>
      </dsp:txBody>
      <dsp:txXfrm>
        <a:off x="358501" y="2335681"/>
        <a:ext cx="4603999" cy="479482"/>
      </dsp:txXfrm>
    </dsp:sp>
    <dsp:sp modelId="{327DFD14-282D-4554-9708-F47D39A9E9EC}">
      <dsp:nvSpPr>
        <dsp:cNvPr id="0" name=""/>
        <dsp:cNvSpPr/>
      </dsp:nvSpPr>
      <dsp:spPr>
        <a:xfrm>
          <a:off x="0" y="3391902"/>
          <a:ext cx="665125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F7ED0-9FDA-4347-ADB7-1E7DC5815EB9}">
      <dsp:nvSpPr>
        <dsp:cNvPr id="0" name=""/>
        <dsp:cNvSpPr/>
      </dsp:nvSpPr>
      <dsp:spPr>
        <a:xfrm>
          <a:off x="332562" y="3126222"/>
          <a:ext cx="4655877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981" tIns="0" rIns="17598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Wilders (PVV) vs. Rutte (VVD)</a:t>
          </a:r>
          <a:endParaRPr lang="en-US" sz="1800" kern="1200" dirty="0"/>
        </a:p>
      </dsp:txBody>
      <dsp:txXfrm>
        <a:off x="358501" y="3152161"/>
        <a:ext cx="4603999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42B4D-DD6A-42FD-9061-29BB24265047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0F132-F724-4C53-AF5E-74A0F2BC02A6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Kinderopvang-toeslagenaffaire</a:t>
          </a:r>
          <a:endParaRPr lang="en-US" sz="3100" kern="1200"/>
        </a:p>
      </dsp:txBody>
      <dsp:txXfrm>
        <a:off x="0" y="675"/>
        <a:ext cx="6900512" cy="1106957"/>
      </dsp:txXfrm>
    </dsp:sp>
    <dsp:sp modelId="{05383E59-C699-4DBF-ABC6-116C1399390E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F93CD-F486-44B4-8AE2-A3FD2BF7E752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Grootste schandvlek op Ruttes politieke carrière</a:t>
          </a:r>
          <a:endParaRPr lang="en-US" sz="3100" kern="1200"/>
        </a:p>
      </dsp:txBody>
      <dsp:txXfrm>
        <a:off x="0" y="1107633"/>
        <a:ext cx="6900512" cy="1106957"/>
      </dsp:txXfrm>
    </dsp:sp>
    <dsp:sp modelId="{74B51133-E782-4FA3-9DEF-3BB7C459CC5E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00CE73-A2FD-490E-9DD0-BEBFB1AF11B5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Ten minste 26.000 gedupeerde ouders</a:t>
          </a:r>
          <a:endParaRPr lang="en-US" sz="3100" kern="1200"/>
        </a:p>
      </dsp:txBody>
      <dsp:txXfrm>
        <a:off x="0" y="2214591"/>
        <a:ext cx="6900512" cy="1106957"/>
      </dsp:txXfrm>
    </dsp:sp>
    <dsp:sp modelId="{2E32B0AC-66F3-4006-84EC-6C7C8DBF6A4E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9136B-5399-4DAB-AA9E-086954F01ED4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Gigantische </a:t>
          </a:r>
          <a:r>
            <a:rPr lang="nl-NL" sz="3100" kern="1200"/>
            <a:t>terugvorderingen op de </a:t>
          </a:r>
          <a:r>
            <a:rPr lang="nl-NL" sz="3100" kern="1200" dirty="0"/>
            <a:t>deurmat</a:t>
          </a:r>
          <a:endParaRPr lang="en-US" sz="3100" kern="1200" dirty="0"/>
        </a:p>
      </dsp:txBody>
      <dsp:txXfrm>
        <a:off x="0" y="3321549"/>
        <a:ext cx="6900512" cy="1106957"/>
      </dsp:txXfrm>
    </dsp:sp>
    <dsp:sp modelId="{3ED30A50-D278-4D7B-BB56-09F163299CA0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5C198-D86F-4AC3-876B-5619C0D72F5C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Bezwaar maken lukten velen niet. </a:t>
          </a:r>
          <a:endParaRPr lang="en-US" sz="3100" kern="1200" dirty="0"/>
        </a:p>
      </dsp:txBody>
      <dsp:txXfrm>
        <a:off x="0" y="4428507"/>
        <a:ext cx="6900512" cy="11069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F76EB-BFFD-472B-B5A2-FA45EB8CCF8A}">
      <dsp:nvSpPr>
        <dsp:cNvPr id="0" name=""/>
        <dsp:cNvSpPr/>
      </dsp:nvSpPr>
      <dsp:spPr>
        <a:xfrm>
          <a:off x="0" y="1061661"/>
          <a:ext cx="2096535" cy="12579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0" i="0" kern="1200"/>
            <a:t>Samenwerken</a:t>
          </a:r>
          <a:endParaRPr lang="en-US" sz="2000" kern="1200"/>
        </a:p>
      </dsp:txBody>
      <dsp:txXfrm>
        <a:off x="0" y="1061661"/>
        <a:ext cx="2096535" cy="1257921"/>
      </dsp:txXfrm>
    </dsp:sp>
    <dsp:sp modelId="{F6B10FC4-E829-43E4-9AD1-CC042FFE559B}">
      <dsp:nvSpPr>
        <dsp:cNvPr id="0" name=""/>
        <dsp:cNvSpPr/>
      </dsp:nvSpPr>
      <dsp:spPr>
        <a:xfrm>
          <a:off x="2306188" y="1061661"/>
          <a:ext cx="2096535" cy="12579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0" i="0" kern="1200"/>
            <a:t>Communiceren</a:t>
          </a:r>
          <a:endParaRPr lang="en-US" sz="2000" kern="1200"/>
        </a:p>
      </dsp:txBody>
      <dsp:txXfrm>
        <a:off x="2306188" y="1061661"/>
        <a:ext cx="2096535" cy="1257921"/>
      </dsp:txXfrm>
    </dsp:sp>
    <dsp:sp modelId="{E3900060-D120-4466-B025-7DD6BAFE04AF}">
      <dsp:nvSpPr>
        <dsp:cNvPr id="0" name=""/>
        <dsp:cNvSpPr/>
      </dsp:nvSpPr>
      <dsp:spPr>
        <a:xfrm>
          <a:off x="4612377" y="1061661"/>
          <a:ext cx="2096535" cy="12579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0" i="0" kern="1200"/>
            <a:t>Sociale vaardigheden</a:t>
          </a:r>
          <a:br>
            <a:rPr lang="nl-NL" sz="2000" b="0" i="0" kern="1200"/>
          </a:br>
          <a:endParaRPr lang="en-US" sz="2000" kern="1200"/>
        </a:p>
      </dsp:txBody>
      <dsp:txXfrm>
        <a:off x="4612377" y="1061661"/>
        <a:ext cx="2096535" cy="1257921"/>
      </dsp:txXfrm>
    </dsp:sp>
    <dsp:sp modelId="{A2A8B42D-D3A9-4D64-949D-AD0FF818FE70}">
      <dsp:nvSpPr>
        <dsp:cNvPr id="0" name=""/>
        <dsp:cNvSpPr/>
      </dsp:nvSpPr>
      <dsp:spPr>
        <a:xfrm>
          <a:off x="0" y="2529235"/>
          <a:ext cx="2096535" cy="12579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0" i="0" kern="1200"/>
            <a:t>Plannen</a:t>
          </a:r>
          <a:endParaRPr lang="en-US" sz="2000" kern="1200"/>
        </a:p>
      </dsp:txBody>
      <dsp:txXfrm>
        <a:off x="0" y="2529235"/>
        <a:ext cx="2096535" cy="1257921"/>
      </dsp:txXfrm>
    </dsp:sp>
    <dsp:sp modelId="{6DE88221-56D0-4DE0-B44E-7EA95245BD0A}">
      <dsp:nvSpPr>
        <dsp:cNvPr id="0" name=""/>
        <dsp:cNvSpPr/>
      </dsp:nvSpPr>
      <dsp:spPr>
        <a:xfrm>
          <a:off x="2306188" y="2529235"/>
          <a:ext cx="2096535" cy="125792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0" i="0" kern="1200"/>
            <a:t>Argumenteren</a:t>
          </a:r>
          <a:endParaRPr lang="en-US" sz="2000" kern="1200"/>
        </a:p>
      </dsp:txBody>
      <dsp:txXfrm>
        <a:off x="2306188" y="2529235"/>
        <a:ext cx="2096535" cy="1257921"/>
      </dsp:txXfrm>
    </dsp:sp>
    <dsp:sp modelId="{19D0D67C-5432-44CE-88E4-74C56118A795}">
      <dsp:nvSpPr>
        <dsp:cNvPr id="0" name=""/>
        <dsp:cNvSpPr/>
      </dsp:nvSpPr>
      <dsp:spPr>
        <a:xfrm>
          <a:off x="4612377" y="2529235"/>
          <a:ext cx="2096535" cy="12579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0" i="0" kern="1200"/>
            <a:t>ICT- basisvaardigheden</a:t>
          </a:r>
          <a:endParaRPr lang="en-US" sz="2000" kern="1200"/>
        </a:p>
      </dsp:txBody>
      <dsp:txXfrm>
        <a:off x="4612377" y="2529235"/>
        <a:ext cx="2096535" cy="1257921"/>
      </dsp:txXfrm>
    </dsp:sp>
    <dsp:sp modelId="{8C6F104C-D403-446F-BD47-958AB2008ECA}">
      <dsp:nvSpPr>
        <dsp:cNvPr id="0" name=""/>
        <dsp:cNvSpPr/>
      </dsp:nvSpPr>
      <dsp:spPr>
        <a:xfrm>
          <a:off x="0" y="3996810"/>
          <a:ext cx="2096535" cy="12579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0" i="0" kern="1200"/>
            <a:t>Kritisch denken</a:t>
          </a:r>
          <a:endParaRPr lang="en-US" sz="2000" kern="1200"/>
        </a:p>
      </dsp:txBody>
      <dsp:txXfrm>
        <a:off x="0" y="3996810"/>
        <a:ext cx="2096535" cy="1257921"/>
      </dsp:txXfrm>
    </dsp:sp>
    <dsp:sp modelId="{A9321B47-0AE4-4367-AA01-B54AD19DF849}">
      <dsp:nvSpPr>
        <dsp:cNvPr id="0" name=""/>
        <dsp:cNvSpPr/>
      </dsp:nvSpPr>
      <dsp:spPr>
        <a:xfrm>
          <a:off x="2306188" y="3996810"/>
          <a:ext cx="2096535" cy="12579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0" i="0" kern="1200"/>
            <a:t>Creatief denken</a:t>
          </a:r>
          <a:endParaRPr lang="en-US" sz="2000" kern="1200"/>
        </a:p>
      </dsp:txBody>
      <dsp:txXfrm>
        <a:off x="2306188" y="3996810"/>
        <a:ext cx="2096535" cy="1257921"/>
      </dsp:txXfrm>
    </dsp:sp>
    <dsp:sp modelId="{66E43B2D-814B-4DAF-9980-7AF169D18D97}">
      <dsp:nvSpPr>
        <dsp:cNvPr id="0" name=""/>
        <dsp:cNvSpPr/>
      </dsp:nvSpPr>
      <dsp:spPr>
        <a:xfrm>
          <a:off x="4612377" y="3996810"/>
          <a:ext cx="2096535" cy="12579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0" i="0" kern="1200"/>
            <a:t>Presenteren</a:t>
          </a:r>
          <a:endParaRPr lang="en-US" sz="2000" kern="1200"/>
        </a:p>
      </dsp:txBody>
      <dsp:txXfrm>
        <a:off x="4612377" y="3996810"/>
        <a:ext cx="2096535" cy="1257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6EC5C-6CCC-4831-AB72-AB08BF5A435C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BF7E1-90C7-45E9-AD04-5DC9155E59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17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ds.tv/video/310186/rtl-verkiezingsdebat-gemist-bekijk-debat-tussen-slachtoffer-toeslagenaffaire-en-mark-rutt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RTL Verkiezingsdebat gemist? Bekijk debat tussen slachtoffer toeslagenaffaire en Mark Rutte (gids.tv)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BF7E1-90C7-45E9-AD04-5DC9155E59E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9880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https://www.youtube.com/watch?v=qdtHd2WVXn0</a:t>
            </a:r>
          </a:p>
          <a:p>
            <a:r>
              <a:rPr lang="nl-NL" dirty="0"/>
              <a:t>Minuut 6 – 8</a:t>
            </a:r>
          </a:p>
          <a:p>
            <a:r>
              <a:rPr lang="nl-NL" dirty="0"/>
              <a:t>Minuut 15 - 20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BF7E1-90C7-45E9-AD04-5DC9155E59E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522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https://www.youtube.com/watch?v=9WuZ2oZIeDc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BF7E1-90C7-45E9-AD04-5DC9155E59EA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144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2558-29B1-4ED0-978A-D0479D57FABF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47F6-6F52-46A7-8F5C-C9ABACD433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413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2558-29B1-4ED0-978A-D0479D57FABF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47F6-6F52-46A7-8F5C-C9ABACD433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412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2558-29B1-4ED0-978A-D0479D57FABF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47F6-6F52-46A7-8F5C-C9ABACD433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01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2558-29B1-4ED0-978A-D0479D57FABF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47F6-6F52-46A7-8F5C-C9ABACD433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93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2558-29B1-4ED0-978A-D0479D57FABF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47F6-6F52-46A7-8F5C-C9ABACD433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93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2558-29B1-4ED0-978A-D0479D57FABF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47F6-6F52-46A7-8F5C-C9ABACD433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00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2558-29B1-4ED0-978A-D0479D57FABF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47F6-6F52-46A7-8F5C-C9ABACD433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919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2558-29B1-4ED0-978A-D0479D57FABF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47F6-6F52-46A7-8F5C-C9ABACD433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378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2558-29B1-4ED0-978A-D0479D57FABF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47F6-6F52-46A7-8F5C-C9ABACD433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169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2558-29B1-4ED0-978A-D0479D57FABF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47F6-6F52-46A7-8F5C-C9ABACD433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939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2558-29B1-4ED0-978A-D0479D57FABF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47F6-6F52-46A7-8F5C-C9ABACD433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799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12558-29B1-4ED0-978A-D0479D57FABF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A47F6-6F52-46A7-8F5C-C9ABACD433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52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20/80 Project: ‘Power &amp; Politics’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b="1" dirty="0"/>
              <a:t>Havo 4</a:t>
            </a:r>
          </a:p>
          <a:p>
            <a:pPr marL="0" indent="0">
              <a:buNone/>
            </a:pPr>
            <a:r>
              <a:rPr lang="nl-NL" dirty="0"/>
              <a:t>Maatschappijleer</a:t>
            </a:r>
          </a:p>
          <a:p>
            <a:pPr marL="0" indent="0">
              <a:buNone/>
            </a:pPr>
            <a:r>
              <a:rPr lang="nl-NL" dirty="0"/>
              <a:t>Praktische Opdracht: ‘Power &amp; Politics’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Vakdocenten:</a:t>
            </a:r>
          </a:p>
          <a:p>
            <a:pPr marL="0" indent="0">
              <a:buNone/>
            </a:pPr>
            <a:r>
              <a:rPr lang="nl-NL" dirty="0"/>
              <a:t>Mevrouw. I. Vossen</a:t>
            </a:r>
          </a:p>
          <a:p>
            <a:pPr marL="0" indent="0">
              <a:buNone/>
            </a:pPr>
            <a:r>
              <a:rPr lang="nl-NL" dirty="0"/>
              <a:t>Meneer. D. </a:t>
            </a:r>
            <a:r>
              <a:rPr lang="nl-NL" dirty="0" err="1"/>
              <a:t>Fluitsma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Meneer. T. van der Loop</a:t>
            </a:r>
          </a:p>
        </p:txBody>
      </p:sp>
    </p:spTree>
    <p:extLst>
      <p:ext uri="{BB962C8B-B14F-4D97-AF65-F5344CB8AC3E}">
        <p14:creationId xmlns:p14="http://schemas.microsoft.com/office/powerpoint/2010/main" val="3061776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552159-4F16-49BD-AB17-722A81229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38" y="640823"/>
            <a:ext cx="3608521" cy="5672428"/>
          </a:xfrm>
        </p:spPr>
        <p:txBody>
          <a:bodyPr anchor="ctr">
            <a:normAutofit/>
          </a:bodyPr>
          <a:lstStyle/>
          <a:p>
            <a:r>
              <a:rPr lang="nl-NL" sz="5000" dirty="0"/>
              <a:t>‘Gedupeerde moeder voelt Rutte aan de tand’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50B7A2E-A71B-4DF4-BC6C-08E3C945E4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54301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0154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E53871-882D-40BB-9A07-A6D1151A8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nl-NL" sz="5400" dirty="0"/>
              <a:t>HJ </a:t>
            </a:r>
            <a:r>
              <a:rPr lang="nl-NL" sz="5400" dirty="0" err="1"/>
              <a:t>Schoo</a:t>
            </a:r>
            <a:r>
              <a:rPr lang="nl-NL" sz="5400" dirty="0"/>
              <a:t>-lezing door Sigrid Kaag (D66)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47EA7C-342B-4715-B4D9-0485C2056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8388" y="224099"/>
            <a:ext cx="7065582" cy="6226396"/>
          </a:xfrm>
        </p:spPr>
        <p:txBody>
          <a:bodyPr anchor="ctr">
            <a:normAutofit/>
          </a:bodyPr>
          <a:lstStyle/>
          <a:p>
            <a:r>
              <a:rPr lang="nl-NL" sz="2000" dirty="0"/>
              <a:t>Korte terugblik, vooral een vooruitblik op het nieuwe politieke seizoen.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Vier schaduwpunten: </a:t>
            </a:r>
          </a:p>
          <a:p>
            <a:pPr marL="514350" indent="-514350">
              <a:buAutoNum type="arabicPeriod"/>
            </a:pPr>
            <a:r>
              <a:rPr lang="nl-NL" sz="2000" dirty="0"/>
              <a:t>uitputting van de aarde</a:t>
            </a:r>
          </a:p>
          <a:p>
            <a:pPr marL="514350" indent="-514350">
              <a:buAutoNum type="arabicPeriod"/>
            </a:pPr>
            <a:r>
              <a:rPr lang="nl-NL" sz="2000" dirty="0"/>
              <a:t>de ongelijke kansen</a:t>
            </a:r>
          </a:p>
          <a:p>
            <a:pPr marL="514350" indent="-514350">
              <a:buAutoNum type="arabicPeriod"/>
            </a:pPr>
            <a:r>
              <a:rPr lang="nl-NL" sz="2000" dirty="0"/>
              <a:t>onrechtvaardigheid en het falen van de overheid binnen de toeslagenaffaire </a:t>
            </a:r>
          </a:p>
          <a:p>
            <a:pPr marL="514350" indent="-514350">
              <a:buAutoNum type="arabicPeriod"/>
            </a:pPr>
            <a:r>
              <a:rPr lang="nl-NL" sz="2000" dirty="0"/>
              <a:t>De politieke bijziendheid, regeren zonder lange-termijn-visie</a:t>
            </a:r>
          </a:p>
          <a:p>
            <a:endParaRPr lang="nl-NL" sz="2000" dirty="0"/>
          </a:p>
          <a:p>
            <a:r>
              <a:rPr lang="nl-NL" sz="2000" dirty="0"/>
              <a:t>Directe verwijzing naar Rutte: </a:t>
            </a:r>
          </a:p>
          <a:p>
            <a:pPr marL="0" indent="0">
              <a:buNone/>
            </a:pPr>
            <a:r>
              <a:rPr lang="nl-NL" sz="2000" dirty="0"/>
              <a:t>“Degenen die om het hardst roepen hoe onwijs gaaf ons landje is.”</a:t>
            </a:r>
          </a:p>
          <a:p>
            <a:pPr marL="0" indent="0">
              <a:buNone/>
            </a:pPr>
            <a:r>
              <a:rPr lang="nl-NL" sz="2000" dirty="0"/>
              <a:t>“Regelen en ritselen zonder visie”</a:t>
            </a:r>
          </a:p>
        </p:txBody>
      </p:sp>
    </p:spTree>
    <p:extLst>
      <p:ext uri="{BB962C8B-B14F-4D97-AF65-F5344CB8AC3E}">
        <p14:creationId xmlns:p14="http://schemas.microsoft.com/office/powerpoint/2010/main" val="146874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611242-7EDA-466A-9A1A-37B07417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nl-NL" sz="5400" dirty="0"/>
              <a:t>Visie van Kaag in 8 punten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1D284EB1-0BA7-4186-9A52-A3160226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336580" cy="5818892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nl-NL" sz="2400" dirty="0"/>
              <a:t>KLIMAAT: voorwaarde voor al het andere.</a:t>
            </a:r>
          </a:p>
          <a:p>
            <a:pPr marL="514350" indent="-514350">
              <a:buAutoNum type="arabicPeriod"/>
            </a:pPr>
            <a:r>
              <a:rPr lang="nl-NL" sz="2400" dirty="0"/>
              <a:t>Sociaaleconomische ongelijkheid aanpakken: 614.000 huishoudens met schulden. 40.000 dak- en thuislozen. Meer dan een miljoen mensen leven onder de armoedegrens.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/>
              <a:t>Perspectief op vast werk en opleiding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/>
              <a:t>Sociale woningbouw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/>
              <a:t>Gelijke betaling aan man en vrouw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/>
              <a:t>Beter onderwijs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/>
              <a:t>Gelijke toegang tot het recht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/>
              <a:t>Empathische overheid </a:t>
            </a:r>
          </a:p>
        </p:txBody>
      </p:sp>
    </p:spTree>
    <p:extLst>
      <p:ext uri="{BB962C8B-B14F-4D97-AF65-F5344CB8AC3E}">
        <p14:creationId xmlns:p14="http://schemas.microsoft.com/office/powerpoint/2010/main" val="188276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B02A53-4E89-47CE-A2ED-79C6361E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nl-NL" sz="5400" dirty="0"/>
              <a:t>Wilders vs. Rutte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5C3520-740E-40FC-ACED-855222A2F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66" y="552090"/>
            <a:ext cx="6425449" cy="6037553"/>
          </a:xfrm>
        </p:spPr>
        <p:txBody>
          <a:bodyPr anchor="ctr"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nl-NL" sz="2400" b="1" i="0" dirty="0">
                <a:effectLst/>
                <a:latin typeface="Calibri" panose="020F0502020204030204" pitchFamily="34" charset="0"/>
              </a:rPr>
              <a:t>Kern inbreng Wilders (PVV):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nl-NL" sz="2400" b="0" i="0" dirty="0">
                <a:effectLst/>
                <a:latin typeface="Calibri" panose="020F0502020204030204" pitchFamily="34" charset="0"/>
              </a:rPr>
              <a:t>negatief beeld neerzetten van minister-president Rutte tijdens kabinetsformatie;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nl-NL" sz="2400" b="0" i="0" dirty="0">
                <a:effectLst/>
                <a:latin typeface="Calibri" panose="020F0502020204030204" pitchFamily="34" charset="0"/>
              </a:rPr>
              <a:t>negatief beeld neerzetten over minister-president Rutte als leider van Nederland en de VVD;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nl-NL" sz="2400" b="0" i="0" dirty="0">
                <a:effectLst/>
                <a:latin typeface="Calibri" panose="020F0502020204030204" pitchFamily="34" charset="0"/>
              </a:rPr>
              <a:t>Uit zijn verband trekken van HJ </a:t>
            </a:r>
            <a:r>
              <a:rPr lang="nl-NL" sz="2400" b="0" i="0" dirty="0" err="1">
                <a:effectLst/>
                <a:latin typeface="Calibri" panose="020F0502020204030204" pitchFamily="34" charset="0"/>
              </a:rPr>
              <a:t>Schoo</a:t>
            </a:r>
            <a:r>
              <a:rPr lang="nl-NL" sz="2400" b="0" i="0" dirty="0">
                <a:effectLst/>
                <a:latin typeface="Calibri" panose="020F0502020204030204" pitchFamily="34" charset="0"/>
              </a:rPr>
              <a:t>-lezing Mevr. Kaag;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nl-NL" sz="2400" b="0" i="0" dirty="0">
                <a:effectLst/>
                <a:latin typeface="Calibri" panose="020F0502020204030204" pitchFamily="34" charset="0"/>
              </a:rPr>
              <a:t>Politie rechtse kiezers aanspreken;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nl-NL" sz="2400" b="0" i="0" dirty="0">
                <a:effectLst/>
                <a:latin typeface="Calibri" panose="020F0502020204030204" pitchFamily="34" charset="0"/>
              </a:rPr>
              <a:t>De kracht van herhaling!</a:t>
            </a:r>
          </a:p>
          <a:p>
            <a:pPr marL="0" indent="0">
              <a:buNone/>
            </a:pPr>
            <a:endParaRPr lang="nl-NL" sz="2400" dirty="0"/>
          </a:p>
          <a:p>
            <a:pPr marL="0" indent="0" fontAlgn="base">
              <a:buNone/>
            </a:pPr>
            <a:r>
              <a:rPr lang="nl-NL" sz="2400" b="1" i="0" dirty="0">
                <a:effectLst/>
                <a:latin typeface="Calibri" panose="020F0502020204030204" pitchFamily="34" charset="0"/>
              </a:rPr>
              <a:t>Kern reactie minister-president Rutte (VVD):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nl-NL" sz="2400" b="0" i="0" dirty="0">
                <a:effectLst/>
                <a:latin typeface="Calibri" panose="020F0502020204030204" pitchFamily="34" charset="0"/>
              </a:rPr>
              <a:t>Geen inhoudelijke reactie op HJ </a:t>
            </a:r>
            <a:r>
              <a:rPr lang="nl-NL" sz="2400" b="0" i="0" dirty="0" err="1">
                <a:effectLst/>
                <a:latin typeface="Calibri" panose="020F0502020204030204" pitchFamily="34" charset="0"/>
              </a:rPr>
              <a:t>Schoo</a:t>
            </a:r>
            <a:r>
              <a:rPr lang="nl-NL" sz="2400" b="0" i="0" dirty="0">
                <a:effectLst/>
                <a:latin typeface="Calibri" panose="020F0502020204030204" pitchFamily="34" charset="0"/>
              </a:rPr>
              <a:t>-lezing van Kaag;</a:t>
            </a:r>
            <a:br>
              <a:rPr lang="nl-NL" sz="2400" b="0" i="0" dirty="0">
                <a:effectLst/>
                <a:latin typeface="Calibri" panose="020F0502020204030204" pitchFamily="34" charset="0"/>
              </a:rPr>
            </a:br>
            <a:r>
              <a:rPr lang="nl-NL" sz="2400" b="0" i="0" dirty="0">
                <a:effectLst/>
                <a:latin typeface="Calibri" panose="020F0502020204030204" pitchFamily="34" charset="0"/>
              </a:rPr>
              <a:t>(omdat hij nog met D66 moet onderhandelen)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nl-NL" sz="2400" b="0" i="0" dirty="0">
                <a:effectLst/>
                <a:latin typeface="Calibri" panose="020F0502020204030204" pitchFamily="34" charset="0"/>
              </a:rPr>
              <a:t>Uitstralen van leiderschap als minister-president en leider van de VVD;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nl-NL" sz="2400" b="0" i="0" dirty="0">
                <a:effectLst/>
                <a:latin typeface="Calibri" panose="020F0502020204030204" pitchFamily="34" charset="0"/>
              </a:rPr>
              <a:t>Politieke problemen in Nederland oplossen;</a:t>
            </a:r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41995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Hoe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gaat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het nu met cabinet Rutte IV?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753403"/>
            <a:ext cx="7214616" cy="5323762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97D0B79-FE63-173D-14C1-13920248C4CE}"/>
              </a:ext>
            </a:extLst>
          </p:cNvPr>
          <p:cNvSpPr txBox="1">
            <a:spLocks/>
          </p:cNvSpPr>
          <p:nvPr/>
        </p:nvSpPr>
        <p:spPr>
          <a:xfrm>
            <a:off x="638882" y="4427554"/>
            <a:ext cx="3571810" cy="1772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3 </a:t>
            </a:r>
            <a:r>
              <a:rPr lang="en-US" sz="2800" dirty="0" err="1"/>
              <a:t>grote</a:t>
            </a:r>
            <a:r>
              <a:rPr lang="en-US" sz="2800" dirty="0"/>
              <a:t> crises:</a:t>
            </a:r>
          </a:p>
          <a:p>
            <a:pPr marL="1143000" indent="-1143000">
              <a:buAutoNum type="arabicPeriod"/>
            </a:pPr>
            <a:r>
              <a:rPr lang="en-US" sz="2800" dirty="0" err="1"/>
              <a:t>Koopkracht</a:t>
            </a:r>
            <a:endParaRPr lang="en-US" sz="2800" dirty="0"/>
          </a:p>
          <a:p>
            <a:pPr marL="1143000" indent="-1143000">
              <a:buAutoNum type="arabicPeriod"/>
            </a:pPr>
            <a:r>
              <a:rPr lang="en-US" sz="2800" dirty="0" err="1"/>
              <a:t>Stikstof</a:t>
            </a:r>
            <a:endParaRPr lang="en-US" sz="2800" dirty="0"/>
          </a:p>
          <a:p>
            <a:pPr marL="1143000" indent="-1143000">
              <a:buAutoNum type="arabicPeriod"/>
            </a:pPr>
            <a:r>
              <a:rPr lang="en-US" sz="2800" dirty="0" err="1"/>
              <a:t>asiel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837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 “Power &amp; Politics, waarom?”</a:t>
            </a: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NL" sz="2200" dirty="0"/>
              <a:t>Inzicht verkrijgen in politieke visies en standpunten van politieke partijen in Nederland;</a:t>
            </a:r>
          </a:p>
          <a:p>
            <a:r>
              <a:rPr lang="nl-NL" sz="2200" dirty="0"/>
              <a:t>Inzicht verkrijgen in verschillen en overeenkomsten tussen politieke partijen in Nederland;</a:t>
            </a:r>
          </a:p>
          <a:p>
            <a:r>
              <a:rPr lang="nl-NL" sz="2200" dirty="0"/>
              <a:t>Inzicht verkrijgen in je eigen politieke mening(en);</a:t>
            </a:r>
          </a:p>
          <a:p>
            <a:r>
              <a:rPr lang="nl-NL" sz="2200" dirty="0"/>
              <a:t>Inzicht verkrijgen in de werking van de Nederlandse rechtsstaat &amp; parlementaire democratie, macht en propaganda; </a:t>
            </a:r>
          </a:p>
          <a:p>
            <a:r>
              <a:rPr lang="nl-NL" sz="2200" dirty="0"/>
              <a:t>In groepsverband kunnen ontwikkelen van een politiek ideeënstuk, een partijprogramma, een verkiezingsposter en het herkennen van macht in de dagelijkse praktijk</a:t>
            </a:r>
          </a:p>
        </p:txBody>
      </p:sp>
    </p:spTree>
    <p:extLst>
      <p:ext uri="{BB962C8B-B14F-4D97-AF65-F5344CB8AC3E}">
        <p14:creationId xmlns:p14="http://schemas.microsoft.com/office/powerpoint/2010/main" val="316221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A0E8DF-2C78-41D6-A4D5-53BBE89D0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nl-NL" sz="3400">
                <a:solidFill>
                  <a:srgbClr val="FFFFFF"/>
                </a:solidFill>
              </a:rPr>
              <a:t>Vaardigheden bij 20/80 ‘Power &amp; politics’</a:t>
            </a:r>
          </a:p>
        </p:txBody>
      </p:sp>
      <p:graphicFrame>
        <p:nvGraphicFramePr>
          <p:cNvPr id="12" name="Tijdelijke aanduiding voor inhoud 2">
            <a:extLst>
              <a:ext uri="{FF2B5EF4-FFF2-40B4-BE49-F238E27FC236}">
                <a16:creationId xmlns:a16="http://schemas.microsoft.com/office/drawing/2014/main" id="{BDB87004-06CD-4163-A7CF-B9BEB1E2DF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921846"/>
              </p:ext>
            </p:extLst>
          </p:nvPr>
        </p:nvGraphicFramePr>
        <p:xfrm>
          <a:off x="5217024" y="1207527"/>
          <a:ext cx="6708913" cy="6316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3794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C601C-87CE-4B25-85D4-D2B8AE74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nl-NL" sz="5400" dirty="0"/>
              <a:t>Middagplanning</a:t>
            </a:r>
          </a:p>
        </p:txBody>
      </p:sp>
      <p:pic>
        <p:nvPicPr>
          <p:cNvPr id="5" name="Picture 4" descr="Een kamer met kleurrijke stoelen">
            <a:extLst>
              <a:ext uri="{FF2B5EF4-FFF2-40B4-BE49-F238E27FC236}">
                <a16:creationId xmlns:a16="http://schemas.microsoft.com/office/drawing/2014/main" id="{5E2EC413-9D59-40D4-BFE9-E289E4A530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55" r="2751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AA016B95-FE3A-294C-2E82-6F21A99DC9DA}"/>
              </a:ext>
            </a:extLst>
          </p:cNvPr>
          <p:cNvSpPr txBox="1">
            <a:spLocks/>
          </p:cNvSpPr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700" b="1"/>
              <a:t>Kennismaking in de klas.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700"/>
              <a:t>13.15 – 14.00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170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700" b="1"/>
              <a:t>Politieke graadmeter: waar sta jij? </a:t>
            </a:r>
            <a:endParaRPr lang="nl-NL" sz="170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700"/>
              <a:t>14.15 – 15.00</a:t>
            </a:r>
          </a:p>
          <a:p>
            <a:endParaRPr lang="nl-NL" sz="170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700" b="1"/>
              <a:t>Introductie tot de Nederlandse politiek. </a:t>
            </a:r>
            <a:endParaRPr lang="nl-NL" sz="170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700"/>
              <a:t>15.00 – 15.30 </a:t>
            </a:r>
            <a:endParaRPr lang="nl-NL" sz="1700" dirty="0"/>
          </a:p>
        </p:txBody>
      </p:sp>
    </p:spTree>
    <p:extLst>
      <p:ext uri="{BB962C8B-B14F-4D97-AF65-F5344CB8AC3E}">
        <p14:creationId xmlns:p14="http://schemas.microsoft.com/office/powerpoint/2010/main" val="172871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FC601C-87CE-4B25-85D4-D2B8AE74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250356"/>
            <a:ext cx="6251110" cy="1783080"/>
          </a:xfrm>
        </p:spPr>
        <p:txBody>
          <a:bodyPr anchor="b">
            <a:normAutofit/>
          </a:bodyPr>
          <a:lstStyle/>
          <a:p>
            <a:r>
              <a:rPr lang="nl-NL" sz="5400" dirty="0"/>
              <a:t>Middagplanning</a:t>
            </a:r>
          </a:p>
        </p:txBody>
      </p:sp>
      <p:pic>
        <p:nvPicPr>
          <p:cNvPr id="5" name="Picture 4" descr="Een kamer met kleurrijke stoelen">
            <a:extLst>
              <a:ext uri="{FF2B5EF4-FFF2-40B4-BE49-F238E27FC236}">
                <a16:creationId xmlns:a16="http://schemas.microsoft.com/office/drawing/2014/main" id="{5E2EC413-9D59-40D4-BFE9-E289E4A530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55" r="2751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6ACB4F-AC5E-4421-8D82-00F7EDCF7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700" b="1"/>
              <a:t>Kennismaking in de klas.</a:t>
            </a:r>
          </a:p>
          <a:p>
            <a:pPr marL="0" indent="0">
              <a:buNone/>
            </a:pPr>
            <a:r>
              <a:rPr lang="nl-NL" sz="1700"/>
              <a:t>13.15 – 14.00</a:t>
            </a:r>
          </a:p>
          <a:p>
            <a:pPr marL="0" indent="0">
              <a:buNone/>
            </a:pPr>
            <a:endParaRPr lang="nl-NL" sz="1700"/>
          </a:p>
          <a:p>
            <a:pPr marL="0" indent="0">
              <a:buNone/>
            </a:pPr>
            <a:r>
              <a:rPr lang="nl-NL" sz="1700" b="1"/>
              <a:t>Politieke graadmeter: waar sta jij? </a:t>
            </a:r>
            <a:endParaRPr lang="nl-NL" sz="1700"/>
          </a:p>
          <a:p>
            <a:pPr marL="0" indent="0">
              <a:buNone/>
            </a:pPr>
            <a:r>
              <a:rPr lang="nl-NL" sz="1700"/>
              <a:t>14.15 – 15.00</a:t>
            </a:r>
          </a:p>
          <a:p>
            <a:endParaRPr lang="nl-NL" sz="1700"/>
          </a:p>
          <a:p>
            <a:pPr marL="0" indent="0">
              <a:buNone/>
            </a:pPr>
            <a:r>
              <a:rPr lang="nl-NL" sz="1700" b="1"/>
              <a:t>Introductie tot de Nederlandse politiek. </a:t>
            </a:r>
            <a:endParaRPr lang="nl-NL" sz="1700"/>
          </a:p>
          <a:p>
            <a:pPr marL="0" indent="0">
              <a:buNone/>
            </a:pPr>
            <a:r>
              <a:rPr lang="nl-NL" sz="1700"/>
              <a:t>15.00 – 15.30 </a:t>
            </a:r>
            <a:endParaRPr lang="nl-NL" sz="1700" dirty="0"/>
          </a:p>
        </p:txBody>
      </p:sp>
    </p:spTree>
    <p:extLst>
      <p:ext uri="{BB962C8B-B14F-4D97-AF65-F5344CB8AC3E}">
        <p14:creationId xmlns:p14="http://schemas.microsoft.com/office/powerpoint/2010/main" val="166362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8A423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Verkiezingen Tweede Kamer maart 2021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r="13059" b="-2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845083" y="997098"/>
            <a:ext cx="3737076" cy="6043897"/>
          </a:xfrm>
        </p:spPr>
        <p:txBody>
          <a:bodyPr anchor="ctr">
            <a:normAutofit lnSpcReduction="10000"/>
          </a:bodyPr>
          <a:lstStyle/>
          <a:p>
            <a:r>
              <a:rPr lang="nl-NL" sz="2400" dirty="0">
                <a:solidFill>
                  <a:srgbClr val="FFFFFF"/>
                </a:solidFill>
              </a:rPr>
              <a:t>Datum verkiezingen: 17 maart 2021</a:t>
            </a:r>
          </a:p>
          <a:p>
            <a:r>
              <a:rPr lang="nl-NL" sz="2400" dirty="0">
                <a:solidFill>
                  <a:srgbClr val="FFFFFF"/>
                </a:solidFill>
              </a:rPr>
              <a:t>Opkomstpercentage: 78,7%</a:t>
            </a:r>
          </a:p>
          <a:p>
            <a:endParaRPr lang="nl-NL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FFFFFF"/>
              </a:solidFill>
            </a:endParaRPr>
          </a:p>
          <a:p>
            <a:r>
              <a:rPr lang="nl-NL" sz="2400" dirty="0">
                <a:solidFill>
                  <a:srgbClr val="FFFFFF"/>
                </a:solidFill>
              </a:rPr>
              <a:t>Aantal deelnemende partijen: 37</a:t>
            </a:r>
          </a:p>
          <a:p>
            <a:r>
              <a:rPr lang="nl-NL" sz="2400" dirty="0">
                <a:solidFill>
                  <a:srgbClr val="FFFFFF"/>
                </a:solidFill>
              </a:rPr>
              <a:t>Aantal partijen Tweede Kamer na de verkiezingen: 17</a:t>
            </a:r>
          </a:p>
          <a:p>
            <a:pPr marL="0" indent="0">
              <a:buNone/>
            </a:pPr>
            <a:endParaRPr lang="nl-NL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FFFFFF"/>
              </a:solidFill>
            </a:endParaRPr>
          </a:p>
          <a:p>
            <a:r>
              <a:rPr lang="nl-NL" sz="2400" dirty="0">
                <a:solidFill>
                  <a:srgbClr val="FFFFFF"/>
                </a:solidFill>
              </a:rPr>
              <a:t>Winnende partij: VVD met 34 van de 150 zetels. </a:t>
            </a:r>
          </a:p>
          <a:p>
            <a:endParaRPr lang="nl-NL" sz="1700" dirty="0">
              <a:solidFill>
                <a:srgbClr val="FFFFFF"/>
              </a:solidFill>
            </a:endParaRPr>
          </a:p>
          <a:p>
            <a:endParaRPr lang="nl-NL" sz="1700" dirty="0">
              <a:solidFill>
                <a:srgbClr val="FFFFFF"/>
              </a:solidFill>
            </a:endParaRPr>
          </a:p>
          <a:p>
            <a:endParaRPr lang="nl-NL" sz="1700" dirty="0">
              <a:solidFill>
                <a:srgbClr val="FFFFFF"/>
              </a:solidFill>
            </a:endParaRPr>
          </a:p>
          <a:p>
            <a:endParaRPr lang="nl-NL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2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365125"/>
            <a:ext cx="11086602" cy="1325563"/>
          </a:xfrm>
        </p:spPr>
        <p:txBody>
          <a:bodyPr/>
          <a:lstStyle/>
          <a:p>
            <a:r>
              <a:rPr lang="nl-NL" dirty="0"/>
              <a:t>Uitslag verkiezingen Tweede Kamer maart 2021: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sz="3300" dirty="0"/>
              <a:t>VVD: 34</a:t>
            </a:r>
          </a:p>
          <a:p>
            <a:r>
              <a:rPr lang="nl-NL" sz="3300" dirty="0"/>
              <a:t>D66: 24</a:t>
            </a:r>
          </a:p>
          <a:p>
            <a:r>
              <a:rPr lang="nl-NL" sz="3300" dirty="0"/>
              <a:t>PVV (Partij voor de Vrijheid): 17</a:t>
            </a:r>
          </a:p>
          <a:p>
            <a:r>
              <a:rPr lang="nl-NL" sz="3300" dirty="0"/>
              <a:t>CDA: 15</a:t>
            </a:r>
          </a:p>
          <a:p>
            <a:r>
              <a:rPr lang="nl-NL" sz="3300" dirty="0"/>
              <a:t>SP (Socialistische Partij): 9</a:t>
            </a:r>
          </a:p>
          <a:p>
            <a:r>
              <a:rPr lang="nl-NL" sz="3300" dirty="0"/>
              <a:t>Partij van de Arbeid (PvdA): 9</a:t>
            </a:r>
          </a:p>
          <a:p>
            <a:r>
              <a:rPr lang="nl-NL" sz="3300" dirty="0"/>
              <a:t>GROENLINKS: 8</a:t>
            </a:r>
          </a:p>
          <a:p>
            <a:r>
              <a:rPr lang="nl-NL" sz="3300" dirty="0"/>
              <a:t>Forum voor Democratie: 8</a:t>
            </a:r>
          </a:p>
          <a:p>
            <a:r>
              <a:rPr lang="nl-NL" sz="3300" dirty="0"/>
              <a:t>Partij voor de Dieren: 6</a:t>
            </a:r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sz="3000" dirty="0"/>
              <a:t>ChristenUnie: 5</a:t>
            </a:r>
          </a:p>
          <a:p>
            <a:r>
              <a:rPr lang="nl-NL" sz="3000" dirty="0"/>
              <a:t>Volt: 3</a:t>
            </a:r>
          </a:p>
          <a:p>
            <a:r>
              <a:rPr lang="nl-NL" sz="3000" dirty="0"/>
              <a:t>JA21: 3</a:t>
            </a:r>
          </a:p>
          <a:p>
            <a:r>
              <a:rPr lang="nl-NL" sz="3000" dirty="0"/>
              <a:t>Staatkundig Gereformeerde Partij (SGP): 3</a:t>
            </a:r>
          </a:p>
          <a:p>
            <a:r>
              <a:rPr lang="nl-NL" sz="3000" dirty="0"/>
              <a:t>DENK: 3</a:t>
            </a:r>
          </a:p>
          <a:p>
            <a:r>
              <a:rPr lang="nl-NL" sz="3000" dirty="0"/>
              <a:t>50PLUS: 1</a:t>
            </a:r>
          </a:p>
          <a:p>
            <a:r>
              <a:rPr lang="nl-NL" sz="3000" dirty="0"/>
              <a:t>BBB: 1</a:t>
            </a:r>
          </a:p>
          <a:p>
            <a:r>
              <a:rPr lang="nl-NL" sz="3000" dirty="0"/>
              <a:t>BIJ1: 1</a:t>
            </a:r>
          </a:p>
          <a:p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1F297D-EC59-5858-D654-E5FE44766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83" y="-924370"/>
            <a:ext cx="9340644" cy="778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21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 descr="Afbeelding met person, persoon, stropdas, muur&#10;&#10;Automatisch gegenereerde beschrijving">
            <a:extLst>
              <a:ext uri="{FF2B5EF4-FFF2-40B4-BE49-F238E27FC236}">
                <a16:creationId xmlns:a16="http://schemas.microsoft.com/office/drawing/2014/main" id="{BCA5325B-42F2-4C6F-9F23-C17AEC6DCD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9" r="1" b="24880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3" name="Afbeelding 2" descr="Afbeelding met persoon, person, kostuum&#10;&#10;Automatisch gegenereerde beschrijving">
            <a:extLst>
              <a:ext uri="{FF2B5EF4-FFF2-40B4-BE49-F238E27FC236}">
                <a16:creationId xmlns:a16="http://schemas.microsoft.com/office/drawing/2014/main" id="{66B8CC5B-77C3-42C1-AF95-83491A75A7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2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Afbeelding 4" descr="Afbeelding met persoon&#10;&#10;Automatisch gegenereerde beschrijving">
            <a:extLst>
              <a:ext uri="{FF2B5EF4-FFF2-40B4-BE49-F238E27FC236}">
                <a16:creationId xmlns:a16="http://schemas.microsoft.com/office/drawing/2014/main" id="{129C6F28-11A3-4C59-AAB9-C476EFC936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901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20" name="Freeform: Shape 23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5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nl-NL" sz="3400"/>
              <a:t>Te onderzoeken meerderheidscoalities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>
            <a:normAutofit/>
          </a:bodyPr>
          <a:lstStyle/>
          <a:p>
            <a:endParaRPr lang="nl-NL" sz="2000" b="1"/>
          </a:p>
          <a:p>
            <a:r>
              <a:rPr lang="nl-NL" sz="2000" b="1"/>
              <a:t>VVD – CDA - D66 - CU = 78 zetels</a:t>
            </a:r>
          </a:p>
          <a:p>
            <a:endParaRPr lang="nl-NL" sz="2000" b="1"/>
          </a:p>
          <a:p>
            <a:r>
              <a:rPr lang="nl-NL" sz="2000" b="1"/>
              <a:t>VVD – CDA - D66 – PvdA - GL = 90 zetels</a:t>
            </a:r>
          </a:p>
          <a:p>
            <a:endParaRPr lang="nl-NL" sz="2000" b="1"/>
          </a:p>
          <a:p>
            <a:r>
              <a:rPr lang="nl-NL" sz="2000" b="1"/>
              <a:t>VVD – CU - D66 – PvdA – GL = 80 zetels</a:t>
            </a:r>
          </a:p>
          <a:p>
            <a:endParaRPr lang="nl-NL" sz="2000"/>
          </a:p>
          <a:p>
            <a:endParaRPr lang="nl-NL" sz="2000"/>
          </a:p>
          <a:p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2761871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nl-NL" sz="3600"/>
              <a:t>Kabinetsformatie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6F49657-F71E-4F64-8A82-D28E8C85DB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676665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ijl: rechts 2">
            <a:extLst>
              <a:ext uri="{FF2B5EF4-FFF2-40B4-BE49-F238E27FC236}">
                <a16:creationId xmlns:a16="http://schemas.microsoft.com/office/drawing/2014/main" id="{D72984F0-4084-4A4D-9C2A-0333B63FA53A}"/>
              </a:ext>
            </a:extLst>
          </p:cNvPr>
          <p:cNvSpPr/>
          <p:nvPr/>
        </p:nvSpPr>
        <p:spPr>
          <a:xfrm>
            <a:off x="3180080" y="2529840"/>
            <a:ext cx="1625600" cy="314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5730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1AF4DA-AC96-46F3-8543-816AC01A4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14213"/>
            <a:ext cx="3768344" cy="2165552"/>
          </a:xfrm>
        </p:spPr>
        <p:txBody>
          <a:bodyPr anchor="b">
            <a:normAutofit/>
          </a:bodyPr>
          <a:lstStyle/>
          <a:p>
            <a:r>
              <a:rPr lang="nl-NL" sz="3200" b="0" i="0" dirty="0">
                <a:effectLst/>
                <a:latin typeface="FlamaProSemicond-Bold"/>
              </a:rPr>
              <a:t>Rutte IV: nieuw record, 299 dagen</a:t>
            </a:r>
            <a:endParaRPr lang="nl-NL" sz="2600" dirty="0"/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B33D33-5996-4619-BC84-0A091801A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nl-NL" sz="2200" dirty="0">
              <a:latin typeface="FlamaProSemicond-Bold"/>
            </a:endParaRPr>
          </a:p>
          <a:p>
            <a:pPr marL="0" indent="0">
              <a:buNone/>
            </a:pPr>
            <a:endParaRPr lang="nl-NL" sz="2200" b="0" i="0" dirty="0">
              <a:effectLst/>
              <a:latin typeface="FlamaProSemicond-Bold"/>
            </a:endParaRPr>
          </a:p>
          <a:p>
            <a:endParaRPr lang="nl-NL" sz="2200" dirty="0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0799E32A-C0C2-4735-9C1D-72AB43404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13" y="1487328"/>
            <a:ext cx="8157069" cy="4588351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DE65277E-87F4-0AB2-0921-80E108F0D0EC}"/>
              </a:ext>
            </a:extLst>
          </p:cNvPr>
          <p:cNvSpPr txBox="1">
            <a:spLocks/>
          </p:cNvSpPr>
          <p:nvPr/>
        </p:nvSpPr>
        <p:spPr>
          <a:xfrm>
            <a:off x="643278" y="2807207"/>
            <a:ext cx="3768344" cy="32684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latin typeface="FlamaProSemicond-Bold"/>
              </a:rPr>
              <a:t>Problemen:</a:t>
            </a:r>
          </a:p>
          <a:p>
            <a:pPr marL="457200" indent="-457200">
              <a:buFontTx/>
              <a:buChar char="-"/>
            </a:pPr>
            <a:r>
              <a:rPr lang="nl-NL" sz="3200" dirty="0">
                <a:latin typeface="FlamaProSemicond-Bold"/>
              </a:rPr>
              <a:t>Verkiezingsuitslag </a:t>
            </a:r>
          </a:p>
          <a:p>
            <a:pPr marL="457200" indent="-457200">
              <a:buFontTx/>
              <a:buChar char="-"/>
            </a:pPr>
            <a:r>
              <a:rPr lang="nl-NL" sz="3200" dirty="0">
                <a:latin typeface="FlamaProSemicond-Bold"/>
              </a:rPr>
              <a:t>Functie elders</a:t>
            </a:r>
          </a:p>
          <a:p>
            <a:pPr marL="457200" indent="-457200">
              <a:buFontTx/>
              <a:buChar char="-"/>
            </a:pPr>
            <a:r>
              <a:rPr lang="nl-NL" sz="3200" dirty="0">
                <a:latin typeface="FlamaProSemicond-Bold"/>
              </a:rPr>
              <a:t>Motie wantrouwen Rutte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787714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A23B1-BC72-8F98-CAB7-549D5CBEB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Kabinet Rutte IV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6BFBFD3-800F-4E57-9A0D-E16F7D543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66" y="1399307"/>
            <a:ext cx="11989868" cy="509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48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235" y="1371600"/>
            <a:ext cx="4529312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0941" y="685801"/>
            <a:ext cx="3494859" cy="5491162"/>
          </a:xfrm>
        </p:spPr>
        <p:txBody>
          <a:bodyPr>
            <a:normAutofit/>
          </a:bodyPr>
          <a:lstStyle/>
          <a:p>
            <a:r>
              <a:rPr lang="nl-NL" sz="3100" dirty="0"/>
              <a:t>Videofragmenten rondom de verkiezingsdebatten maart 2021.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1400C7CE-6C48-43BE-8CCD-28151D338E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854080"/>
              </p:ext>
            </p:extLst>
          </p:nvPr>
        </p:nvGraphicFramePr>
        <p:xfrm>
          <a:off x="4702547" y="857654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46081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802</Words>
  <Application>Microsoft Office PowerPoint</Application>
  <PresentationFormat>Breedbeeld</PresentationFormat>
  <Paragraphs>149</Paragraphs>
  <Slides>17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FlamaProSemicond-Bold</vt:lpstr>
      <vt:lpstr>Kantoorthema</vt:lpstr>
      <vt:lpstr>20/80 Project: ‘Power &amp; Politics’</vt:lpstr>
      <vt:lpstr>Middagplanning</vt:lpstr>
      <vt:lpstr>Verkiezingen Tweede Kamer maart 2021</vt:lpstr>
      <vt:lpstr>Uitslag verkiezingen Tweede Kamer maart 2021:</vt:lpstr>
      <vt:lpstr>Te onderzoeken meerderheidscoalities</vt:lpstr>
      <vt:lpstr>Kabinetsformatie</vt:lpstr>
      <vt:lpstr>Rutte IV: nieuw record, 299 dagen</vt:lpstr>
      <vt:lpstr>Kabinet Rutte IV</vt:lpstr>
      <vt:lpstr>Videofragmenten rondom de verkiezingsdebatten maart 2021. </vt:lpstr>
      <vt:lpstr>‘Gedupeerde moeder voelt Rutte aan de tand’</vt:lpstr>
      <vt:lpstr>HJ Schoo-lezing door Sigrid Kaag (D66)</vt:lpstr>
      <vt:lpstr>Visie van Kaag in 8 punten</vt:lpstr>
      <vt:lpstr>Wilders vs. Rutte</vt:lpstr>
      <vt:lpstr>Hoe gaat het nu met cabinet Rutte IV?</vt:lpstr>
      <vt:lpstr> “Power &amp; Politics, waarom?”</vt:lpstr>
      <vt:lpstr>Vaardigheden bij 20/80 ‘Power &amp; politics’</vt:lpstr>
      <vt:lpstr>Middagplanning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20/80- project: “Power en Politics”</dc:title>
  <dc:creator>Fluitsma, DWPM (Daniel)</dc:creator>
  <cp:lastModifiedBy>Loop, A.H. (Ton) van der</cp:lastModifiedBy>
  <cp:revision>11</cp:revision>
  <dcterms:created xsi:type="dcterms:W3CDTF">2021-09-09T13:00:04Z</dcterms:created>
  <dcterms:modified xsi:type="dcterms:W3CDTF">2022-09-01T11:10:20Z</dcterms:modified>
</cp:coreProperties>
</file>