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09495-DD59-4869-96B9-9FC69B3FDCF2}" v="1" dt="2022-07-21T19:41:04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9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CAA09495-DD59-4869-96B9-9FC69B3FDCF2}"/>
    <pc:docChg chg="modSld">
      <pc:chgData name="Maxime van Straten" userId="f627cfe0-2952-43b1-afdb-4565d0183529" providerId="ADAL" clId="{CAA09495-DD59-4869-96B9-9FC69B3FDCF2}" dt="2022-07-21T19:41:04.909" v="0"/>
      <pc:docMkLst>
        <pc:docMk/>
      </pc:docMkLst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3737809210" sldId="256"/>
        </pc:sldMkLst>
      </pc:sldChg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3143694087" sldId="257"/>
        </pc:sldMkLst>
      </pc:sldChg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3171710360" sldId="258"/>
        </pc:sldMkLst>
      </pc:sldChg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3563026235" sldId="259"/>
        </pc:sldMkLst>
      </pc:sldChg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1377240020" sldId="260"/>
        </pc:sldMkLst>
      </pc:sldChg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416782502" sldId="261"/>
        </pc:sldMkLst>
      </pc:sldChg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536730489" sldId="262"/>
        </pc:sldMkLst>
      </pc:sldChg>
      <pc:sldChg chg="modTransition">
        <pc:chgData name="Maxime van Straten" userId="f627cfe0-2952-43b1-afdb-4565d0183529" providerId="ADAL" clId="{CAA09495-DD59-4869-96B9-9FC69B3FDCF2}" dt="2022-07-21T19:41:04.909" v="0"/>
        <pc:sldMkLst>
          <pc:docMk/>
          <pc:sldMk cId="3697446322" sldId="26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D36E6-A8AB-4F54-BFC3-378E31B4DBE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CD4773-B4F2-4B9D-8137-B5DCA6452DD6}">
      <dgm:prSet/>
      <dgm:spPr/>
      <dgm:t>
        <a:bodyPr/>
        <a:lstStyle/>
        <a:p>
          <a:r>
            <a:rPr lang="nl-NL"/>
            <a:t>Je weet tenminste 3 desinfectiemiddelen op te noemen</a:t>
          </a:r>
          <a:endParaRPr lang="en-US"/>
        </a:p>
      </dgm:t>
    </dgm:pt>
    <dgm:pt modelId="{A5C06C38-7426-4A68-8307-B00BAC7C8962}" type="parTrans" cxnId="{804BCC2D-3FCA-4E74-B217-6A1D31BE19F3}">
      <dgm:prSet/>
      <dgm:spPr/>
      <dgm:t>
        <a:bodyPr/>
        <a:lstStyle/>
        <a:p>
          <a:endParaRPr lang="en-US"/>
        </a:p>
      </dgm:t>
    </dgm:pt>
    <dgm:pt modelId="{3DCBF17E-70A1-4C75-90DC-42810CD8D397}" type="sibTrans" cxnId="{804BCC2D-3FCA-4E74-B217-6A1D31BE19F3}">
      <dgm:prSet/>
      <dgm:spPr/>
      <dgm:t>
        <a:bodyPr/>
        <a:lstStyle/>
        <a:p>
          <a:endParaRPr lang="en-US"/>
        </a:p>
      </dgm:t>
    </dgm:pt>
    <dgm:pt modelId="{F969B09D-A6D0-4A93-B5A7-86704B0E3A29}">
      <dgm:prSet/>
      <dgm:spPr/>
      <dgm:t>
        <a:bodyPr/>
        <a:lstStyle/>
        <a:p>
          <a:r>
            <a:rPr lang="nl-NL"/>
            <a:t>Je weet welke voor en nadelen deze 3 middelen hebben</a:t>
          </a:r>
          <a:endParaRPr lang="en-US"/>
        </a:p>
      </dgm:t>
    </dgm:pt>
    <dgm:pt modelId="{1A225F97-7D8C-4A43-8734-D5BFE23D666D}" type="parTrans" cxnId="{F28650BF-42E5-4DE2-9FE0-1F31DBE0F2F6}">
      <dgm:prSet/>
      <dgm:spPr/>
      <dgm:t>
        <a:bodyPr/>
        <a:lstStyle/>
        <a:p>
          <a:endParaRPr lang="en-US"/>
        </a:p>
      </dgm:t>
    </dgm:pt>
    <dgm:pt modelId="{DB7F9C29-C33D-48F0-A648-E1BD2D90DE66}" type="sibTrans" cxnId="{F28650BF-42E5-4DE2-9FE0-1F31DBE0F2F6}">
      <dgm:prSet/>
      <dgm:spPr/>
      <dgm:t>
        <a:bodyPr/>
        <a:lstStyle/>
        <a:p>
          <a:endParaRPr lang="en-US"/>
        </a:p>
      </dgm:t>
    </dgm:pt>
    <dgm:pt modelId="{CD5EE562-B402-4F81-A2FD-EEB7CE65A22B}">
      <dgm:prSet/>
      <dgm:spPr/>
      <dgm:t>
        <a:bodyPr/>
        <a:lstStyle/>
        <a:p>
          <a:r>
            <a:rPr lang="nl-NL"/>
            <a:t>Je weet de pictogrammen voor waarschuwingen</a:t>
          </a:r>
          <a:endParaRPr lang="en-US"/>
        </a:p>
      </dgm:t>
    </dgm:pt>
    <dgm:pt modelId="{1EEC9B79-4D49-47EB-86F7-31E2F79B7DE8}" type="parTrans" cxnId="{822B39B5-2DF7-4F0E-A6F7-FB4F55503547}">
      <dgm:prSet/>
      <dgm:spPr/>
      <dgm:t>
        <a:bodyPr/>
        <a:lstStyle/>
        <a:p>
          <a:endParaRPr lang="en-US"/>
        </a:p>
      </dgm:t>
    </dgm:pt>
    <dgm:pt modelId="{8BF030F0-7110-4193-BEC7-6AF9298BEE04}" type="sibTrans" cxnId="{822B39B5-2DF7-4F0E-A6F7-FB4F55503547}">
      <dgm:prSet/>
      <dgm:spPr/>
      <dgm:t>
        <a:bodyPr/>
        <a:lstStyle/>
        <a:p>
          <a:endParaRPr lang="en-US"/>
        </a:p>
      </dgm:t>
    </dgm:pt>
    <dgm:pt modelId="{6AB3E4BD-30EC-48FF-8C22-A8C64CB9C15D}">
      <dgm:prSet/>
      <dgm:spPr/>
      <dgm:t>
        <a:bodyPr/>
        <a:lstStyle/>
        <a:p>
          <a:r>
            <a:rPr lang="nl-NL"/>
            <a:t>Je weet tenminste 7 materialen die je gebruikt om schoon te maken</a:t>
          </a:r>
          <a:endParaRPr lang="en-US"/>
        </a:p>
      </dgm:t>
    </dgm:pt>
    <dgm:pt modelId="{24F4C8C2-54DF-4624-8F98-33B828DD6C12}" type="parTrans" cxnId="{C5F7D5B6-5DDB-4D59-8EB1-F17C07584C4A}">
      <dgm:prSet/>
      <dgm:spPr/>
      <dgm:t>
        <a:bodyPr/>
        <a:lstStyle/>
        <a:p>
          <a:endParaRPr lang="en-US"/>
        </a:p>
      </dgm:t>
    </dgm:pt>
    <dgm:pt modelId="{BF40C553-F40C-4D61-AF5C-62108F9FC05E}" type="sibTrans" cxnId="{C5F7D5B6-5DDB-4D59-8EB1-F17C07584C4A}">
      <dgm:prSet/>
      <dgm:spPr/>
      <dgm:t>
        <a:bodyPr/>
        <a:lstStyle/>
        <a:p>
          <a:endParaRPr lang="en-US"/>
        </a:p>
      </dgm:t>
    </dgm:pt>
    <dgm:pt modelId="{1131F1F5-525E-D54F-9586-638BB9CBC241}" type="pres">
      <dgm:prSet presAssocID="{A7AD36E6-A8AB-4F54-BFC3-378E31B4DBE6}" presName="linear" presStyleCnt="0">
        <dgm:presLayoutVars>
          <dgm:animLvl val="lvl"/>
          <dgm:resizeHandles val="exact"/>
        </dgm:presLayoutVars>
      </dgm:prSet>
      <dgm:spPr/>
    </dgm:pt>
    <dgm:pt modelId="{D0E8A2D4-CA0F-AE43-BD27-1502AF4DC854}" type="pres">
      <dgm:prSet presAssocID="{ECCD4773-B4F2-4B9D-8137-B5DCA6452D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DCDAA2-37B7-4F40-B027-33AA6216BC5C}" type="pres">
      <dgm:prSet presAssocID="{3DCBF17E-70A1-4C75-90DC-42810CD8D397}" presName="spacer" presStyleCnt="0"/>
      <dgm:spPr/>
    </dgm:pt>
    <dgm:pt modelId="{BEC3CE33-1132-254C-9935-AA5E6D696540}" type="pres">
      <dgm:prSet presAssocID="{F969B09D-A6D0-4A93-B5A7-86704B0E3A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E87858-20E9-0646-92FA-0EC94B98E953}" type="pres">
      <dgm:prSet presAssocID="{DB7F9C29-C33D-48F0-A648-E1BD2D90DE66}" presName="spacer" presStyleCnt="0"/>
      <dgm:spPr/>
    </dgm:pt>
    <dgm:pt modelId="{A65DC99B-2A79-E044-AC4A-F62FCB07A5ED}" type="pres">
      <dgm:prSet presAssocID="{CD5EE562-B402-4F81-A2FD-EEB7CE65A2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D74FAE-A56A-9B4D-A356-E2C0A76C1DCE}" type="pres">
      <dgm:prSet presAssocID="{8BF030F0-7110-4193-BEC7-6AF9298BEE04}" presName="spacer" presStyleCnt="0"/>
      <dgm:spPr/>
    </dgm:pt>
    <dgm:pt modelId="{EDC20F68-7CC2-2A4F-BA44-4CB90486F35F}" type="pres">
      <dgm:prSet presAssocID="{6AB3E4BD-30EC-48FF-8C22-A8C64CB9C1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8ECC09-C151-7348-B019-2190D9803135}" type="presOf" srcId="{6AB3E4BD-30EC-48FF-8C22-A8C64CB9C15D}" destId="{EDC20F68-7CC2-2A4F-BA44-4CB90486F35F}" srcOrd="0" destOrd="0" presId="urn:microsoft.com/office/officeart/2005/8/layout/vList2"/>
    <dgm:cxn modelId="{DC364B14-0525-344B-9EC2-FF90D1BD063D}" type="presOf" srcId="{F969B09D-A6D0-4A93-B5A7-86704B0E3A29}" destId="{BEC3CE33-1132-254C-9935-AA5E6D696540}" srcOrd="0" destOrd="0" presId="urn:microsoft.com/office/officeart/2005/8/layout/vList2"/>
    <dgm:cxn modelId="{804BCC2D-3FCA-4E74-B217-6A1D31BE19F3}" srcId="{A7AD36E6-A8AB-4F54-BFC3-378E31B4DBE6}" destId="{ECCD4773-B4F2-4B9D-8137-B5DCA6452DD6}" srcOrd="0" destOrd="0" parTransId="{A5C06C38-7426-4A68-8307-B00BAC7C8962}" sibTransId="{3DCBF17E-70A1-4C75-90DC-42810CD8D397}"/>
    <dgm:cxn modelId="{3BAE3C3B-6BD8-134B-94AE-D99E826B2D2F}" type="presOf" srcId="{ECCD4773-B4F2-4B9D-8137-B5DCA6452DD6}" destId="{D0E8A2D4-CA0F-AE43-BD27-1502AF4DC854}" srcOrd="0" destOrd="0" presId="urn:microsoft.com/office/officeart/2005/8/layout/vList2"/>
    <dgm:cxn modelId="{822B39B5-2DF7-4F0E-A6F7-FB4F55503547}" srcId="{A7AD36E6-A8AB-4F54-BFC3-378E31B4DBE6}" destId="{CD5EE562-B402-4F81-A2FD-EEB7CE65A22B}" srcOrd="2" destOrd="0" parTransId="{1EEC9B79-4D49-47EB-86F7-31E2F79B7DE8}" sibTransId="{8BF030F0-7110-4193-BEC7-6AF9298BEE04}"/>
    <dgm:cxn modelId="{C5F7D5B6-5DDB-4D59-8EB1-F17C07584C4A}" srcId="{A7AD36E6-A8AB-4F54-BFC3-378E31B4DBE6}" destId="{6AB3E4BD-30EC-48FF-8C22-A8C64CB9C15D}" srcOrd="3" destOrd="0" parTransId="{24F4C8C2-54DF-4624-8F98-33B828DD6C12}" sibTransId="{BF40C553-F40C-4D61-AF5C-62108F9FC05E}"/>
    <dgm:cxn modelId="{F28650BF-42E5-4DE2-9FE0-1F31DBE0F2F6}" srcId="{A7AD36E6-A8AB-4F54-BFC3-378E31B4DBE6}" destId="{F969B09D-A6D0-4A93-B5A7-86704B0E3A29}" srcOrd="1" destOrd="0" parTransId="{1A225F97-7D8C-4A43-8734-D5BFE23D666D}" sibTransId="{DB7F9C29-C33D-48F0-A648-E1BD2D90DE66}"/>
    <dgm:cxn modelId="{1CFC4AC9-DCD6-414F-8B1A-C7679345EE6C}" type="presOf" srcId="{CD5EE562-B402-4F81-A2FD-EEB7CE65A22B}" destId="{A65DC99B-2A79-E044-AC4A-F62FCB07A5ED}" srcOrd="0" destOrd="0" presId="urn:microsoft.com/office/officeart/2005/8/layout/vList2"/>
    <dgm:cxn modelId="{C2D459DC-13D3-2D40-8D1C-73D02CFB63E3}" type="presOf" srcId="{A7AD36E6-A8AB-4F54-BFC3-378E31B4DBE6}" destId="{1131F1F5-525E-D54F-9586-638BB9CBC241}" srcOrd="0" destOrd="0" presId="urn:microsoft.com/office/officeart/2005/8/layout/vList2"/>
    <dgm:cxn modelId="{8F0B3C35-734B-D24F-B771-0F85842F1FC9}" type="presParOf" srcId="{1131F1F5-525E-D54F-9586-638BB9CBC241}" destId="{D0E8A2D4-CA0F-AE43-BD27-1502AF4DC854}" srcOrd="0" destOrd="0" presId="urn:microsoft.com/office/officeart/2005/8/layout/vList2"/>
    <dgm:cxn modelId="{41DC0193-9333-B447-BEC6-7C4611E6DEAC}" type="presParOf" srcId="{1131F1F5-525E-D54F-9586-638BB9CBC241}" destId="{B0DCDAA2-37B7-4F40-B027-33AA6216BC5C}" srcOrd="1" destOrd="0" presId="urn:microsoft.com/office/officeart/2005/8/layout/vList2"/>
    <dgm:cxn modelId="{99E106DA-22EA-4F4B-B73B-BA938D4E0679}" type="presParOf" srcId="{1131F1F5-525E-D54F-9586-638BB9CBC241}" destId="{BEC3CE33-1132-254C-9935-AA5E6D696540}" srcOrd="2" destOrd="0" presId="urn:microsoft.com/office/officeart/2005/8/layout/vList2"/>
    <dgm:cxn modelId="{0F94ECF7-43DF-B441-B0A1-4EE772BCE7A5}" type="presParOf" srcId="{1131F1F5-525E-D54F-9586-638BB9CBC241}" destId="{D0E87858-20E9-0646-92FA-0EC94B98E953}" srcOrd="3" destOrd="0" presId="urn:microsoft.com/office/officeart/2005/8/layout/vList2"/>
    <dgm:cxn modelId="{28FA5CE9-28DB-5C4E-867D-52CFDAD5E8AC}" type="presParOf" srcId="{1131F1F5-525E-D54F-9586-638BB9CBC241}" destId="{A65DC99B-2A79-E044-AC4A-F62FCB07A5ED}" srcOrd="4" destOrd="0" presId="urn:microsoft.com/office/officeart/2005/8/layout/vList2"/>
    <dgm:cxn modelId="{C05B2733-E3AD-8745-BEA2-BC0611B9CD78}" type="presParOf" srcId="{1131F1F5-525E-D54F-9586-638BB9CBC241}" destId="{8DD74FAE-A56A-9B4D-A356-E2C0A76C1DCE}" srcOrd="5" destOrd="0" presId="urn:microsoft.com/office/officeart/2005/8/layout/vList2"/>
    <dgm:cxn modelId="{8F81837D-6564-0548-8B47-687CA33FEF01}" type="presParOf" srcId="{1131F1F5-525E-D54F-9586-638BB9CBC241}" destId="{EDC20F68-7CC2-2A4F-BA44-4CB90486F3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F37F0-CC15-4C9F-92DC-430917D21BC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E29792-21BD-4D77-8CB0-D7C42865C4DE}">
      <dgm:prSet/>
      <dgm:spPr/>
      <dgm:t>
        <a:bodyPr/>
        <a:lstStyle/>
        <a:p>
          <a:r>
            <a:rPr lang="nl-NL" b="1" dirty="0"/>
            <a:t>Ontsmetten</a:t>
          </a:r>
          <a:r>
            <a:rPr lang="nl-NL" dirty="0"/>
            <a:t> : groene zeep, water, allesreiniger</a:t>
          </a:r>
          <a:endParaRPr lang="en-US" dirty="0"/>
        </a:p>
      </dgm:t>
    </dgm:pt>
    <dgm:pt modelId="{456DFDB7-187B-4B71-9197-5E3F7D92D846}" type="parTrans" cxnId="{A5FB5DB0-6D4B-4358-92BD-72B4FB41963D}">
      <dgm:prSet/>
      <dgm:spPr/>
      <dgm:t>
        <a:bodyPr/>
        <a:lstStyle/>
        <a:p>
          <a:endParaRPr lang="en-US"/>
        </a:p>
      </dgm:t>
    </dgm:pt>
    <dgm:pt modelId="{4E3C338D-33F9-4F10-AD2C-5041F46C7307}" type="sibTrans" cxnId="{A5FB5DB0-6D4B-4358-92BD-72B4FB41963D}">
      <dgm:prSet/>
      <dgm:spPr/>
      <dgm:t>
        <a:bodyPr/>
        <a:lstStyle/>
        <a:p>
          <a:endParaRPr lang="en-US"/>
        </a:p>
      </dgm:t>
    </dgm:pt>
    <dgm:pt modelId="{66A270E5-0A88-49B1-AB1B-5C84EE2FEF45}">
      <dgm:prSet/>
      <dgm:spPr/>
      <dgm:t>
        <a:bodyPr/>
        <a:lstStyle/>
        <a:p>
          <a:r>
            <a:rPr lang="nl-NL" b="1" dirty="0"/>
            <a:t>Desinfecteren</a:t>
          </a:r>
          <a:r>
            <a:rPr lang="nl-NL" dirty="0"/>
            <a:t>: alcohol, jodium, chloor, chloorhexidine, formaldehyde</a:t>
          </a:r>
          <a:endParaRPr lang="en-US" dirty="0"/>
        </a:p>
      </dgm:t>
    </dgm:pt>
    <dgm:pt modelId="{2B2048C1-749C-4777-B4B3-4D7F7CFAA6E1}" type="parTrans" cxnId="{AA93F279-C636-40D4-B36E-A5F851075FC4}">
      <dgm:prSet/>
      <dgm:spPr/>
      <dgm:t>
        <a:bodyPr/>
        <a:lstStyle/>
        <a:p>
          <a:endParaRPr lang="en-US"/>
        </a:p>
      </dgm:t>
    </dgm:pt>
    <dgm:pt modelId="{87F109E7-2AD2-4736-A856-921A30BDDE5B}" type="sibTrans" cxnId="{AA93F279-C636-40D4-B36E-A5F851075FC4}">
      <dgm:prSet/>
      <dgm:spPr/>
      <dgm:t>
        <a:bodyPr/>
        <a:lstStyle/>
        <a:p>
          <a:endParaRPr lang="en-US"/>
        </a:p>
      </dgm:t>
    </dgm:pt>
    <dgm:pt modelId="{DDD3C0C5-F551-4CB1-953B-747D7E3C1418}" type="pres">
      <dgm:prSet presAssocID="{22DF37F0-CC15-4C9F-92DC-430917D21BC7}" presName="root" presStyleCnt="0">
        <dgm:presLayoutVars>
          <dgm:dir/>
          <dgm:resizeHandles val="exact"/>
        </dgm:presLayoutVars>
      </dgm:prSet>
      <dgm:spPr/>
    </dgm:pt>
    <dgm:pt modelId="{567611B8-3BCE-47EB-B0EA-6A46ADE0A27F}" type="pres">
      <dgm:prSet presAssocID="{EAE29792-21BD-4D77-8CB0-D7C42865C4DE}" presName="compNode" presStyleCnt="0"/>
      <dgm:spPr/>
    </dgm:pt>
    <dgm:pt modelId="{7F59D14A-E25F-4E44-A693-7CF6E4FFB32F}" type="pres">
      <dgm:prSet presAssocID="{EAE29792-21BD-4D77-8CB0-D7C42865C4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ep"/>
        </a:ext>
      </dgm:extLst>
    </dgm:pt>
    <dgm:pt modelId="{CBFD0D19-85AF-4A48-B521-1B794BDE4FA7}" type="pres">
      <dgm:prSet presAssocID="{EAE29792-21BD-4D77-8CB0-D7C42865C4DE}" presName="spaceRect" presStyleCnt="0"/>
      <dgm:spPr/>
    </dgm:pt>
    <dgm:pt modelId="{D9AF5327-53E5-4022-B0F4-8654F9E17A40}" type="pres">
      <dgm:prSet presAssocID="{EAE29792-21BD-4D77-8CB0-D7C42865C4DE}" presName="textRect" presStyleLbl="revTx" presStyleIdx="0" presStyleCnt="2">
        <dgm:presLayoutVars>
          <dgm:chMax val="1"/>
          <dgm:chPref val="1"/>
        </dgm:presLayoutVars>
      </dgm:prSet>
      <dgm:spPr/>
    </dgm:pt>
    <dgm:pt modelId="{FD9771D3-E5EF-44BC-AED3-C73C014E2E0F}" type="pres">
      <dgm:prSet presAssocID="{4E3C338D-33F9-4F10-AD2C-5041F46C7307}" presName="sibTrans" presStyleCnt="0"/>
      <dgm:spPr/>
    </dgm:pt>
    <dgm:pt modelId="{D4F985BB-A517-4BAB-B58C-CE4C95230709}" type="pres">
      <dgm:prSet presAssocID="{66A270E5-0A88-49B1-AB1B-5C84EE2FEF45}" presName="compNode" presStyleCnt="0"/>
      <dgm:spPr/>
    </dgm:pt>
    <dgm:pt modelId="{90FFE835-FBBC-4604-BE6E-6BE1AE429344}" type="pres">
      <dgm:prSet presAssocID="{66A270E5-0A88-49B1-AB1B-5C84EE2FEF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f"/>
        </a:ext>
      </dgm:extLst>
    </dgm:pt>
    <dgm:pt modelId="{B2741B3A-8A7D-48D9-9CC1-E6C522CD1D94}" type="pres">
      <dgm:prSet presAssocID="{66A270E5-0A88-49B1-AB1B-5C84EE2FEF45}" presName="spaceRect" presStyleCnt="0"/>
      <dgm:spPr/>
    </dgm:pt>
    <dgm:pt modelId="{10F65C42-2369-4A71-A4F0-B65A493C3F7F}" type="pres">
      <dgm:prSet presAssocID="{66A270E5-0A88-49B1-AB1B-5C84EE2FEF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0D8009-F3BA-4442-8CED-BDD77761DFCD}" type="presOf" srcId="{66A270E5-0A88-49B1-AB1B-5C84EE2FEF45}" destId="{10F65C42-2369-4A71-A4F0-B65A493C3F7F}" srcOrd="0" destOrd="0" presId="urn:microsoft.com/office/officeart/2018/2/layout/IconLabelList"/>
    <dgm:cxn modelId="{26A95263-E440-4F51-8F3B-B9A6AACABF2F}" type="presOf" srcId="{22DF37F0-CC15-4C9F-92DC-430917D21BC7}" destId="{DDD3C0C5-F551-4CB1-953B-747D7E3C1418}" srcOrd="0" destOrd="0" presId="urn:microsoft.com/office/officeart/2018/2/layout/IconLabelList"/>
    <dgm:cxn modelId="{AA93F279-C636-40D4-B36E-A5F851075FC4}" srcId="{22DF37F0-CC15-4C9F-92DC-430917D21BC7}" destId="{66A270E5-0A88-49B1-AB1B-5C84EE2FEF45}" srcOrd="1" destOrd="0" parTransId="{2B2048C1-749C-4777-B4B3-4D7F7CFAA6E1}" sibTransId="{87F109E7-2AD2-4736-A856-921A30BDDE5B}"/>
    <dgm:cxn modelId="{94A6FEA5-F4A1-413F-9151-77EED90A0ED7}" type="presOf" srcId="{EAE29792-21BD-4D77-8CB0-D7C42865C4DE}" destId="{D9AF5327-53E5-4022-B0F4-8654F9E17A40}" srcOrd="0" destOrd="0" presId="urn:microsoft.com/office/officeart/2018/2/layout/IconLabelList"/>
    <dgm:cxn modelId="{A5FB5DB0-6D4B-4358-92BD-72B4FB41963D}" srcId="{22DF37F0-CC15-4C9F-92DC-430917D21BC7}" destId="{EAE29792-21BD-4D77-8CB0-D7C42865C4DE}" srcOrd="0" destOrd="0" parTransId="{456DFDB7-187B-4B71-9197-5E3F7D92D846}" sibTransId="{4E3C338D-33F9-4F10-AD2C-5041F46C7307}"/>
    <dgm:cxn modelId="{4A4CDFED-E6A2-4FA9-A66E-51D3494782A3}" type="presParOf" srcId="{DDD3C0C5-F551-4CB1-953B-747D7E3C1418}" destId="{567611B8-3BCE-47EB-B0EA-6A46ADE0A27F}" srcOrd="0" destOrd="0" presId="urn:microsoft.com/office/officeart/2018/2/layout/IconLabelList"/>
    <dgm:cxn modelId="{0B534DD4-523F-492B-8E0F-DE4662D99DC3}" type="presParOf" srcId="{567611B8-3BCE-47EB-B0EA-6A46ADE0A27F}" destId="{7F59D14A-E25F-4E44-A693-7CF6E4FFB32F}" srcOrd="0" destOrd="0" presId="urn:microsoft.com/office/officeart/2018/2/layout/IconLabelList"/>
    <dgm:cxn modelId="{3BD59C21-FB9F-477C-886A-7546B9124793}" type="presParOf" srcId="{567611B8-3BCE-47EB-B0EA-6A46ADE0A27F}" destId="{CBFD0D19-85AF-4A48-B521-1B794BDE4FA7}" srcOrd="1" destOrd="0" presId="urn:microsoft.com/office/officeart/2018/2/layout/IconLabelList"/>
    <dgm:cxn modelId="{B5942BEE-FF02-4A99-86BE-F0D5165901A6}" type="presParOf" srcId="{567611B8-3BCE-47EB-B0EA-6A46ADE0A27F}" destId="{D9AF5327-53E5-4022-B0F4-8654F9E17A40}" srcOrd="2" destOrd="0" presId="urn:microsoft.com/office/officeart/2018/2/layout/IconLabelList"/>
    <dgm:cxn modelId="{7DC03DBB-CB56-4E95-8D69-02B028A5B6DD}" type="presParOf" srcId="{DDD3C0C5-F551-4CB1-953B-747D7E3C1418}" destId="{FD9771D3-E5EF-44BC-AED3-C73C014E2E0F}" srcOrd="1" destOrd="0" presId="urn:microsoft.com/office/officeart/2018/2/layout/IconLabelList"/>
    <dgm:cxn modelId="{1E4E4CB6-AA10-46EB-8212-B570078E12E7}" type="presParOf" srcId="{DDD3C0C5-F551-4CB1-953B-747D7E3C1418}" destId="{D4F985BB-A517-4BAB-B58C-CE4C95230709}" srcOrd="2" destOrd="0" presId="urn:microsoft.com/office/officeart/2018/2/layout/IconLabelList"/>
    <dgm:cxn modelId="{A130A22C-C9E5-47A3-93E5-24CEC83B758F}" type="presParOf" srcId="{D4F985BB-A517-4BAB-B58C-CE4C95230709}" destId="{90FFE835-FBBC-4604-BE6E-6BE1AE429344}" srcOrd="0" destOrd="0" presId="urn:microsoft.com/office/officeart/2018/2/layout/IconLabelList"/>
    <dgm:cxn modelId="{A50B4153-1872-4F64-A5CC-3F8A98474172}" type="presParOf" srcId="{D4F985BB-A517-4BAB-B58C-CE4C95230709}" destId="{B2741B3A-8A7D-48D9-9CC1-E6C522CD1D94}" srcOrd="1" destOrd="0" presId="urn:microsoft.com/office/officeart/2018/2/layout/IconLabelList"/>
    <dgm:cxn modelId="{A50DE353-5775-445E-851B-A27443B14B3A}" type="presParOf" srcId="{D4F985BB-A517-4BAB-B58C-CE4C95230709}" destId="{10F65C42-2369-4A71-A4F0-B65A493C3F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A2D4-CA0F-AE43-BD27-1502AF4DC854}">
      <dsp:nvSpPr>
        <dsp:cNvPr id="0" name=""/>
        <dsp:cNvSpPr/>
      </dsp:nvSpPr>
      <dsp:spPr>
        <a:xfrm>
          <a:off x="0" y="311359"/>
          <a:ext cx="6449246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tenminste 3 desinfectiemiddelen op te noemen</a:t>
          </a:r>
          <a:endParaRPr lang="en-US" sz="2900" kern="1200"/>
        </a:p>
      </dsp:txBody>
      <dsp:txXfrm>
        <a:off x="56315" y="367674"/>
        <a:ext cx="6336616" cy="1040990"/>
      </dsp:txXfrm>
    </dsp:sp>
    <dsp:sp modelId="{BEC3CE33-1132-254C-9935-AA5E6D696540}">
      <dsp:nvSpPr>
        <dsp:cNvPr id="0" name=""/>
        <dsp:cNvSpPr/>
      </dsp:nvSpPr>
      <dsp:spPr>
        <a:xfrm>
          <a:off x="0" y="1548499"/>
          <a:ext cx="6449246" cy="1153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welke voor en nadelen deze 3 middelen hebben</a:t>
          </a:r>
          <a:endParaRPr lang="en-US" sz="2900" kern="1200"/>
        </a:p>
      </dsp:txBody>
      <dsp:txXfrm>
        <a:off x="56315" y="1604814"/>
        <a:ext cx="6336616" cy="1040990"/>
      </dsp:txXfrm>
    </dsp:sp>
    <dsp:sp modelId="{A65DC99B-2A79-E044-AC4A-F62FCB07A5ED}">
      <dsp:nvSpPr>
        <dsp:cNvPr id="0" name=""/>
        <dsp:cNvSpPr/>
      </dsp:nvSpPr>
      <dsp:spPr>
        <a:xfrm>
          <a:off x="0" y="2785639"/>
          <a:ext cx="6449246" cy="1153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de pictogrammen voor waarschuwingen</a:t>
          </a:r>
          <a:endParaRPr lang="en-US" sz="2900" kern="1200"/>
        </a:p>
      </dsp:txBody>
      <dsp:txXfrm>
        <a:off x="56315" y="2841954"/>
        <a:ext cx="6336616" cy="1040990"/>
      </dsp:txXfrm>
    </dsp:sp>
    <dsp:sp modelId="{EDC20F68-7CC2-2A4F-BA44-4CB90486F35F}">
      <dsp:nvSpPr>
        <dsp:cNvPr id="0" name=""/>
        <dsp:cNvSpPr/>
      </dsp:nvSpPr>
      <dsp:spPr>
        <a:xfrm>
          <a:off x="0" y="4022779"/>
          <a:ext cx="6449246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tenminste 7 materialen die je gebruikt om schoon te maken</a:t>
          </a:r>
          <a:endParaRPr lang="en-US" sz="2900" kern="1200"/>
        </a:p>
      </dsp:txBody>
      <dsp:txXfrm>
        <a:off x="56315" y="4079094"/>
        <a:ext cx="6336616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9D14A-E25F-4E44-A693-7CF6E4FFB32F}">
      <dsp:nvSpPr>
        <dsp:cNvPr id="0" name=""/>
        <dsp:cNvSpPr/>
      </dsp:nvSpPr>
      <dsp:spPr>
        <a:xfrm>
          <a:off x="1528725" y="2069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F5327-53E5-4022-B0F4-8654F9E17A40}">
      <dsp:nvSpPr>
        <dsp:cNvPr id="0" name=""/>
        <dsp:cNvSpPr/>
      </dsp:nvSpPr>
      <dsp:spPr>
        <a:xfrm>
          <a:off x="340725" y="262115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Ontsmetten</a:t>
          </a:r>
          <a:r>
            <a:rPr lang="nl-NL" sz="1900" kern="1200" dirty="0"/>
            <a:t> : groene zeep, water, allesreiniger</a:t>
          </a:r>
          <a:endParaRPr lang="en-US" sz="1900" kern="1200" dirty="0"/>
        </a:p>
      </dsp:txBody>
      <dsp:txXfrm>
        <a:off x="340725" y="2621159"/>
        <a:ext cx="4320000" cy="720000"/>
      </dsp:txXfrm>
    </dsp:sp>
    <dsp:sp modelId="{90FFE835-FBBC-4604-BE6E-6BE1AE429344}">
      <dsp:nvSpPr>
        <dsp:cNvPr id="0" name=""/>
        <dsp:cNvSpPr/>
      </dsp:nvSpPr>
      <dsp:spPr>
        <a:xfrm>
          <a:off x="6604725" y="2069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65C42-2369-4A71-A4F0-B65A493C3F7F}">
      <dsp:nvSpPr>
        <dsp:cNvPr id="0" name=""/>
        <dsp:cNvSpPr/>
      </dsp:nvSpPr>
      <dsp:spPr>
        <a:xfrm>
          <a:off x="5416725" y="262115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Desinfecteren</a:t>
          </a:r>
          <a:r>
            <a:rPr lang="nl-NL" sz="1900" kern="1200" dirty="0"/>
            <a:t>: alcohol, jodium, chloor, chloorhexidine, formaldehyde</a:t>
          </a:r>
          <a:endParaRPr lang="en-US" sz="1900" kern="1200" dirty="0"/>
        </a:p>
      </dsp:txBody>
      <dsp:txXfrm>
        <a:off x="5416725" y="2621159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49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2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10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99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0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1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22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171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71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16017-D469-B142-B896-593CC8E92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1" b="813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A782F5-F757-FCD8-1EB5-136A6043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Huisvesting en hygiëne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8EF49-639B-565F-F024-AF3168BF9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Niveau 3: blok 1 les 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809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EEFD08-240C-1B58-2960-3A74D014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3926561"/>
          </a:xfrm>
        </p:spPr>
        <p:txBody>
          <a:bodyPr anchor="t">
            <a:normAutofit/>
          </a:bodyPr>
          <a:lstStyle/>
          <a:p>
            <a:r>
              <a:rPr lang="nl-NL" sz="4800" dirty="0"/>
              <a:t>Inhoud 	</a:t>
            </a:r>
          </a:p>
        </p:txBody>
      </p:sp>
      <p:grpSp>
        <p:nvGrpSpPr>
          <p:cNvPr id="10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EE7004EA-36E6-9950-8EF4-E5CAC0B3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0"/>
            <a:ext cx="5833166" cy="5529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Lesdoelen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Welke middelen zijn er?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Etiketten, waarschuwing en pictogrammen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Welk materiaal heb je nodig?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Herhaling voor de toets</a:t>
            </a:r>
          </a:p>
        </p:txBody>
      </p:sp>
      <p:sp>
        <p:nvSpPr>
          <p:cNvPr id="41" name="Freeform: Shape 17">
            <a:extLst>
              <a:ext uri="{FF2B5EF4-FFF2-40B4-BE49-F238E27FC236}">
                <a16:creationId xmlns:a16="http://schemas.microsoft.com/office/drawing/2014/main" id="{808D4A0C-A317-468C-ABC7-9713599D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100515"/>
            <a:ext cx="5486401" cy="175748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D15788-48EC-465C-BB15-0E2B97EE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364" y="479966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25CD05F5-33B9-4797-9B70-3606E7518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77568428-5E56-452D-92CF-4FEBA58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ADF9CDED-1081-4C5D-B9D8-E4FFA1F2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Graphic 12">
              <a:extLst>
                <a:ext uri="{FF2B5EF4-FFF2-40B4-BE49-F238E27FC236}">
                  <a16:creationId xmlns:a16="http://schemas.microsoft.com/office/drawing/2014/main" id="{3CC9677D-E092-475D-8E7E-C43C89DDA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5">
              <a:extLst>
                <a:ext uri="{FF2B5EF4-FFF2-40B4-BE49-F238E27FC236}">
                  <a16:creationId xmlns:a16="http://schemas.microsoft.com/office/drawing/2014/main" id="{5AC9D903-294F-42DE-B314-62EA405CB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BC6A8352-AF17-4A33-BC11-6D8E09184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6">
              <a:extLst>
                <a:ext uri="{FF2B5EF4-FFF2-40B4-BE49-F238E27FC236}">
                  <a16:creationId xmlns:a16="http://schemas.microsoft.com/office/drawing/2014/main" id="{3427F3A2-6126-4803-9D2F-46C1F5F2B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694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CAE59-9B1E-AB30-C71A-6F8E6BA2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29" y="1528527"/>
            <a:ext cx="4421731" cy="4542073"/>
          </a:xfrm>
        </p:spPr>
        <p:txBody>
          <a:bodyPr anchor="t">
            <a:normAutofit/>
          </a:bodyPr>
          <a:lstStyle/>
          <a:p>
            <a:r>
              <a:rPr lang="nl-NL" dirty="0"/>
              <a:t>Lesdoelen	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D2C98F-B668-4CD9-862F-6BF4AE5D2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976378" cy="127377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0AB166E-69B6-9F75-4658-DEF252EA6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38122"/>
              </p:ext>
            </p:extLst>
          </p:nvPr>
        </p:nvGraphicFramePr>
        <p:xfrm>
          <a:off x="5068561" y="582842"/>
          <a:ext cx="6449246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10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C0203B-484F-168A-A5D5-8A249015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</p:spPr>
        <p:txBody>
          <a:bodyPr>
            <a:normAutofit/>
          </a:bodyPr>
          <a:lstStyle/>
          <a:p>
            <a:r>
              <a:rPr lang="nl-NL" dirty="0"/>
              <a:t>Welke middelen zijn er?</a:t>
            </a:r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C13D619A-1417-41F6-AB84-3DA81D94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4571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BA075C2-6990-484C-907A-08DB4DF5A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EC9D29F2-21D6-461F-8BD7-533101D8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F1CB2E23-919F-4FDA-9880-7AEF61BF3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2BBC6B41-7E8B-40C0-8289-6918BCA68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67E04027-1EC8-4CBE-A4D2-F09F6AF0E0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5EC8762A-B2EC-4710-9F10-B93BE2075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6BAFDF3-77D9-64C7-EFC9-708D9B11F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35096"/>
              </p:ext>
            </p:extLst>
          </p:nvPr>
        </p:nvGraphicFramePr>
        <p:xfrm>
          <a:off x="525463" y="2522538"/>
          <a:ext cx="10077450" cy="354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026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71C45-1ED9-E212-2082-24A2C45E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-325040"/>
            <a:ext cx="10077557" cy="1325563"/>
          </a:xfrm>
        </p:spPr>
        <p:txBody>
          <a:bodyPr/>
          <a:lstStyle/>
          <a:p>
            <a:r>
              <a:rPr lang="nl-NL" dirty="0"/>
              <a:t>Welke middelen zijn er?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E47EB34-544B-3EF1-E82D-626641F58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9326"/>
              </p:ext>
            </p:extLst>
          </p:nvPr>
        </p:nvGraphicFramePr>
        <p:xfrm>
          <a:off x="525463" y="1000523"/>
          <a:ext cx="11225815" cy="572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163">
                  <a:extLst>
                    <a:ext uri="{9D8B030D-6E8A-4147-A177-3AD203B41FA5}">
                      <a16:colId xmlns:a16="http://schemas.microsoft.com/office/drawing/2014/main" val="2706759513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2129278557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434921581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3680732469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3925080209"/>
                    </a:ext>
                  </a:extLst>
                </a:gridCol>
              </a:tblGrid>
              <a:tr h="1156479">
                <a:tc>
                  <a:txBody>
                    <a:bodyPr/>
                    <a:lstStyle/>
                    <a:p>
                      <a:r>
                        <a:rPr lang="nl-NL" dirty="0"/>
                        <a:t>Middel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Werkzaam tegen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Mens/dier ( d ) of omgeving ( o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Nadelen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94159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Ideaal voor opname op operatiegebied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op beschadigde huid, licht </a:t>
                      </a:r>
                      <a:r>
                        <a:rPr lang="nl-NL" dirty="0" err="1"/>
                        <a:t>onvlambaar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38157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Jodium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schimmels, gisten,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Geschikt voor huid voor de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Kan leiden tot vergiftiging. Nooit op slijmvliezen/ beschadigde huid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245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Chloor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Geschikt voor ruimtes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Inwerktijd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79416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Chloorhexidine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gisten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Handen/huid/ wonden ontsmetten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15449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Formaldehyde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schimmels, gisten,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Oplossing in water, goed voor dood materiaal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 verhitting giftig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6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40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7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44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45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6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47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780EA9-8EC8-0D5B-8C5B-C3F57AEE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Etiketten, waarschuwing, pictogrammen	</a:t>
            </a:r>
          </a:p>
        </p:txBody>
      </p:sp>
      <p:grpSp>
        <p:nvGrpSpPr>
          <p:cNvPr id="1054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55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6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57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62" name="Freeform: Shape 1061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9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Pictogrammen - Veilig werken voor schoonmakers">
            <a:extLst>
              <a:ext uri="{FF2B5EF4-FFF2-40B4-BE49-F238E27FC236}">
                <a16:creationId xmlns:a16="http://schemas.microsoft.com/office/drawing/2014/main" id="{A211DD15-FAA5-2EF4-8EC4-38CD4E88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29" y="1070561"/>
            <a:ext cx="4271045" cy="42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ogrammen - Veilig werken voor schoonmakers">
            <a:extLst>
              <a:ext uri="{FF2B5EF4-FFF2-40B4-BE49-F238E27FC236}">
                <a16:creationId xmlns:a16="http://schemas.microsoft.com/office/drawing/2014/main" id="{FBBA5530-8960-81EB-46CC-6141A7BA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15" y="1070561"/>
            <a:ext cx="4458224" cy="44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ogrammen - Veilig werken voor schoonmakers">
            <a:extLst>
              <a:ext uri="{FF2B5EF4-FFF2-40B4-BE49-F238E27FC236}">
                <a16:creationId xmlns:a16="http://schemas.microsoft.com/office/drawing/2014/main" id="{E5CEFA72-6699-F153-AC00-A0E51523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91" y="926443"/>
            <a:ext cx="5065999" cy="50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HS-05 corrosief - Stickerpoint">
            <a:extLst>
              <a:ext uri="{FF2B5EF4-FFF2-40B4-BE49-F238E27FC236}">
                <a16:creationId xmlns:a16="http://schemas.microsoft.com/office/drawing/2014/main" id="{3658F3E2-3D5C-D77C-C838-DA258F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0" y="1002821"/>
            <a:ext cx="4996667" cy="499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 descr="Afbeelding met tekst, teken&#10;&#10;Automatisch gegenereerde beschrijving">
            <a:extLst>
              <a:ext uri="{FF2B5EF4-FFF2-40B4-BE49-F238E27FC236}">
                <a16:creationId xmlns:a16="http://schemas.microsoft.com/office/drawing/2014/main" id="{F3C1A10D-C3AF-DB7B-0A89-343C059A9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74272" y="1066211"/>
            <a:ext cx="4854752" cy="4854752"/>
          </a:xfrm>
        </p:spPr>
      </p:pic>
      <p:pic>
        <p:nvPicPr>
          <p:cNvPr id="9" name="Afbeelding 8" descr="Afbeelding met tekst, teken, buiten, draaien&#10;&#10;Automatisch gegenereerde beschrijving">
            <a:extLst>
              <a:ext uri="{FF2B5EF4-FFF2-40B4-BE49-F238E27FC236}">
                <a16:creationId xmlns:a16="http://schemas.microsoft.com/office/drawing/2014/main" id="{13DCCFF7-DCB4-EF38-1AC6-D280793A6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131" y="950634"/>
            <a:ext cx="4845034" cy="4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4201C-0983-2822-974E-6221DDB5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3926561"/>
          </a:xfrm>
        </p:spPr>
        <p:txBody>
          <a:bodyPr anchor="t">
            <a:normAutofit/>
          </a:bodyPr>
          <a:lstStyle/>
          <a:p>
            <a:r>
              <a:rPr lang="nl-NL" dirty="0"/>
              <a:t>Welk materiaal heb je nodig?</a:t>
            </a:r>
          </a:p>
        </p:txBody>
      </p:sp>
      <p:grpSp>
        <p:nvGrpSpPr>
          <p:cNvPr id="33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397CC-ED5D-CC41-2A18-3A6D25CE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0"/>
            <a:ext cx="4159233" cy="523559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Vuilniszak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Emmer met water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Stoffer en blik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Bezem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Trekker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Reining</a:t>
            </a:r>
            <a:r>
              <a:rPr lang="nl-NL" dirty="0"/>
              <a:t> middel/desinfectie middel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Afwasborstel of harde borstel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Droge doek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Schoon doekje, schuurspons of borstel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Plastic handschoenen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beschermbril</a:t>
            </a:r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id="{808D4A0C-A317-468C-ABC7-9713599D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100515"/>
            <a:ext cx="5486401" cy="175748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Group 19">
            <a:extLst>
              <a:ext uri="{FF2B5EF4-FFF2-40B4-BE49-F238E27FC236}">
                <a16:creationId xmlns:a16="http://schemas.microsoft.com/office/drawing/2014/main" id="{66D15788-48EC-465C-BB15-0E2B97EE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364" y="479966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CD05F5-33B9-4797-9B70-3606E7518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21">
              <a:extLst>
                <a:ext uri="{FF2B5EF4-FFF2-40B4-BE49-F238E27FC236}">
                  <a16:creationId xmlns:a16="http://schemas.microsoft.com/office/drawing/2014/main" id="{77568428-5E56-452D-92CF-4FEBA58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F9CDED-1081-4C5D-B9D8-E4FFA1F2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" name="Graphic 12">
              <a:extLst>
                <a:ext uri="{FF2B5EF4-FFF2-40B4-BE49-F238E27FC236}">
                  <a16:creationId xmlns:a16="http://schemas.microsoft.com/office/drawing/2014/main" id="{3CC9677D-E092-475D-8E7E-C43C89DDA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5">
              <a:extLst>
                <a:ext uri="{FF2B5EF4-FFF2-40B4-BE49-F238E27FC236}">
                  <a16:creationId xmlns:a16="http://schemas.microsoft.com/office/drawing/2014/main" id="{5AC9D903-294F-42DE-B314-62EA405CB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5">
              <a:extLst>
                <a:ext uri="{FF2B5EF4-FFF2-40B4-BE49-F238E27FC236}">
                  <a16:creationId xmlns:a16="http://schemas.microsoft.com/office/drawing/2014/main" id="{BC6A8352-AF17-4A33-BC11-6D8E09184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">
              <a:extLst>
                <a:ext uri="{FF2B5EF4-FFF2-40B4-BE49-F238E27FC236}">
                  <a16:creationId xmlns:a16="http://schemas.microsoft.com/office/drawing/2014/main" id="{3427F3A2-6126-4803-9D2F-46C1F5F2B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6730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5AFAF-CDBC-4BA0-DF9E-756C8D1A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nl-NL"/>
              <a:t>Herhaling toets 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9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060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1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062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3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4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5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4FBC2A-B788-EE72-1DB0-32162E00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Wat te leren?</a:t>
            </a:r>
          </a:p>
          <a:p>
            <a:pPr marL="800100" lvl="2" indent="-342900">
              <a:buFontTx/>
              <a:buChar char="-"/>
            </a:pPr>
            <a:r>
              <a:rPr lang="nl-NL" sz="2000"/>
              <a:t>Les 1 tot 5</a:t>
            </a:r>
          </a:p>
          <a:p>
            <a:pPr marL="800100" lvl="2" indent="-342900">
              <a:buFontTx/>
              <a:buChar char="-"/>
            </a:pPr>
            <a:r>
              <a:rPr lang="nl-NL" sz="2000"/>
              <a:t>Eigen aantekeningen</a:t>
            </a:r>
          </a:p>
          <a:p>
            <a:pPr marL="800100" lvl="2" indent="-342900">
              <a:buFontTx/>
              <a:buChar char="-"/>
            </a:pPr>
            <a:r>
              <a:rPr lang="nl-NL" sz="2000"/>
              <a:t>Lesdoelen</a:t>
            </a:r>
          </a:p>
          <a:p>
            <a:pPr lvl="2"/>
            <a:endParaRPr lang="nl-NL" sz="2000"/>
          </a:p>
          <a:p>
            <a:pPr marL="800100" lvl="2" indent="-342900"/>
            <a:endParaRPr lang="nl-NL" sz="2000"/>
          </a:p>
        </p:txBody>
      </p:sp>
      <p:pic>
        <p:nvPicPr>
          <p:cNvPr id="2050" name="Picture 2" descr="Today is the Day to Learn Something New SVG-snijbestand door Creative  Fabrica Crafts · Creative Fabrica">
            <a:extLst>
              <a:ext uri="{FF2B5EF4-FFF2-40B4-BE49-F238E27FC236}">
                <a16:creationId xmlns:a16="http://schemas.microsoft.com/office/drawing/2014/main" id="{DA4E3DC8-1870-6D5B-A2D3-3C77B8EF9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0304"/>
          <a:stretch/>
        </p:blipFill>
        <p:spPr bwMode="auto">
          <a:xfrm>
            <a:off x="6531789" y="10"/>
            <a:ext cx="56602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3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4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5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446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caVTI">
  <a:themeElements>
    <a:clrScheme name="AnalogousFromRegularSeed_2SEEDS">
      <a:dk1>
        <a:srgbClr val="000000"/>
      </a:dk1>
      <a:lt1>
        <a:srgbClr val="FFFFFF"/>
      </a:lt1>
      <a:dk2>
        <a:srgbClr val="1D2E33"/>
      </a:dk2>
      <a:lt2>
        <a:srgbClr val="E2E5E8"/>
      </a:lt2>
      <a:accent1>
        <a:srgbClr val="B16D3B"/>
      </a:accent1>
      <a:accent2>
        <a:srgbClr val="C34E4D"/>
      </a:accent2>
      <a:accent3>
        <a:srgbClr val="B4A347"/>
      </a:accent3>
      <a:accent4>
        <a:srgbClr val="3BB1AE"/>
      </a:accent4>
      <a:accent5>
        <a:srgbClr val="4D95C3"/>
      </a:accent5>
      <a:accent6>
        <a:srgbClr val="3B52B1"/>
      </a:accent6>
      <a:hlink>
        <a:srgbClr val="3F88BF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H&amp;H NIVEAU 2 BLOK 1 LES 5</Template>
  <TotalTime>1</TotalTime>
  <Words>260</Words>
  <Application>Microsoft Office PowerPoint</Application>
  <PresentationFormat>Breedbeeld</PresentationFormat>
  <Paragraphs>65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Georgia Pro Semibold</vt:lpstr>
      <vt:lpstr>RocaVTI</vt:lpstr>
      <vt:lpstr>Huisvesting en hygiëne</vt:lpstr>
      <vt:lpstr>Inhoud  </vt:lpstr>
      <vt:lpstr>Lesdoelen </vt:lpstr>
      <vt:lpstr>Welke middelen zijn er?</vt:lpstr>
      <vt:lpstr>Welke middelen zijn er? </vt:lpstr>
      <vt:lpstr>Etiketten, waarschuwing, pictogrammen </vt:lpstr>
      <vt:lpstr>Welk materiaal heb je nodig?</vt:lpstr>
      <vt:lpstr>Herhaling toets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</dc:title>
  <dc:creator>Maxime van Straten</dc:creator>
  <cp:lastModifiedBy>Maxime van Straten</cp:lastModifiedBy>
  <cp:revision>1</cp:revision>
  <dcterms:created xsi:type="dcterms:W3CDTF">2022-07-21T19:39:37Z</dcterms:created>
  <dcterms:modified xsi:type="dcterms:W3CDTF">2022-07-21T19:41:13Z</dcterms:modified>
</cp:coreProperties>
</file>