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B826AF-0E46-4BE3-B896-06029AF0B35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91A7A43-B971-4AB2-A49D-D685344AC666}">
      <dgm:prSet/>
      <dgm:spPr/>
      <dgm:t>
        <a:bodyPr/>
        <a:lstStyle/>
        <a:p>
          <a:r>
            <a:rPr lang="nl-NL"/>
            <a:t>Je kunt uitleggen wat een hond/kat zijn en hier eigenschappen van noemen</a:t>
          </a:r>
          <a:endParaRPr lang="en-US"/>
        </a:p>
      </dgm:t>
    </dgm:pt>
    <dgm:pt modelId="{40AAA4AB-C1FC-4968-8953-63584CA16EDE}" type="parTrans" cxnId="{18BCD6CD-E6F8-4EA1-BEB6-133081F08924}">
      <dgm:prSet/>
      <dgm:spPr/>
      <dgm:t>
        <a:bodyPr/>
        <a:lstStyle/>
        <a:p>
          <a:endParaRPr lang="en-US"/>
        </a:p>
      </dgm:t>
    </dgm:pt>
    <dgm:pt modelId="{98963295-83D0-43CF-8A8A-52D8D7A36C47}" type="sibTrans" cxnId="{18BCD6CD-E6F8-4EA1-BEB6-133081F08924}">
      <dgm:prSet/>
      <dgm:spPr/>
      <dgm:t>
        <a:bodyPr/>
        <a:lstStyle/>
        <a:p>
          <a:endParaRPr lang="en-US"/>
        </a:p>
      </dgm:t>
    </dgm:pt>
    <dgm:pt modelId="{C7A009B6-FA80-44CC-AFF0-46A4ED251260}">
      <dgm:prSet/>
      <dgm:spPr/>
      <dgm:t>
        <a:bodyPr/>
        <a:lstStyle/>
        <a:p>
          <a:r>
            <a:rPr lang="nl-NL"/>
            <a:t>Je weet waar de huisvesting van hond/kat aan moet voldoen</a:t>
          </a:r>
          <a:endParaRPr lang="en-US"/>
        </a:p>
      </dgm:t>
    </dgm:pt>
    <dgm:pt modelId="{B97FFA00-4DB6-4E67-B849-73DFAB1E359A}" type="parTrans" cxnId="{41C3194A-5050-4019-8FCA-5ABE6770AFFA}">
      <dgm:prSet/>
      <dgm:spPr/>
      <dgm:t>
        <a:bodyPr/>
        <a:lstStyle/>
        <a:p>
          <a:endParaRPr lang="en-US"/>
        </a:p>
      </dgm:t>
    </dgm:pt>
    <dgm:pt modelId="{E1F4617B-F0AD-4505-912B-347BD211D386}" type="sibTrans" cxnId="{41C3194A-5050-4019-8FCA-5ABE6770AFFA}">
      <dgm:prSet/>
      <dgm:spPr/>
      <dgm:t>
        <a:bodyPr/>
        <a:lstStyle/>
        <a:p>
          <a:endParaRPr lang="en-US"/>
        </a:p>
      </dgm:t>
    </dgm:pt>
    <dgm:pt modelId="{8B40C12C-AAA7-4D4F-A175-703DC708A991}">
      <dgm:prSet/>
      <dgm:spPr/>
      <dgm:t>
        <a:bodyPr/>
        <a:lstStyle/>
        <a:p>
          <a:r>
            <a:rPr lang="nl-NL"/>
            <a:t>Je weet waarom hygiene zo belangrijk is en kan dit uitleggen aan een medestudent</a:t>
          </a:r>
          <a:endParaRPr lang="en-US"/>
        </a:p>
      </dgm:t>
    </dgm:pt>
    <dgm:pt modelId="{B4EBAA5D-EF8B-476E-B435-F977CE387288}" type="parTrans" cxnId="{A061BB07-AA22-4B83-924A-39D27259C9F7}">
      <dgm:prSet/>
      <dgm:spPr/>
      <dgm:t>
        <a:bodyPr/>
        <a:lstStyle/>
        <a:p>
          <a:endParaRPr lang="en-US"/>
        </a:p>
      </dgm:t>
    </dgm:pt>
    <dgm:pt modelId="{A5CED97A-62CF-4304-B29B-D1F7469830BE}" type="sibTrans" cxnId="{A061BB07-AA22-4B83-924A-39D27259C9F7}">
      <dgm:prSet/>
      <dgm:spPr/>
      <dgm:t>
        <a:bodyPr/>
        <a:lstStyle/>
        <a:p>
          <a:endParaRPr lang="en-US"/>
        </a:p>
      </dgm:t>
    </dgm:pt>
    <dgm:pt modelId="{ED1D83CE-389F-4ED4-AEB4-E6EB8DE60BA7}" type="pres">
      <dgm:prSet presAssocID="{55B826AF-0E46-4BE3-B896-06029AF0B35F}" presName="linear" presStyleCnt="0">
        <dgm:presLayoutVars>
          <dgm:animLvl val="lvl"/>
          <dgm:resizeHandles val="exact"/>
        </dgm:presLayoutVars>
      </dgm:prSet>
      <dgm:spPr/>
    </dgm:pt>
    <dgm:pt modelId="{0596FAA3-A520-4927-9EDB-D6A32358DB36}" type="pres">
      <dgm:prSet presAssocID="{491A7A43-B971-4AB2-A49D-D685344AC666}" presName="parentText" presStyleLbl="node1" presStyleIdx="0" presStyleCnt="3">
        <dgm:presLayoutVars>
          <dgm:chMax val="0"/>
          <dgm:bulletEnabled val="1"/>
        </dgm:presLayoutVars>
      </dgm:prSet>
      <dgm:spPr/>
    </dgm:pt>
    <dgm:pt modelId="{5BBE2A38-22E7-416A-821A-84D731B60D65}" type="pres">
      <dgm:prSet presAssocID="{98963295-83D0-43CF-8A8A-52D8D7A36C47}" presName="spacer" presStyleCnt="0"/>
      <dgm:spPr/>
    </dgm:pt>
    <dgm:pt modelId="{717D92B8-AC0A-4D12-B557-5F4D6F4405A0}" type="pres">
      <dgm:prSet presAssocID="{C7A009B6-FA80-44CC-AFF0-46A4ED251260}" presName="parentText" presStyleLbl="node1" presStyleIdx="1" presStyleCnt="3">
        <dgm:presLayoutVars>
          <dgm:chMax val="0"/>
          <dgm:bulletEnabled val="1"/>
        </dgm:presLayoutVars>
      </dgm:prSet>
      <dgm:spPr/>
    </dgm:pt>
    <dgm:pt modelId="{326B18B6-F30A-4791-B166-75B9F0D694A9}" type="pres">
      <dgm:prSet presAssocID="{E1F4617B-F0AD-4505-912B-347BD211D386}" presName="spacer" presStyleCnt="0"/>
      <dgm:spPr/>
    </dgm:pt>
    <dgm:pt modelId="{0039D1E1-705B-454A-9A97-8C9AE6723B7D}" type="pres">
      <dgm:prSet presAssocID="{8B40C12C-AAA7-4D4F-A175-703DC708A991}" presName="parentText" presStyleLbl="node1" presStyleIdx="2" presStyleCnt="3">
        <dgm:presLayoutVars>
          <dgm:chMax val="0"/>
          <dgm:bulletEnabled val="1"/>
        </dgm:presLayoutVars>
      </dgm:prSet>
      <dgm:spPr/>
    </dgm:pt>
  </dgm:ptLst>
  <dgm:cxnLst>
    <dgm:cxn modelId="{A061BB07-AA22-4B83-924A-39D27259C9F7}" srcId="{55B826AF-0E46-4BE3-B896-06029AF0B35F}" destId="{8B40C12C-AAA7-4D4F-A175-703DC708A991}" srcOrd="2" destOrd="0" parTransId="{B4EBAA5D-EF8B-476E-B435-F977CE387288}" sibTransId="{A5CED97A-62CF-4304-B29B-D1F7469830BE}"/>
    <dgm:cxn modelId="{E0346722-E6CE-4255-AC84-3DE079220D0F}" type="presOf" srcId="{491A7A43-B971-4AB2-A49D-D685344AC666}" destId="{0596FAA3-A520-4927-9EDB-D6A32358DB36}" srcOrd="0" destOrd="0" presId="urn:microsoft.com/office/officeart/2005/8/layout/vList2"/>
    <dgm:cxn modelId="{E721902C-A7AC-4973-9900-71617ED82B53}" type="presOf" srcId="{55B826AF-0E46-4BE3-B896-06029AF0B35F}" destId="{ED1D83CE-389F-4ED4-AEB4-E6EB8DE60BA7}" srcOrd="0" destOrd="0" presId="urn:microsoft.com/office/officeart/2005/8/layout/vList2"/>
    <dgm:cxn modelId="{363C3664-9136-443E-A9CF-0B8C12831FB7}" type="presOf" srcId="{C7A009B6-FA80-44CC-AFF0-46A4ED251260}" destId="{717D92B8-AC0A-4D12-B557-5F4D6F4405A0}" srcOrd="0" destOrd="0" presId="urn:microsoft.com/office/officeart/2005/8/layout/vList2"/>
    <dgm:cxn modelId="{41C3194A-5050-4019-8FCA-5ABE6770AFFA}" srcId="{55B826AF-0E46-4BE3-B896-06029AF0B35F}" destId="{C7A009B6-FA80-44CC-AFF0-46A4ED251260}" srcOrd="1" destOrd="0" parTransId="{B97FFA00-4DB6-4E67-B849-73DFAB1E359A}" sibTransId="{E1F4617B-F0AD-4505-912B-347BD211D386}"/>
    <dgm:cxn modelId="{888575AE-6FB7-4ECE-AD69-37370D09C875}" type="presOf" srcId="{8B40C12C-AAA7-4D4F-A175-703DC708A991}" destId="{0039D1E1-705B-454A-9A97-8C9AE6723B7D}" srcOrd="0" destOrd="0" presId="urn:microsoft.com/office/officeart/2005/8/layout/vList2"/>
    <dgm:cxn modelId="{18BCD6CD-E6F8-4EA1-BEB6-133081F08924}" srcId="{55B826AF-0E46-4BE3-B896-06029AF0B35F}" destId="{491A7A43-B971-4AB2-A49D-D685344AC666}" srcOrd="0" destOrd="0" parTransId="{40AAA4AB-C1FC-4968-8953-63584CA16EDE}" sibTransId="{98963295-83D0-43CF-8A8A-52D8D7A36C47}"/>
    <dgm:cxn modelId="{96E50D17-497F-414A-91B4-8FC4B232F3C8}" type="presParOf" srcId="{ED1D83CE-389F-4ED4-AEB4-E6EB8DE60BA7}" destId="{0596FAA3-A520-4927-9EDB-D6A32358DB36}" srcOrd="0" destOrd="0" presId="urn:microsoft.com/office/officeart/2005/8/layout/vList2"/>
    <dgm:cxn modelId="{6F714442-E02B-4A75-A2C0-DD7BDE6E3315}" type="presParOf" srcId="{ED1D83CE-389F-4ED4-AEB4-E6EB8DE60BA7}" destId="{5BBE2A38-22E7-416A-821A-84D731B60D65}" srcOrd="1" destOrd="0" presId="urn:microsoft.com/office/officeart/2005/8/layout/vList2"/>
    <dgm:cxn modelId="{A5D418B9-4745-4466-91F7-645398F83BEE}" type="presParOf" srcId="{ED1D83CE-389F-4ED4-AEB4-E6EB8DE60BA7}" destId="{717D92B8-AC0A-4D12-B557-5F4D6F4405A0}" srcOrd="2" destOrd="0" presId="urn:microsoft.com/office/officeart/2005/8/layout/vList2"/>
    <dgm:cxn modelId="{4B582456-7D1D-4E35-A1B9-3E940FE48FE7}" type="presParOf" srcId="{ED1D83CE-389F-4ED4-AEB4-E6EB8DE60BA7}" destId="{326B18B6-F30A-4791-B166-75B9F0D694A9}" srcOrd="3" destOrd="0" presId="urn:microsoft.com/office/officeart/2005/8/layout/vList2"/>
    <dgm:cxn modelId="{157971E1-BC58-4A46-A727-568BC196F9A4}" type="presParOf" srcId="{ED1D83CE-389F-4ED4-AEB4-E6EB8DE60BA7}" destId="{0039D1E1-705B-454A-9A97-8C9AE6723B7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7A204-2C51-4FCD-8B35-4A08E924B13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99BB42B-137A-4E9E-ACBC-D161586B0D32}">
      <dgm:prSet/>
      <dgm:spPr/>
      <dgm:t>
        <a:bodyPr/>
        <a:lstStyle/>
        <a:p>
          <a:r>
            <a:rPr lang="nl-NL" b="1" u="sng"/>
            <a:t>Hond: </a:t>
          </a:r>
          <a:r>
            <a:rPr lang="nl-NL"/>
            <a:t>De hond is een roofdier uit de familie van de hondachtigen (Canidae), en een  ondersoort van de wolf. De wetenschappelijke naam ervan werd in 1758 als Canis familiaris gepubliceerd. De hond komt op alle continenten voor, meestal in gezelschap van de mens. </a:t>
          </a:r>
          <a:endParaRPr lang="en-US"/>
        </a:p>
      </dgm:t>
    </dgm:pt>
    <dgm:pt modelId="{8DF9B4A1-0ED0-46F8-B217-D8136197AB32}" type="parTrans" cxnId="{EADC5DA9-1E8D-444A-B210-939054D756EC}">
      <dgm:prSet/>
      <dgm:spPr/>
      <dgm:t>
        <a:bodyPr/>
        <a:lstStyle/>
        <a:p>
          <a:endParaRPr lang="en-US"/>
        </a:p>
      </dgm:t>
    </dgm:pt>
    <dgm:pt modelId="{ED4EBCBB-2F55-420A-88FF-96B8130C4ACB}" type="sibTrans" cxnId="{EADC5DA9-1E8D-444A-B210-939054D756EC}">
      <dgm:prSet/>
      <dgm:spPr/>
      <dgm:t>
        <a:bodyPr/>
        <a:lstStyle/>
        <a:p>
          <a:endParaRPr lang="en-US"/>
        </a:p>
      </dgm:t>
    </dgm:pt>
    <dgm:pt modelId="{30145364-9D0B-4115-9A2D-163183455A35}">
      <dgm:prSet/>
      <dgm:spPr/>
      <dgm:t>
        <a:bodyPr/>
        <a:lstStyle/>
        <a:p>
          <a:r>
            <a:rPr lang="nl-NL" b="1" u="sng"/>
            <a:t>Kat: </a:t>
          </a:r>
          <a:r>
            <a:rPr lang="nl-NL"/>
            <a:t>De kat of huiskat (Felis silvestris catus) is een van de oudste huisdieren van de mens. De gedomesticeerde kat behoort tot de familie der katachtigen (Felidae). Ook het woord poes is gangbaar, soms meer specifiek in het geval van een vrouwelijke kat. </a:t>
          </a:r>
          <a:endParaRPr lang="en-US"/>
        </a:p>
      </dgm:t>
    </dgm:pt>
    <dgm:pt modelId="{A190837B-0DAC-4844-B199-94F737961495}" type="parTrans" cxnId="{4EAB4C54-1E7B-4E12-8177-2E97110831F2}">
      <dgm:prSet/>
      <dgm:spPr/>
      <dgm:t>
        <a:bodyPr/>
        <a:lstStyle/>
        <a:p>
          <a:endParaRPr lang="en-US"/>
        </a:p>
      </dgm:t>
    </dgm:pt>
    <dgm:pt modelId="{A1204024-C943-4905-840A-6BA58B4E2ED2}" type="sibTrans" cxnId="{4EAB4C54-1E7B-4E12-8177-2E97110831F2}">
      <dgm:prSet/>
      <dgm:spPr/>
      <dgm:t>
        <a:bodyPr/>
        <a:lstStyle/>
        <a:p>
          <a:endParaRPr lang="en-US"/>
        </a:p>
      </dgm:t>
    </dgm:pt>
    <dgm:pt modelId="{E91CE251-67DC-4E51-92A9-C7DD2E73EDCE}" type="pres">
      <dgm:prSet presAssocID="{2B47A204-2C51-4FCD-8B35-4A08E924B130}" presName="linear" presStyleCnt="0">
        <dgm:presLayoutVars>
          <dgm:animLvl val="lvl"/>
          <dgm:resizeHandles val="exact"/>
        </dgm:presLayoutVars>
      </dgm:prSet>
      <dgm:spPr/>
    </dgm:pt>
    <dgm:pt modelId="{B5E7A6E2-C3A3-46C8-8BBC-B5871EA55CCB}" type="pres">
      <dgm:prSet presAssocID="{499BB42B-137A-4E9E-ACBC-D161586B0D32}" presName="parentText" presStyleLbl="node1" presStyleIdx="0" presStyleCnt="2">
        <dgm:presLayoutVars>
          <dgm:chMax val="0"/>
          <dgm:bulletEnabled val="1"/>
        </dgm:presLayoutVars>
      </dgm:prSet>
      <dgm:spPr/>
    </dgm:pt>
    <dgm:pt modelId="{4C4A5896-27F5-4918-840B-E9D071B12500}" type="pres">
      <dgm:prSet presAssocID="{ED4EBCBB-2F55-420A-88FF-96B8130C4ACB}" presName="spacer" presStyleCnt="0"/>
      <dgm:spPr/>
    </dgm:pt>
    <dgm:pt modelId="{CBCA3D98-7F8C-4B3A-9A2D-5CDD177426F6}" type="pres">
      <dgm:prSet presAssocID="{30145364-9D0B-4115-9A2D-163183455A35}" presName="parentText" presStyleLbl="node1" presStyleIdx="1" presStyleCnt="2">
        <dgm:presLayoutVars>
          <dgm:chMax val="0"/>
          <dgm:bulletEnabled val="1"/>
        </dgm:presLayoutVars>
      </dgm:prSet>
      <dgm:spPr/>
    </dgm:pt>
  </dgm:ptLst>
  <dgm:cxnLst>
    <dgm:cxn modelId="{17E8D316-4F5C-402D-B57B-E0E119D586B7}" type="presOf" srcId="{499BB42B-137A-4E9E-ACBC-D161586B0D32}" destId="{B5E7A6E2-C3A3-46C8-8BBC-B5871EA55CCB}" srcOrd="0" destOrd="0" presId="urn:microsoft.com/office/officeart/2005/8/layout/vList2"/>
    <dgm:cxn modelId="{50483425-2BD3-4FA1-8A90-D33C6BFD61D4}" type="presOf" srcId="{30145364-9D0B-4115-9A2D-163183455A35}" destId="{CBCA3D98-7F8C-4B3A-9A2D-5CDD177426F6}" srcOrd="0" destOrd="0" presId="urn:microsoft.com/office/officeart/2005/8/layout/vList2"/>
    <dgm:cxn modelId="{4EAB4C54-1E7B-4E12-8177-2E97110831F2}" srcId="{2B47A204-2C51-4FCD-8B35-4A08E924B130}" destId="{30145364-9D0B-4115-9A2D-163183455A35}" srcOrd="1" destOrd="0" parTransId="{A190837B-0DAC-4844-B199-94F737961495}" sibTransId="{A1204024-C943-4905-840A-6BA58B4E2ED2}"/>
    <dgm:cxn modelId="{EADC5DA9-1E8D-444A-B210-939054D756EC}" srcId="{2B47A204-2C51-4FCD-8B35-4A08E924B130}" destId="{499BB42B-137A-4E9E-ACBC-D161586B0D32}" srcOrd="0" destOrd="0" parTransId="{8DF9B4A1-0ED0-46F8-B217-D8136197AB32}" sibTransId="{ED4EBCBB-2F55-420A-88FF-96B8130C4ACB}"/>
    <dgm:cxn modelId="{D12B1BD7-4E3F-4048-9AC7-9FA59B52A051}" type="presOf" srcId="{2B47A204-2C51-4FCD-8B35-4A08E924B130}" destId="{E91CE251-67DC-4E51-92A9-C7DD2E73EDCE}" srcOrd="0" destOrd="0" presId="urn:microsoft.com/office/officeart/2005/8/layout/vList2"/>
    <dgm:cxn modelId="{27D993C1-EAEE-4117-BE1C-C403A6CF0172}" type="presParOf" srcId="{E91CE251-67DC-4E51-92A9-C7DD2E73EDCE}" destId="{B5E7A6E2-C3A3-46C8-8BBC-B5871EA55CCB}" srcOrd="0" destOrd="0" presId="urn:microsoft.com/office/officeart/2005/8/layout/vList2"/>
    <dgm:cxn modelId="{8A2DBAA6-0EA4-49B8-851F-71A2271062C4}" type="presParOf" srcId="{E91CE251-67DC-4E51-92A9-C7DD2E73EDCE}" destId="{4C4A5896-27F5-4918-840B-E9D071B12500}" srcOrd="1" destOrd="0" presId="urn:microsoft.com/office/officeart/2005/8/layout/vList2"/>
    <dgm:cxn modelId="{0E246134-C60F-44EE-A191-BCA02D7BB4BD}" type="presParOf" srcId="{E91CE251-67DC-4E51-92A9-C7DD2E73EDCE}" destId="{CBCA3D98-7F8C-4B3A-9A2D-5CDD177426F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1CB054-156C-46C9-8BD2-B647CC37A8BA}" type="doc">
      <dgm:prSet loTypeId="urn:microsoft.com/office/officeart/2005/8/layout/process5" loCatId="process" qsTypeId="urn:microsoft.com/office/officeart/2005/8/quickstyle/simple1" qsCatId="simple" csTypeId="urn:microsoft.com/office/officeart/2005/8/colors/colorful5" csCatId="colorful"/>
      <dgm:spPr/>
      <dgm:t>
        <a:bodyPr/>
        <a:lstStyle/>
        <a:p>
          <a:endParaRPr lang="en-US"/>
        </a:p>
      </dgm:t>
    </dgm:pt>
    <dgm:pt modelId="{C9551CDA-6EC3-4FB7-8CC2-8567A1A9BA9E}">
      <dgm:prSet/>
      <dgm:spPr/>
      <dgm:t>
        <a:bodyPr/>
        <a:lstStyle/>
        <a:p>
          <a:r>
            <a:rPr lang="nl-NL"/>
            <a:t>Belang van Hygiëne heeft invloed op welzijn</a:t>
          </a:r>
          <a:endParaRPr lang="en-US"/>
        </a:p>
      </dgm:t>
    </dgm:pt>
    <dgm:pt modelId="{D0D52A36-8B5B-4DD0-9AB5-99BA508755D1}" type="parTrans" cxnId="{213B1AD0-0002-45CB-AE02-9F2A0C3F904B}">
      <dgm:prSet/>
      <dgm:spPr/>
      <dgm:t>
        <a:bodyPr/>
        <a:lstStyle/>
        <a:p>
          <a:endParaRPr lang="en-US"/>
        </a:p>
      </dgm:t>
    </dgm:pt>
    <dgm:pt modelId="{53CB626E-AEB5-42D4-8746-53219531F81E}" type="sibTrans" cxnId="{213B1AD0-0002-45CB-AE02-9F2A0C3F904B}">
      <dgm:prSet/>
      <dgm:spPr/>
      <dgm:t>
        <a:bodyPr/>
        <a:lstStyle/>
        <a:p>
          <a:endParaRPr lang="en-US"/>
        </a:p>
      </dgm:t>
    </dgm:pt>
    <dgm:pt modelId="{6887B9C1-3C86-487A-B2F7-EA04F09E41A4}">
      <dgm:prSet/>
      <dgm:spPr/>
      <dgm:t>
        <a:bodyPr/>
        <a:lstStyle/>
        <a:p>
          <a:r>
            <a:rPr lang="nl-NL"/>
            <a:t>Waarom maken we schoon?</a:t>
          </a:r>
          <a:endParaRPr lang="en-US"/>
        </a:p>
      </dgm:t>
    </dgm:pt>
    <dgm:pt modelId="{AA1A4FD0-DB04-4E33-A222-A4677452F7EF}" type="parTrans" cxnId="{0034D0BC-6983-42A5-8317-7A68681779C9}">
      <dgm:prSet/>
      <dgm:spPr/>
      <dgm:t>
        <a:bodyPr/>
        <a:lstStyle/>
        <a:p>
          <a:endParaRPr lang="en-US"/>
        </a:p>
      </dgm:t>
    </dgm:pt>
    <dgm:pt modelId="{16FEE0EA-8B6A-4A30-B411-C0BC3E92B032}" type="sibTrans" cxnId="{0034D0BC-6983-42A5-8317-7A68681779C9}">
      <dgm:prSet/>
      <dgm:spPr/>
      <dgm:t>
        <a:bodyPr/>
        <a:lstStyle/>
        <a:p>
          <a:endParaRPr lang="en-US"/>
        </a:p>
      </dgm:t>
    </dgm:pt>
    <dgm:pt modelId="{D1766C28-B48E-4C98-B55F-D7F314A4BB70}">
      <dgm:prSet/>
      <dgm:spPr/>
      <dgm:t>
        <a:bodyPr/>
        <a:lstStyle/>
        <a:p>
          <a:r>
            <a:rPr lang="nl-NL"/>
            <a:t>! Goede huisvesting = goed welzijn!</a:t>
          </a:r>
          <a:endParaRPr lang="en-US"/>
        </a:p>
      </dgm:t>
    </dgm:pt>
    <dgm:pt modelId="{7CC14236-A5D8-4457-BA83-9C094199657C}" type="parTrans" cxnId="{FB97B5D3-3F70-4000-BD10-9DD5C2495801}">
      <dgm:prSet/>
      <dgm:spPr/>
      <dgm:t>
        <a:bodyPr/>
        <a:lstStyle/>
        <a:p>
          <a:endParaRPr lang="en-US"/>
        </a:p>
      </dgm:t>
    </dgm:pt>
    <dgm:pt modelId="{2CA63460-4207-494F-AEC6-DC37974A1591}" type="sibTrans" cxnId="{FB97B5D3-3F70-4000-BD10-9DD5C2495801}">
      <dgm:prSet/>
      <dgm:spPr/>
      <dgm:t>
        <a:bodyPr/>
        <a:lstStyle/>
        <a:p>
          <a:endParaRPr lang="en-US"/>
        </a:p>
      </dgm:t>
    </dgm:pt>
    <dgm:pt modelId="{9A3E9295-7ECA-4BA4-93FA-BFCA2CE88373}" type="pres">
      <dgm:prSet presAssocID="{8E1CB054-156C-46C9-8BD2-B647CC37A8BA}" presName="diagram" presStyleCnt="0">
        <dgm:presLayoutVars>
          <dgm:dir/>
          <dgm:resizeHandles val="exact"/>
        </dgm:presLayoutVars>
      </dgm:prSet>
      <dgm:spPr/>
    </dgm:pt>
    <dgm:pt modelId="{0E4E6886-BC30-4A18-A372-A0CDA0430648}" type="pres">
      <dgm:prSet presAssocID="{C9551CDA-6EC3-4FB7-8CC2-8567A1A9BA9E}" presName="node" presStyleLbl="node1" presStyleIdx="0" presStyleCnt="3">
        <dgm:presLayoutVars>
          <dgm:bulletEnabled val="1"/>
        </dgm:presLayoutVars>
      </dgm:prSet>
      <dgm:spPr/>
    </dgm:pt>
    <dgm:pt modelId="{44B8D36A-4E4B-48C1-812C-56CB372CB94D}" type="pres">
      <dgm:prSet presAssocID="{53CB626E-AEB5-42D4-8746-53219531F81E}" presName="sibTrans" presStyleLbl="sibTrans2D1" presStyleIdx="0" presStyleCnt="2"/>
      <dgm:spPr/>
    </dgm:pt>
    <dgm:pt modelId="{58DF0C7A-67A0-400D-8314-0D82ED2D6EFA}" type="pres">
      <dgm:prSet presAssocID="{53CB626E-AEB5-42D4-8746-53219531F81E}" presName="connectorText" presStyleLbl="sibTrans2D1" presStyleIdx="0" presStyleCnt="2"/>
      <dgm:spPr/>
    </dgm:pt>
    <dgm:pt modelId="{DD776231-1AFC-4C65-AB25-A1CA845BC08F}" type="pres">
      <dgm:prSet presAssocID="{6887B9C1-3C86-487A-B2F7-EA04F09E41A4}" presName="node" presStyleLbl="node1" presStyleIdx="1" presStyleCnt="3">
        <dgm:presLayoutVars>
          <dgm:bulletEnabled val="1"/>
        </dgm:presLayoutVars>
      </dgm:prSet>
      <dgm:spPr/>
    </dgm:pt>
    <dgm:pt modelId="{F400A28F-19B9-4C21-B42B-83D97C2479D8}" type="pres">
      <dgm:prSet presAssocID="{16FEE0EA-8B6A-4A30-B411-C0BC3E92B032}" presName="sibTrans" presStyleLbl="sibTrans2D1" presStyleIdx="1" presStyleCnt="2"/>
      <dgm:spPr/>
    </dgm:pt>
    <dgm:pt modelId="{E5D55ABA-A7F1-44F3-BAA7-4126312DE587}" type="pres">
      <dgm:prSet presAssocID="{16FEE0EA-8B6A-4A30-B411-C0BC3E92B032}" presName="connectorText" presStyleLbl="sibTrans2D1" presStyleIdx="1" presStyleCnt="2"/>
      <dgm:spPr/>
    </dgm:pt>
    <dgm:pt modelId="{2DB659E7-13E8-4718-B959-D286564E22E6}" type="pres">
      <dgm:prSet presAssocID="{D1766C28-B48E-4C98-B55F-D7F314A4BB70}" presName="node" presStyleLbl="node1" presStyleIdx="2" presStyleCnt="3">
        <dgm:presLayoutVars>
          <dgm:bulletEnabled val="1"/>
        </dgm:presLayoutVars>
      </dgm:prSet>
      <dgm:spPr/>
    </dgm:pt>
  </dgm:ptLst>
  <dgm:cxnLst>
    <dgm:cxn modelId="{E8204B0B-2521-4E58-B726-90CF6C966434}" type="presOf" srcId="{6887B9C1-3C86-487A-B2F7-EA04F09E41A4}" destId="{DD776231-1AFC-4C65-AB25-A1CA845BC08F}" srcOrd="0" destOrd="0" presId="urn:microsoft.com/office/officeart/2005/8/layout/process5"/>
    <dgm:cxn modelId="{06E74191-C615-44C3-A262-7DFB4BCBD1EC}" type="presOf" srcId="{C9551CDA-6EC3-4FB7-8CC2-8567A1A9BA9E}" destId="{0E4E6886-BC30-4A18-A372-A0CDA0430648}" srcOrd="0" destOrd="0" presId="urn:microsoft.com/office/officeart/2005/8/layout/process5"/>
    <dgm:cxn modelId="{D6250F9E-B2DA-4588-A005-FF48C0E3C29B}" type="presOf" srcId="{53CB626E-AEB5-42D4-8746-53219531F81E}" destId="{44B8D36A-4E4B-48C1-812C-56CB372CB94D}" srcOrd="0" destOrd="0" presId="urn:microsoft.com/office/officeart/2005/8/layout/process5"/>
    <dgm:cxn modelId="{BAF177A6-9725-4DF7-9656-587B876161A0}" type="presOf" srcId="{8E1CB054-156C-46C9-8BD2-B647CC37A8BA}" destId="{9A3E9295-7ECA-4BA4-93FA-BFCA2CE88373}" srcOrd="0" destOrd="0" presId="urn:microsoft.com/office/officeart/2005/8/layout/process5"/>
    <dgm:cxn modelId="{0034D0BC-6983-42A5-8317-7A68681779C9}" srcId="{8E1CB054-156C-46C9-8BD2-B647CC37A8BA}" destId="{6887B9C1-3C86-487A-B2F7-EA04F09E41A4}" srcOrd="1" destOrd="0" parTransId="{AA1A4FD0-DB04-4E33-A222-A4677452F7EF}" sibTransId="{16FEE0EA-8B6A-4A30-B411-C0BC3E92B032}"/>
    <dgm:cxn modelId="{88967CC0-135A-4652-A0C9-91572322DD11}" type="presOf" srcId="{53CB626E-AEB5-42D4-8746-53219531F81E}" destId="{58DF0C7A-67A0-400D-8314-0D82ED2D6EFA}" srcOrd="1" destOrd="0" presId="urn:microsoft.com/office/officeart/2005/8/layout/process5"/>
    <dgm:cxn modelId="{213B1AD0-0002-45CB-AE02-9F2A0C3F904B}" srcId="{8E1CB054-156C-46C9-8BD2-B647CC37A8BA}" destId="{C9551CDA-6EC3-4FB7-8CC2-8567A1A9BA9E}" srcOrd="0" destOrd="0" parTransId="{D0D52A36-8B5B-4DD0-9AB5-99BA508755D1}" sibTransId="{53CB626E-AEB5-42D4-8746-53219531F81E}"/>
    <dgm:cxn modelId="{7864E7D1-6781-4395-9004-1CC6AD2F5010}" type="presOf" srcId="{16FEE0EA-8B6A-4A30-B411-C0BC3E92B032}" destId="{E5D55ABA-A7F1-44F3-BAA7-4126312DE587}" srcOrd="1" destOrd="0" presId="urn:microsoft.com/office/officeart/2005/8/layout/process5"/>
    <dgm:cxn modelId="{FB97B5D3-3F70-4000-BD10-9DD5C2495801}" srcId="{8E1CB054-156C-46C9-8BD2-B647CC37A8BA}" destId="{D1766C28-B48E-4C98-B55F-D7F314A4BB70}" srcOrd="2" destOrd="0" parTransId="{7CC14236-A5D8-4457-BA83-9C094199657C}" sibTransId="{2CA63460-4207-494F-AEC6-DC37974A1591}"/>
    <dgm:cxn modelId="{1838E8D9-9963-4552-AA12-A2BA488ACBAD}" type="presOf" srcId="{D1766C28-B48E-4C98-B55F-D7F314A4BB70}" destId="{2DB659E7-13E8-4718-B959-D286564E22E6}" srcOrd="0" destOrd="0" presId="urn:microsoft.com/office/officeart/2005/8/layout/process5"/>
    <dgm:cxn modelId="{C764FAE5-495C-4A46-B58D-2888F618F67A}" type="presOf" srcId="{16FEE0EA-8B6A-4A30-B411-C0BC3E92B032}" destId="{F400A28F-19B9-4C21-B42B-83D97C2479D8}" srcOrd="0" destOrd="0" presId="urn:microsoft.com/office/officeart/2005/8/layout/process5"/>
    <dgm:cxn modelId="{4BDC1A45-B9BC-4B98-98C8-0E6CE355CEA2}" type="presParOf" srcId="{9A3E9295-7ECA-4BA4-93FA-BFCA2CE88373}" destId="{0E4E6886-BC30-4A18-A372-A0CDA0430648}" srcOrd="0" destOrd="0" presId="urn:microsoft.com/office/officeart/2005/8/layout/process5"/>
    <dgm:cxn modelId="{CB27C281-4F70-428F-BF09-84A7B97E5A4C}" type="presParOf" srcId="{9A3E9295-7ECA-4BA4-93FA-BFCA2CE88373}" destId="{44B8D36A-4E4B-48C1-812C-56CB372CB94D}" srcOrd="1" destOrd="0" presId="urn:microsoft.com/office/officeart/2005/8/layout/process5"/>
    <dgm:cxn modelId="{4E216FF8-DCF2-461C-8C61-410F553CF5EF}" type="presParOf" srcId="{44B8D36A-4E4B-48C1-812C-56CB372CB94D}" destId="{58DF0C7A-67A0-400D-8314-0D82ED2D6EFA}" srcOrd="0" destOrd="0" presId="urn:microsoft.com/office/officeart/2005/8/layout/process5"/>
    <dgm:cxn modelId="{DF420EC6-C939-4F19-895E-C1D6A87278BA}" type="presParOf" srcId="{9A3E9295-7ECA-4BA4-93FA-BFCA2CE88373}" destId="{DD776231-1AFC-4C65-AB25-A1CA845BC08F}" srcOrd="2" destOrd="0" presId="urn:microsoft.com/office/officeart/2005/8/layout/process5"/>
    <dgm:cxn modelId="{5E79A639-D2EB-4A68-918C-73B4F6D07058}" type="presParOf" srcId="{9A3E9295-7ECA-4BA4-93FA-BFCA2CE88373}" destId="{F400A28F-19B9-4C21-B42B-83D97C2479D8}" srcOrd="3" destOrd="0" presId="urn:microsoft.com/office/officeart/2005/8/layout/process5"/>
    <dgm:cxn modelId="{06AE6919-3539-4B24-AA11-A0615832438E}" type="presParOf" srcId="{F400A28F-19B9-4C21-B42B-83D97C2479D8}" destId="{E5D55ABA-A7F1-44F3-BAA7-4126312DE587}" srcOrd="0" destOrd="0" presId="urn:microsoft.com/office/officeart/2005/8/layout/process5"/>
    <dgm:cxn modelId="{22AAE2AD-B964-40EC-9550-970264E5E2C5}" type="presParOf" srcId="{9A3E9295-7ECA-4BA4-93FA-BFCA2CE88373}" destId="{2DB659E7-13E8-4718-B959-D286564E22E6}"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6FAA3-A520-4927-9EDB-D6A32358DB36}">
      <dsp:nvSpPr>
        <dsp:cNvPr id="0" name=""/>
        <dsp:cNvSpPr/>
      </dsp:nvSpPr>
      <dsp:spPr>
        <a:xfrm>
          <a:off x="0" y="37348"/>
          <a:ext cx="6833175" cy="17772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Je kunt uitleggen wat een hond/kat zijn en hier eigenschappen van noemen</a:t>
          </a:r>
          <a:endParaRPr lang="en-US" sz="3100" kern="1200"/>
        </a:p>
      </dsp:txBody>
      <dsp:txXfrm>
        <a:off x="86757" y="124105"/>
        <a:ext cx="6659661" cy="1603716"/>
      </dsp:txXfrm>
    </dsp:sp>
    <dsp:sp modelId="{717D92B8-AC0A-4D12-B557-5F4D6F4405A0}">
      <dsp:nvSpPr>
        <dsp:cNvPr id="0" name=""/>
        <dsp:cNvSpPr/>
      </dsp:nvSpPr>
      <dsp:spPr>
        <a:xfrm>
          <a:off x="0" y="1903858"/>
          <a:ext cx="6833175" cy="177723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Je weet waar de huisvesting van hond/kat aan moet voldoen</a:t>
          </a:r>
          <a:endParaRPr lang="en-US" sz="3100" kern="1200"/>
        </a:p>
      </dsp:txBody>
      <dsp:txXfrm>
        <a:off x="86757" y="1990615"/>
        <a:ext cx="6659661" cy="1603716"/>
      </dsp:txXfrm>
    </dsp:sp>
    <dsp:sp modelId="{0039D1E1-705B-454A-9A97-8C9AE6723B7D}">
      <dsp:nvSpPr>
        <dsp:cNvPr id="0" name=""/>
        <dsp:cNvSpPr/>
      </dsp:nvSpPr>
      <dsp:spPr>
        <a:xfrm>
          <a:off x="0" y="3770368"/>
          <a:ext cx="6833175" cy="17772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Je weet waarom hygiene zo belangrijk is en kan dit uitleggen aan een medestudent</a:t>
          </a:r>
          <a:endParaRPr lang="en-US" sz="3100" kern="1200"/>
        </a:p>
      </dsp:txBody>
      <dsp:txXfrm>
        <a:off x="86757" y="3857125"/>
        <a:ext cx="6659661" cy="1603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7A6E2-C3A3-46C8-8BBC-B5871EA55CCB}">
      <dsp:nvSpPr>
        <dsp:cNvPr id="0" name=""/>
        <dsp:cNvSpPr/>
      </dsp:nvSpPr>
      <dsp:spPr>
        <a:xfrm>
          <a:off x="0" y="230713"/>
          <a:ext cx="6833175" cy="25271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b="1" u="sng" kern="1200"/>
            <a:t>Hond: </a:t>
          </a:r>
          <a:r>
            <a:rPr lang="nl-NL" sz="2400" kern="1200"/>
            <a:t>De hond is een roofdier uit de familie van de hondachtigen (Canidae), en een  ondersoort van de wolf. De wetenschappelijke naam ervan werd in 1758 als Canis familiaris gepubliceerd. De hond komt op alle continenten voor, meestal in gezelschap van de mens. </a:t>
          </a:r>
          <a:endParaRPr lang="en-US" sz="2400" kern="1200"/>
        </a:p>
      </dsp:txBody>
      <dsp:txXfrm>
        <a:off x="123368" y="354081"/>
        <a:ext cx="6586439" cy="2280463"/>
      </dsp:txXfrm>
    </dsp:sp>
    <dsp:sp modelId="{CBCA3D98-7F8C-4B3A-9A2D-5CDD177426F6}">
      <dsp:nvSpPr>
        <dsp:cNvPr id="0" name=""/>
        <dsp:cNvSpPr/>
      </dsp:nvSpPr>
      <dsp:spPr>
        <a:xfrm>
          <a:off x="0" y="2827033"/>
          <a:ext cx="6833175" cy="2527199"/>
        </a:xfrm>
        <a:prstGeom prst="roundRect">
          <a:avLst/>
        </a:prstGeom>
        <a:solidFill>
          <a:schemeClr val="accent2">
            <a:hueOff val="-1455363"/>
            <a:satOff val="-83928"/>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b="1" u="sng" kern="1200"/>
            <a:t>Kat: </a:t>
          </a:r>
          <a:r>
            <a:rPr lang="nl-NL" sz="2400" kern="1200"/>
            <a:t>De kat of huiskat (Felis silvestris catus) is een van de oudste huisdieren van de mens. De gedomesticeerde kat behoort tot de familie der katachtigen (Felidae). Ook het woord poes is gangbaar, soms meer specifiek in het geval van een vrouwelijke kat. </a:t>
          </a:r>
          <a:endParaRPr lang="en-US" sz="2400" kern="1200"/>
        </a:p>
      </dsp:txBody>
      <dsp:txXfrm>
        <a:off x="123368" y="2950401"/>
        <a:ext cx="6586439" cy="2280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E6886-BC30-4A18-A372-A0CDA0430648}">
      <dsp:nvSpPr>
        <dsp:cNvPr id="0" name=""/>
        <dsp:cNvSpPr/>
      </dsp:nvSpPr>
      <dsp:spPr>
        <a:xfrm>
          <a:off x="9235" y="458574"/>
          <a:ext cx="2760313" cy="165618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a:t>Belang van Hygiëne heeft invloed op welzijn</a:t>
          </a:r>
          <a:endParaRPr lang="en-US" sz="2500" kern="1200"/>
        </a:p>
      </dsp:txBody>
      <dsp:txXfrm>
        <a:off x="57743" y="507082"/>
        <a:ext cx="2663297" cy="1559172"/>
      </dsp:txXfrm>
    </dsp:sp>
    <dsp:sp modelId="{44B8D36A-4E4B-48C1-812C-56CB372CB94D}">
      <dsp:nvSpPr>
        <dsp:cNvPr id="0" name=""/>
        <dsp:cNvSpPr/>
      </dsp:nvSpPr>
      <dsp:spPr>
        <a:xfrm>
          <a:off x="3012456" y="944389"/>
          <a:ext cx="585186" cy="68455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012456" y="1081300"/>
        <a:ext cx="409630" cy="410735"/>
      </dsp:txXfrm>
    </dsp:sp>
    <dsp:sp modelId="{DD776231-1AFC-4C65-AB25-A1CA845BC08F}">
      <dsp:nvSpPr>
        <dsp:cNvPr id="0" name=""/>
        <dsp:cNvSpPr/>
      </dsp:nvSpPr>
      <dsp:spPr>
        <a:xfrm>
          <a:off x="3873674" y="458574"/>
          <a:ext cx="2760313" cy="1656188"/>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a:t>Waarom maken we schoon?</a:t>
          </a:r>
          <a:endParaRPr lang="en-US" sz="2500" kern="1200"/>
        </a:p>
      </dsp:txBody>
      <dsp:txXfrm>
        <a:off x="3922182" y="507082"/>
        <a:ext cx="2663297" cy="1559172"/>
      </dsp:txXfrm>
    </dsp:sp>
    <dsp:sp modelId="{F400A28F-19B9-4C21-B42B-83D97C2479D8}">
      <dsp:nvSpPr>
        <dsp:cNvPr id="0" name=""/>
        <dsp:cNvSpPr/>
      </dsp:nvSpPr>
      <dsp:spPr>
        <a:xfrm>
          <a:off x="6876896" y="944389"/>
          <a:ext cx="585186" cy="684557"/>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876896" y="1081300"/>
        <a:ext cx="409630" cy="410735"/>
      </dsp:txXfrm>
    </dsp:sp>
    <dsp:sp modelId="{2DB659E7-13E8-4718-B959-D286564E22E6}">
      <dsp:nvSpPr>
        <dsp:cNvPr id="0" name=""/>
        <dsp:cNvSpPr/>
      </dsp:nvSpPr>
      <dsp:spPr>
        <a:xfrm>
          <a:off x="7738113" y="458574"/>
          <a:ext cx="2760313" cy="1656188"/>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a:t>! Goede huisvesting = goed welzijn!</a:t>
          </a:r>
          <a:endParaRPr lang="en-US" sz="2500" kern="1200"/>
        </a:p>
      </dsp:txBody>
      <dsp:txXfrm>
        <a:off x="7786621" y="507082"/>
        <a:ext cx="2663297" cy="15591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7/20/2022</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‹nr.›</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9618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7/20/2022</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‹nr.›</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1492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7/20/2022</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‹nr.›</a:t>
            </a:fld>
            <a:endParaRPr lang="en-US"/>
          </a:p>
        </p:txBody>
      </p:sp>
    </p:spTree>
    <p:extLst>
      <p:ext uri="{BB962C8B-B14F-4D97-AF65-F5344CB8AC3E}">
        <p14:creationId xmlns:p14="http://schemas.microsoft.com/office/powerpoint/2010/main" val="919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7/20/2022</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‹nr.›</a:t>
            </a:fld>
            <a:endParaRPr lang="en-US"/>
          </a:p>
        </p:txBody>
      </p:sp>
    </p:spTree>
    <p:extLst>
      <p:ext uri="{BB962C8B-B14F-4D97-AF65-F5344CB8AC3E}">
        <p14:creationId xmlns:p14="http://schemas.microsoft.com/office/powerpoint/2010/main" val="264061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7/20/2022</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‹nr.›</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8825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7/20/2022</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‹nr.›</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146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7/20/2022</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‹nr.›</a:t>
            </a:fld>
            <a:endParaRPr lang="en-US"/>
          </a:p>
        </p:txBody>
      </p:sp>
    </p:spTree>
    <p:extLst>
      <p:ext uri="{BB962C8B-B14F-4D97-AF65-F5344CB8AC3E}">
        <p14:creationId xmlns:p14="http://schemas.microsoft.com/office/powerpoint/2010/main" val="75542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7/20/2022</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‹nr.›</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857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7/20/2022</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‹nr.›</a:t>
            </a:fld>
            <a:endParaRPr lang="en-US"/>
          </a:p>
        </p:txBody>
      </p:sp>
    </p:spTree>
    <p:extLst>
      <p:ext uri="{BB962C8B-B14F-4D97-AF65-F5344CB8AC3E}">
        <p14:creationId xmlns:p14="http://schemas.microsoft.com/office/powerpoint/2010/main" val="108905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7/20/2022</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‹nr.›</a:t>
            </a:fld>
            <a:endParaRPr lang="en-US"/>
          </a:p>
        </p:txBody>
      </p:sp>
    </p:spTree>
    <p:extLst>
      <p:ext uri="{BB962C8B-B14F-4D97-AF65-F5344CB8AC3E}">
        <p14:creationId xmlns:p14="http://schemas.microsoft.com/office/powerpoint/2010/main" val="99986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7/20/2022</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‹nr.›</a:t>
            </a:fld>
            <a:endParaRPr lang="en-US"/>
          </a:p>
        </p:txBody>
      </p:sp>
    </p:spTree>
    <p:extLst>
      <p:ext uri="{BB962C8B-B14F-4D97-AF65-F5344CB8AC3E}">
        <p14:creationId xmlns:p14="http://schemas.microsoft.com/office/powerpoint/2010/main" val="393281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7/20/2022</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‹nr.›</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36882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FA88D0-E295-4CF3-934C-6423EACEB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itte gereedschappen en schalen">
            <a:extLst>
              <a:ext uri="{FF2B5EF4-FFF2-40B4-BE49-F238E27FC236}">
                <a16:creationId xmlns:a16="http://schemas.microsoft.com/office/drawing/2014/main" id="{4BDB8DE9-E772-75AC-EAA0-980B5607F93D}"/>
              </a:ext>
            </a:extLst>
          </p:cNvPr>
          <p:cNvPicPr>
            <a:picLocks noChangeAspect="1"/>
          </p:cNvPicPr>
          <p:nvPr/>
        </p:nvPicPr>
        <p:blipFill rotWithShape="1">
          <a:blip r:embed="rId2">
            <a:alphaModFix amt="40000"/>
          </a:blip>
          <a:srcRect t="19733" r="-1" b="4234"/>
          <a:stretch/>
        </p:blipFill>
        <p:spPr>
          <a:xfrm>
            <a:off x="20" y="10"/>
            <a:ext cx="12188932" cy="6857990"/>
          </a:xfrm>
          <a:prstGeom prst="rect">
            <a:avLst/>
          </a:prstGeom>
        </p:spPr>
      </p:pic>
      <p:sp>
        <p:nvSpPr>
          <p:cNvPr id="2" name="Titel 1">
            <a:extLst>
              <a:ext uri="{FF2B5EF4-FFF2-40B4-BE49-F238E27FC236}">
                <a16:creationId xmlns:a16="http://schemas.microsoft.com/office/drawing/2014/main" id="{668BAEF7-C0BE-42FD-93FD-C97997A7F1DA}"/>
              </a:ext>
            </a:extLst>
          </p:cNvPr>
          <p:cNvSpPr>
            <a:spLocks noGrp="1"/>
          </p:cNvSpPr>
          <p:nvPr>
            <p:ph type="ctrTitle"/>
          </p:nvPr>
        </p:nvSpPr>
        <p:spPr>
          <a:xfrm>
            <a:off x="482600" y="732032"/>
            <a:ext cx="6900839" cy="2736390"/>
          </a:xfrm>
        </p:spPr>
        <p:txBody>
          <a:bodyPr anchor="t">
            <a:normAutofit/>
          </a:bodyPr>
          <a:lstStyle/>
          <a:p>
            <a:r>
              <a:rPr lang="nl-NL" sz="8000">
                <a:solidFill>
                  <a:srgbClr val="FFFFFF"/>
                </a:solidFill>
              </a:rPr>
              <a:t>Huisvesting en Hygiene	</a:t>
            </a:r>
          </a:p>
        </p:txBody>
      </p:sp>
      <p:sp>
        <p:nvSpPr>
          <p:cNvPr id="3" name="Ondertitel 2">
            <a:extLst>
              <a:ext uri="{FF2B5EF4-FFF2-40B4-BE49-F238E27FC236}">
                <a16:creationId xmlns:a16="http://schemas.microsoft.com/office/drawing/2014/main" id="{DD236D84-840A-4573-8429-74781978A9B5}"/>
              </a:ext>
            </a:extLst>
          </p:cNvPr>
          <p:cNvSpPr>
            <a:spLocks noGrp="1"/>
          </p:cNvSpPr>
          <p:nvPr>
            <p:ph type="subTitle" idx="1"/>
          </p:nvPr>
        </p:nvSpPr>
        <p:spPr>
          <a:xfrm>
            <a:off x="6596565" y="4201721"/>
            <a:ext cx="4986084" cy="1949813"/>
          </a:xfrm>
        </p:spPr>
        <p:txBody>
          <a:bodyPr anchor="b">
            <a:normAutofit/>
          </a:bodyPr>
          <a:lstStyle/>
          <a:p>
            <a:pPr algn="r"/>
            <a:r>
              <a:rPr lang="nl-NL">
                <a:solidFill>
                  <a:srgbClr val="FFFFFF"/>
                </a:solidFill>
              </a:rPr>
              <a:t>Niveau 3 les 1</a:t>
            </a:r>
          </a:p>
        </p:txBody>
      </p:sp>
      <p:cxnSp>
        <p:nvCxnSpPr>
          <p:cNvPr id="13" name="Straight Connector 12">
            <a:extLst>
              <a:ext uri="{FF2B5EF4-FFF2-40B4-BE49-F238E27FC236}">
                <a16:creationId xmlns:a16="http://schemas.microsoft.com/office/drawing/2014/main" id="{8F4E56A8-93D5-4BE3-AE61-84677331AD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D492A0C-1773-477B-83B5-C707CB0577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16206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48FA233-30DB-4D0A-BF51-78D03F79F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17"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5" name="Picture 4" descr="Rode markering in een agenda">
            <a:extLst>
              <a:ext uri="{FF2B5EF4-FFF2-40B4-BE49-F238E27FC236}">
                <a16:creationId xmlns:a16="http://schemas.microsoft.com/office/drawing/2014/main" id="{E397907E-2032-2710-024D-5A0E0848F429}"/>
              </a:ext>
            </a:extLst>
          </p:cNvPr>
          <p:cNvPicPr>
            <a:picLocks noChangeAspect="1"/>
          </p:cNvPicPr>
          <p:nvPr/>
        </p:nvPicPr>
        <p:blipFill rotWithShape="1">
          <a:blip r:embed="rId2">
            <a:alphaModFix/>
          </a:blip>
          <a:srcRect r="-1" b="15708"/>
          <a:stretch/>
        </p:blipFill>
        <p:spPr>
          <a:xfrm>
            <a:off x="1530" y="10"/>
            <a:ext cx="12188941" cy="6857990"/>
          </a:xfrm>
          <a:prstGeom prst="rect">
            <a:avLst/>
          </a:prstGeom>
        </p:spPr>
      </p:pic>
      <p:sp>
        <p:nvSpPr>
          <p:cNvPr id="19" name="Rectangle 18">
            <a:extLst>
              <a:ext uri="{FF2B5EF4-FFF2-40B4-BE49-F238E27FC236}">
                <a16:creationId xmlns:a16="http://schemas.microsoft.com/office/drawing/2014/main" id="{6233B4D5-2565-4CC0-A9B1-C9EA9E9DE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EBC64F8-1D8A-4750-A511-3D04F4027760}"/>
              </a:ext>
            </a:extLst>
          </p:cNvPr>
          <p:cNvSpPr>
            <a:spLocks noGrp="1"/>
          </p:cNvSpPr>
          <p:nvPr>
            <p:ph type="title"/>
          </p:nvPr>
        </p:nvSpPr>
        <p:spPr>
          <a:xfrm>
            <a:off x="457199" y="1122363"/>
            <a:ext cx="5638801" cy="2387600"/>
          </a:xfrm>
        </p:spPr>
        <p:txBody>
          <a:bodyPr vert="horz" lIns="91440" tIns="45720" rIns="91440" bIns="45720" rtlCol="0" anchor="b">
            <a:normAutofit/>
          </a:bodyPr>
          <a:lstStyle/>
          <a:p>
            <a:r>
              <a:rPr lang="en-US">
                <a:solidFill>
                  <a:srgbClr val="FFFFFF"/>
                </a:solidFill>
              </a:rPr>
              <a:t>Tot volgende week</a:t>
            </a:r>
          </a:p>
        </p:txBody>
      </p:sp>
      <p:cxnSp>
        <p:nvCxnSpPr>
          <p:cNvPr id="21" name="Straight Connector 20">
            <a:extLst>
              <a:ext uri="{FF2B5EF4-FFF2-40B4-BE49-F238E27FC236}">
                <a16:creationId xmlns:a16="http://schemas.microsoft.com/office/drawing/2014/main" id="{6D02D326-F829-4915-A540-3A4D5ADFC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528E080-CC35-4F6C-9D3C-949904DC4D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21860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BD148E7-1EDB-4129-A130-04858F701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489855"/>
            <a:ext cx="11147071" cy="585126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58E92E0-52E7-467D-AEB9-403181FF5CA1}"/>
              </a:ext>
            </a:extLst>
          </p:cNvPr>
          <p:cNvSpPr>
            <a:spLocks noGrp="1"/>
          </p:cNvSpPr>
          <p:nvPr>
            <p:ph type="title"/>
          </p:nvPr>
        </p:nvSpPr>
        <p:spPr>
          <a:xfrm>
            <a:off x="680605" y="976160"/>
            <a:ext cx="5415395" cy="4902115"/>
          </a:xfrm>
        </p:spPr>
        <p:txBody>
          <a:bodyPr anchor="ctr">
            <a:normAutofit/>
          </a:bodyPr>
          <a:lstStyle/>
          <a:p>
            <a:r>
              <a:rPr lang="nl-NL" dirty="0"/>
              <a:t>Inhoud	</a:t>
            </a:r>
          </a:p>
        </p:txBody>
      </p:sp>
      <p:cxnSp>
        <p:nvCxnSpPr>
          <p:cNvPr id="12" name="Straight Connector 11">
            <a:extLst>
              <a:ext uri="{FF2B5EF4-FFF2-40B4-BE49-F238E27FC236}">
                <a16:creationId xmlns:a16="http://schemas.microsoft.com/office/drawing/2014/main" id="{8E1E68C9-4F6E-4640-AE06-FCA671F7D5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4"/>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Tijdelijke aanduiding voor inhoud 2">
            <a:extLst>
              <a:ext uri="{FF2B5EF4-FFF2-40B4-BE49-F238E27FC236}">
                <a16:creationId xmlns:a16="http://schemas.microsoft.com/office/drawing/2014/main" id="{E51F99B8-ABCB-42FA-8C49-39A0921C3F47}"/>
              </a:ext>
            </a:extLst>
          </p:cNvPr>
          <p:cNvSpPr>
            <a:spLocks noGrp="1"/>
          </p:cNvSpPr>
          <p:nvPr>
            <p:ph idx="1"/>
          </p:nvPr>
        </p:nvSpPr>
        <p:spPr>
          <a:xfrm>
            <a:off x="6324144" y="976160"/>
            <a:ext cx="5114069" cy="4902125"/>
          </a:xfrm>
        </p:spPr>
        <p:txBody>
          <a:bodyPr anchor="ctr">
            <a:normAutofit/>
          </a:bodyPr>
          <a:lstStyle/>
          <a:p>
            <a:pPr marL="342900" indent="-342900">
              <a:buFont typeface="Arial" panose="020B0604020202020204" pitchFamily="34" charset="0"/>
              <a:buChar char="•"/>
            </a:pPr>
            <a:r>
              <a:rPr lang="nl-NL" dirty="0"/>
              <a:t>Lesdoelen</a:t>
            </a:r>
          </a:p>
          <a:p>
            <a:pPr marL="342900" indent="-342900">
              <a:buFont typeface="Arial" panose="020B0604020202020204" pitchFamily="34" charset="0"/>
              <a:buChar char="•"/>
            </a:pPr>
            <a:r>
              <a:rPr lang="nl-NL" dirty="0"/>
              <a:t>Hond/kat</a:t>
            </a:r>
          </a:p>
          <a:p>
            <a:pPr marL="342900" indent="-342900">
              <a:buFont typeface="Arial" panose="020B0604020202020204" pitchFamily="34" charset="0"/>
              <a:buChar char="•"/>
            </a:pPr>
            <a:r>
              <a:rPr lang="nl-NL" dirty="0"/>
              <a:t>Wat is huisvesting</a:t>
            </a:r>
          </a:p>
          <a:p>
            <a:pPr marL="342900" indent="-342900">
              <a:buFont typeface="Arial" panose="020B0604020202020204" pitchFamily="34" charset="0"/>
              <a:buChar char="•"/>
            </a:pPr>
            <a:r>
              <a:rPr lang="nl-NL" dirty="0"/>
              <a:t>Huisvestingsvormen/huisvestingseisen</a:t>
            </a:r>
          </a:p>
          <a:p>
            <a:pPr marL="342900" indent="-342900">
              <a:buFont typeface="Arial" panose="020B0604020202020204" pitchFamily="34" charset="0"/>
              <a:buChar char="•"/>
            </a:pPr>
            <a:r>
              <a:rPr lang="nl-NL" dirty="0" err="1"/>
              <a:t>Hygiene</a:t>
            </a:r>
            <a:endParaRPr lang="nl-NL" dirty="0"/>
          </a:p>
          <a:p>
            <a:pPr marL="342900" indent="-342900">
              <a:buFont typeface="Arial" panose="020B0604020202020204" pitchFamily="34" charset="0"/>
              <a:buChar char="•"/>
            </a:pPr>
            <a:r>
              <a:rPr lang="nl-NL" dirty="0"/>
              <a:t>Opdracht</a:t>
            </a:r>
          </a:p>
        </p:txBody>
      </p:sp>
      <p:cxnSp>
        <p:nvCxnSpPr>
          <p:cNvPr id="14" name="Straight Connector 13">
            <a:extLst>
              <a:ext uri="{FF2B5EF4-FFF2-40B4-BE49-F238E27FC236}">
                <a16:creationId xmlns:a16="http://schemas.microsoft.com/office/drawing/2014/main" id="{8DF3F0BE-4FF5-481A-9206-F765D61B5F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99541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2EE356-A629-4F1A-9BAD-E21B3B10D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8B7ED41-F3D7-4286-AD0B-B4A216D7E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10" y="489853"/>
            <a:ext cx="3990149" cy="585810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41DD772-B75E-4BFB-8C1A-D5F921EB3747}"/>
              </a:ext>
            </a:extLst>
          </p:cNvPr>
          <p:cNvSpPr>
            <a:spLocks noGrp="1"/>
          </p:cNvSpPr>
          <p:nvPr>
            <p:ph type="title"/>
          </p:nvPr>
        </p:nvSpPr>
        <p:spPr>
          <a:xfrm>
            <a:off x="678955" y="976152"/>
            <a:ext cx="3555211" cy="5024920"/>
          </a:xfrm>
        </p:spPr>
        <p:txBody>
          <a:bodyPr anchor="ctr">
            <a:normAutofit/>
          </a:bodyPr>
          <a:lstStyle/>
          <a:p>
            <a:r>
              <a:rPr lang="nl-NL" sz="5600"/>
              <a:t>Lesdoelen</a:t>
            </a:r>
          </a:p>
        </p:txBody>
      </p:sp>
      <p:cxnSp>
        <p:nvCxnSpPr>
          <p:cNvPr id="13" name="Straight Connector 12">
            <a:extLst>
              <a:ext uri="{FF2B5EF4-FFF2-40B4-BE49-F238E27FC236}">
                <a16:creationId xmlns:a16="http://schemas.microsoft.com/office/drawing/2014/main" id="{0317483B-E60B-4F41-9448-D757B9FCD2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EB44B66-1945-4638-8E9A-4F49493D7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5" name="Tijdelijke aanduiding voor inhoud 2">
            <a:extLst>
              <a:ext uri="{FF2B5EF4-FFF2-40B4-BE49-F238E27FC236}">
                <a16:creationId xmlns:a16="http://schemas.microsoft.com/office/drawing/2014/main" id="{74BB0E83-B937-6AC2-60DF-F3740CB27914}"/>
              </a:ext>
            </a:extLst>
          </p:cNvPr>
          <p:cNvGraphicFramePr>
            <a:graphicFrameLocks noGrp="1"/>
          </p:cNvGraphicFramePr>
          <p:nvPr>
            <p:ph idx="1"/>
            <p:extLst>
              <p:ext uri="{D42A27DB-BD31-4B8C-83A1-F6EECF244321}">
                <p14:modId xmlns:p14="http://schemas.microsoft.com/office/powerpoint/2010/main" val="3519768693"/>
              </p:ext>
            </p:extLst>
          </p:nvPr>
        </p:nvGraphicFramePr>
        <p:xfrm>
          <a:off x="4796496" y="636527"/>
          <a:ext cx="6833175" cy="5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82786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2EE356-A629-4F1A-9BAD-E21B3B10D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8B7ED41-F3D7-4286-AD0B-B4A216D7E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10" y="489853"/>
            <a:ext cx="3990149" cy="585810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305D80D-7D02-45FB-8DC5-7C2A4F338776}"/>
              </a:ext>
            </a:extLst>
          </p:cNvPr>
          <p:cNvSpPr>
            <a:spLocks noGrp="1"/>
          </p:cNvSpPr>
          <p:nvPr>
            <p:ph type="title"/>
          </p:nvPr>
        </p:nvSpPr>
        <p:spPr>
          <a:xfrm>
            <a:off x="678955" y="976152"/>
            <a:ext cx="3555211" cy="5024920"/>
          </a:xfrm>
        </p:spPr>
        <p:txBody>
          <a:bodyPr anchor="ctr">
            <a:normAutofit/>
          </a:bodyPr>
          <a:lstStyle/>
          <a:p>
            <a:r>
              <a:rPr lang="nl-NL" dirty="0"/>
              <a:t>Hond en kat</a:t>
            </a:r>
          </a:p>
        </p:txBody>
      </p:sp>
      <p:cxnSp>
        <p:nvCxnSpPr>
          <p:cNvPr id="13" name="Straight Connector 12">
            <a:extLst>
              <a:ext uri="{FF2B5EF4-FFF2-40B4-BE49-F238E27FC236}">
                <a16:creationId xmlns:a16="http://schemas.microsoft.com/office/drawing/2014/main" id="{0317483B-E60B-4F41-9448-D757B9FCD2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EB44B66-1945-4638-8E9A-4F49493D7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5" name="Tijdelijke aanduiding voor inhoud 2">
            <a:extLst>
              <a:ext uri="{FF2B5EF4-FFF2-40B4-BE49-F238E27FC236}">
                <a16:creationId xmlns:a16="http://schemas.microsoft.com/office/drawing/2014/main" id="{7FF0915A-86A0-7DD7-ED5C-D9AA19438D56}"/>
              </a:ext>
            </a:extLst>
          </p:cNvPr>
          <p:cNvGraphicFramePr>
            <a:graphicFrameLocks noGrp="1"/>
          </p:cNvGraphicFramePr>
          <p:nvPr>
            <p:ph idx="1"/>
            <p:extLst>
              <p:ext uri="{D42A27DB-BD31-4B8C-83A1-F6EECF244321}">
                <p14:modId xmlns:p14="http://schemas.microsoft.com/office/powerpoint/2010/main" val="961131880"/>
              </p:ext>
            </p:extLst>
          </p:nvPr>
        </p:nvGraphicFramePr>
        <p:xfrm>
          <a:off x="4796496" y="636527"/>
          <a:ext cx="6833175" cy="5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99748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16" name="Rectangle 15">
            <a:extLst>
              <a:ext uri="{FF2B5EF4-FFF2-40B4-BE49-F238E27FC236}">
                <a16:creationId xmlns:a16="http://schemas.microsoft.com/office/drawing/2014/main" id="{35F60170-91B4-45F0-B88B-9C07AEC4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E621314-EA16-4038-BD95-3DBDA49ED6BC}"/>
              </a:ext>
            </a:extLst>
          </p:cNvPr>
          <p:cNvSpPr>
            <a:spLocks noGrp="1"/>
          </p:cNvSpPr>
          <p:nvPr>
            <p:ph type="title"/>
          </p:nvPr>
        </p:nvSpPr>
        <p:spPr>
          <a:xfrm>
            <a:off x="6014678" y="702870"/>
            <a:ext cx="5614993" cy="3093468"/>
          </a:xfrm>
        </p:spPr>
        <p:txBody>
          <a:bodyPr vert="horz" lIns="91440" tIns="45720" rIns="91440" bIns="45720" rtlCol="0" anchor="b">
            <a:normAutofit/>
          </a:bodyPr>
          <a:lstStyle/>
          <a:p>
            <a:r>
              <a:rPr lang="en-US"/>
              <a:t>Wat is huisvesting? </a:t>
            </a:r>
          </a:p>
        </p:txBody>
      </p:sp>
      <p:sp>
        <p:nvSpPr>
          <p:cNvPr id="3" name="Tijdelijke aanduiding voor inhoud 2">
            <a:extLst>
              <a:ext uri="{FF2B5EF4-FFF2-40B4-BE49-F238E27FC236}">
                <a16:creationId xmlns:a16="http://schemas.microsoft.com/office/drawing/2014/main" id="{8C23BA5D-7F75-4143-AA6A-9B2A5DA0D636}"/>
              </a:ext>
            </a:extLst>
          </p:cNvPr>
          <p:cNvSpPr>
            <a:spLocks noGrp="1"/>
          </p:cNvSpPr>
          <p:nvPr>
            <p:ph idx="1"/>
          </p:nvPr>
        </p:nvSpPr>
        <p:spPr>
          <a:xfrm>
            <a:off x="6014677" y="4067746"/>
            <a:ext cx="5614993" cy="2124206"/>
          </a:xfrm>
        </p:spPr>
        <p:txBody>
          <a:bodyPr vert="horz" lIns="91440" tIns="45720" rIns="91440" bIns="45720" rtlCol="0" anchor="t">
            <a:normAutofit/>
          </a:bodyPr>
          <a:lstStyle/>
          <a:p>
            <a:r>
              <a:rPr lang="en-US" dirty="0" err="1"/>
              <a:t>Mindmap</a:t>
            </a:r>
            <a:endParaRPr lang="en-US" dirty="0"/>
          </a:p>
        </p:txBody>
      </p:sp>
      <p:cxnSp>
        <p:nvCxnSpPr>
          <p:cNvPr id="18" name="Straight Connector 17">
            <a:extLst>
              <a:ext uri="{FF2B5EF4-FFF2-40B4-BE49-F238E27FC236}">
                <a16:creationId xmlns:a16="http://schemas.microsoft.com/office/drawing/2014/main" id="{FBE3B19C-5EF6-492A-AA6F-EC0C2F236D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7" name="Graphic 6" descr="Suburban scene">
            <a:extLst>
              <a:ext uri="{FF2B5EF4-FFF2-40B4-BE49-F238E27FC236}">
                <a16:creationId xmlns:a16="http://schemas.microsoft.com/office/drawing/2014/main" id="{F1A52F21-59DC-9067-26E9-369714AD9A21}"/>
              </a:ext>
            </a:extLst>
          </p:cNvPr>
          <p:cNvPicPr>
            <a:picLocks noChangeAspect="1"/>
          </p:cNvPicPr>
          <p:nvPr/>
        </p:nvPicPr>
        <p:blipFill>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600" y="917356"/>
            <a:ext cx="5026102" cy="5026102"/>
          </a:xfrm>
          <a:prstGeom prst="rect">
            <a:avLst/>
          </a:prstGeom>
        </p:spPr>
      </p:pic>
      <p:cxnSp>
        <p:nvCxnSpPr>
          <p:cNvPr id="20" name="Straight Connector 19">
            <a:extLst>
              <a:ext uri="{FF2B5EF4-FFF2-40B4-BE49-F238E27FC236}">
                <a16:creationId xmlns:a16="http://schemas.microsoft.com/office/drawing/2014/main" id="{02DB647E-7779-454B-9098-17E6CE33DD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24344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B03EDF5-641B-4E1C-A940-5480C10D0D5D}"/>
              </a:ext>
            </a:extLst>
          </p:cNvPr>
          <p:cNvSpPr>
            <a:spLocks noGrp="1"/>
          </p:cNvSpPr>
          <p:nvPr>
            <p:ph type="title"/>
          </p:nvPr>
        </p:nvSpPr>
        <p:spPr>
          <a:xfrm>
            <a:off x="482600" y="976161"/>
            <a:ext cx="3964251" cy="1533360"/>
          </a:xfrm>
        </p:spPr>
        <p:txBody>
          <a:bodyPr>
            <a:normAutofit fontScale="90000"/>
          </a:bodyPr>
          <a:lstStyle/>
          <a:p>
            <a:r>
              <a:rPr lang="nl-NL" sz="4000" dirty="0"/>
              <a:t>Huisvesting hond</a:t>
            </a:r>
            <a:r>
              <a:rPr lang="nl-NL" sz="5600" dirty="0"/>
              <a:t>	</a:t>
            </a:r>
          </a:p>
        </p:txBody>
      </p:sp>
      <p:sp>
        <p:nvSpPr>
          <p:cNvPr id="3" name="Tijdelijke aanduiding voor inhoud 2">
            <a:extLst>
              <a:ext uri="{FF2B5EF4-FFF2-40B4-BE49-F238E27FC236}">
                <a16:creationId xmlns:a16="http://schemas.microsoft.com/office/drawing/2014/main" id="{983EFA66-0E4B-4A4B-BB10-D55A75DD4BDE}"/>
              </a:ext>
            </a:extLst>
          </p:cNvPr>
          <p:cNvSpPr>
            <a:spLocks noGrp="1"/>
          </p:cNvSpPr>
          <p:nvPr>
            <p:ph idx="1"/>
          </p:nvPr>
        </p:nvSpPr>
        <p:spPr>
          <a:xfrm>
            <a:off x="482600" y="2834640"/>
            <a:ext cx="3964250" cy="3043645"/>
          </a:xfrm>
        </p:spPr>
        <p:txBody>
          <a:bodyPr>
            <a:normAutofit fontScale="92500" lnSpcReduction="10000"/>
          </a:bodyPr>
          <a:lstStyle/>
          <a:p>
            <a:pPr>
              <a:lnSpc>
                <a:spcPct val="90000"/>
              </a:lnSpc>
            </a:pPr>
            <a:r>
              <a:rPr lang="nl-NL" sz="2000" dirty="0"/>
              <a:t>Hond =  groepsdier ( wil dus binnen leven ) </a:t>
            </a:r>
          </a:p>
          <a:p>
            <a:pPr marL="342900" indent="-342900">
              <a:lnSpc>
                <a:spcPct val="90000"/>
              </a:lnSpc>
              <a:buFont typeface="Arial" panose="020B0604020202020204" pitchFamily="34" charset="0"/>
              <a:buChar char="•"/>
            </a:pPr>
            <a:r>
              <a:rPr lang="nl-NL" sz="2000" dirty="0"/>
              <a:t>Eigen plek nodig waar de hond kan slapen/ zich kan terugtrekken</a:t>
            </a:r>
          </a:p>
          <a:p>
            <a:pPr marL="342900" indent="-342900">
              <a:lnSpc>
                <a:spcPct val="90000"/>
              </a:lnSpc>
              <a:buFont typeface="Arial" panose="020B0604020202020204" pitchFamily="34" charset="0"/>
              <a:buChar char="•"/>
            </a:pPr>
            <a:r>
              <a:rPr lang="nl-NL" sz="2000" dirty="0"/>
              <a:t>Bench kan gebruikt worden bij pups, hiermee kan je trainen op bijv. zindelijkheid</a:t>
            </a:r>
          </a:p>
          <a:p>
            <a:pPr marL="342900" indent="-342900">
              <a:lnSpc>
                <a:spcPct val="90000"/>
              </a:lnSpc>
              <a:buFont typeface="Arial" panose="020B0604020202020204" pitchFamily="34" charset="0"/>
              <a:buChar char="•"/>
            </a:pPr>
            <a:r>
              <a:rPr lang="nl-NL" sz="2000" dirty="0"/>
              <a:t>Samenleven met </a:t>
            </a:r>
            <a:r>
              <a:rPr lang="nl-NL" sz="2000" dirty="0" err="1"/>
              <a:t>bijv</a:t>
            </a:r>
            <a:r>
              <a:rPr lang="nl-NL" sz="2000" dirty="0"/>
              <a:t> katten is mogelijk, kost wel veel energie</a:t>
            </a:r>
          </a:p>
        </p:txBody>
      </p:sp>
      <p:pic>
        <p:nvPicPr>
          <p:cNvPr id="5" name="Picture 4" descr="Afbeelding met hond, binnen, zoogdier, kijken&#10;&#10;Automatisch gegenereerde beschrijving">
            <a:extLst>
              <a:ext uri="{FF2B5EF4-FFF2-40B4-BE49-F238E27FC236}">
                <a16:creationId xmlns:a16="http://schemas.microsoft.com/office/drawing/2014/main" id="{231C2751-FCDC-90E7-372C-1FC4C6C57B13}"/>
              </a:ext>
            </a:extLst>
          </p:cNvPr>
          <p:cNvPicPr>
            <a:picLocks noChangeAspect="1"/>
          </p:cNvPicPr>
          <p:nvPr/>
        </p:nvPicPr>
        <p:blipFill rotWithShape="1">
          <a:blip r:embed="rId2">
            <a:alphaModFix/>
          </a:blip>
          <a:srcRect l="13439" r="23511" b="1"/>
          <a:stretch/>
        </p:blipFill>
        <p:spPr>
          <a:xfrm>
            <a:off x="5040694" y="489856"/>
            <a:ext cx="6588977" cy="5878282"/>
          </a:xfrm>
          <a:prstGeom prst="rect">
            <a:avLst/>
          </a:prstGeom>
        </p:spPr>
      </p:pic>
      <p:cxnSp>
        <p:nvCxnSpPr>
          <p:cNvPr id="22" name="Straight Connector 21">
            <a:extLst>
              <a:ext uri="{FF2B5EF4-FFF2-40B4-BE49-F238E27FC236}">
                <a16:creationId xmlns:a16="http://schemas.microsoft.com/office/drawing/2014/main" id="{06A9FE31-8E40-4AAC-8B90-1AD6D75205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2CE755F-6139-4A64-8874-30A9A3EFB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154977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3BD3D74-F378-455F-8DA1-0E21E3D4509F}"/>
              </a:ext>
            </a:extLst>
          </p:cNvPr>
          <p:cNvSpPr>
            <a:spLocks noGrp="1"/>
          </p:cNvSpPr>
          <p:nvPr>
            <p:ph type="title"/>
          </p:nvPr>
        </p:nvSpPr>
        <p:spPr>
          <a:xfrm>
            <a:off x="482600" y="976161"/>
            <a:ext cx="3964251" cy="1543520"/>
          </a:xfrm>
        </p:spPr>
        <p:txBody>
          <a:bodyPr>
            <a:normAutofit fontScale="90000"/>
          </a:bodyPr>
          <a:lstStyle/>
          <a:p>
            <a:r>
              <a:rPr lang="nl-NL" sz="4800" dirty="0"/>
              <a:t>Huisvesting kat</a:t>
            </a:r>
          </a:p>
        </p:txBody>
      </p:sp>
      <p:sp>
        <p:nvSpPr>
          <p:cNvPr id="3" name="Tijdelijke aanduiding voor inhoud 2">
            <a:extLst>
              <a:ext uri="{FF2B5EF4-FFF2-40B4-BE49-F238E27FC236}">
                <a16:creationId xmlns:a16="http://schemas.microsoft.com/office/drawing/2014/main" id="{7E58BADB-AAAB-40F4-9727-55177724C34F}"/>
              </a:ext>
            </a:extLst>
          </p:cNvPr>
          <p:cNvSpPr>
            <a:spLocks noGrp="1"/>
          </p:cNvSpPr>
          <p:nvPr>
            <p:ph idx="1"/>
          </p:nvPr>
        </p:nvSpPr>
        <p:spPr>
          <a:xfrm>
            <a:off x="482600" y="2600962"/>
            <a:ext cx="3964250" cy="3277324"/>
          </a:xfrm>
        </p:spPr>
        <p:txBody>
          <a:bodyPr>
            <a:normAutofit/>
          </a:bodyPr>
          <a:lstStyle/>
          <a:p>
            <a:pPr>
              <a:lnSpc>
                <a:spcPct val="90000"/>
              </a:lnSpc>
            </a:pPr>
            <a:r>
              <a:rPr lang="nl-NL" sz="2000" dirty="0"/>
              <a:t>Kat heeft meerdere ruimtes nodig!</a:t>
            </a:r>
          </a:p>
          <a:p>
            <a:pPr marL="342900" indent="-342900">
              <a:lnSpc>
                <a:spcPct val="90000"/>
              </a:lnSpc>
              <a:buFont typeface="Arial" panose="020B0604020202020204" pitchFamily="34" charset="0"/>
              <a:buChar char="•"/>
            </a:pPr>
            <a:r>
              <a:rPr lang="nl-NL" sz="2000" dirty="0"/>
              <a:t>Zelfde aantal katten als kattenbakken + 1</a:t>
            </a:r>
          </a:p>
          <a:p>
            <a:pPr marL="342900" indent="-342900">
              <a:lnSpc>
                <a:spcPct val="90000"/>
              </a:lnSpc>
              <a:buFont typeface="Arial" panose="020B0604020202020204" pitchFamily="34" charset="0"/>
              <a:buChar char="•"/>
            </a:pPr>
            <a:r>
              <a:rPr lang="nl-NL" sz="2000" dirty="0"/>
              <a:t>Kat heeft klimmogelijkheden nodig, krabpaal </a:t>
            </a:r>
            <a:r>
              <a:rPr lang="nl-NL" sz="2000" dirty="0" err="1"/>
              <a:t>etc</a:t>
            </a:r>
            <a:endParaRPr lang="nl-NL" sz="2000" dirty="0"/>
          </a:p>
          <a:p>
            <a:pPr marL="342900" indent="-342900">
              <a:lnSpc>
                <a:spcPct val="90000"/>
              </a:lnSpc>
              <a:buFont typeface="Arial" panose="020B0604020202020204" pitchFamily="34" charset="0"/>
              <a:buChar char="•"/>
            </a:pPr>
            <a:r>
              <a:rPr lang="nl-NL" sz="2000" dirty="0"/>
              <a:t>GEEN drink/</a:t>
            </a:r>
            <a:r>
              <a:rPr lang="nl-NL" sz="2000" dirty="0" err="1"/>
              <a:t>eetbak</a:t>
            </a:r>
            <a:r>
              <a:rPr lang="nl-NL" sz="2000" dirty="0"/>
              <a:t> bij de kattenbak</a:t>
            </a:r>
          </a:p>
          <a:p>
            <a:pPr marL="342900" indent="-342900">
              <a:lnSpc>
                <a:spcPct val="90000"/>
              </a:lnSpc>
              <a:buFont typeface="Arial" panose="020B0604020202020204" pitchFamily="34" charset="0"/>
              <a:buChar char="•"/>
            </a:pPr>
            <a:endParaRPr lang="nl-NL" sz="1900" dirty="0"/>
          </a:p>
        </p:txBody>
      </p:sp>
      <p:pic>
        <p:nvPicPr>
          <p:cNvPr id="4" name="Afbeelding 3">
            <a:extLst>
              <a:ext uri="{FF2B5EF4-FFF2-40B4-BE49-F238E27FC236}">
                <a16:creationId xmlns:a16="http://schemas.microsoft.com/office/drawing/2014/main" id="{C8F790F5-0587-455F-BF08-561C9E779E05}"/>
              </a:ext>
            </a:extLst>
          </p:cNvPr>
          <p:cNvPicPr>
            <a:picLocks noChangeAspect="1"/>
          </p:cNvPicPr>
          <p:nvPr/>
        </p:nvPicPr>
        <p:blipFill rotWithShape="1">
          <a:blip r:embed="rId2">
            <a:alphaModFix/>
          </a:blip>
          <a:srcRect l="23168" r="2011"/>
          <a:stretch/>
        </p:blipFill>
        <p:spPr>
          <a:xfrm>
            <a:off x="5040694" y="489856"/>
            <a:ext cx="6588977" cy="5878282"/>
          </a:xfrm>
          <a:prstGeom prst="rect">
            <a:avLst/>
          </a:prstGeom>
        </p:spPr>
      </p:pic>
      <p:cxnSp>
        <p:nvCxnSpPr>
          <p:cNvPr id="11" name="Straight Connector 10">
            <a:extLst>
              <a:ext uri="{FF2B5EF4-FFF2-40B4-BE49-F238E27FC236}">
                <a16:creationId xmlns:a16="http://schemas.microsoft.com/office/drawing/2014/main" id="{06A9FE31-8E40-4AAC-8B90-1AD6D75205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2CE755F-6139-4A64-8874-30A9A3EFB8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31940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8CACC5-D86B-49F3-9C70-374B1C971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806E65E-9DEA-4FBE-B675-5131ACCF5A67}"/>
              </a:ext>
            </a:extLst>
          </p:cNvPr>
          <p:cNvSpPr>
            <a:spLocks noGrp="1"/>
          </p:cNvSpPr>
          <p:nvPr>
            <p:ph type="title"/>
          </p:nvPr>
        </p:nvSpPr>
        <p:spPr>
          <a:xfrm>
            <a:off x="482601" y="976160"/>
            <a:ext cx="8411120" cy="1493871"/>
          </a:xfrm>
        </p:spPr>
        <p:txBody>
          <a:bodyPr>
            <a:normAutofit/>
          </a:bodyPr>
          <a:lstStyle/>
          <a:p>
            <a:r>
              <a:rPr lang="nl-NL" sz="7200"/>
              <a:t>Hygiene</a:t>
            </a:r>
          </a:p>
        </p:txBody>
      </p:sp>
      <p:cxnSp>
        <p:nvCxnSpPr>
          <p:cNvPr id="11" name="Straight Connector 10">
            <a:extLst>
              <a:ext uri="{FF2B5EF4-FFF2-40B4-BE49-F238E27FC236}">
                <a16:creationId xmlns:a16="http://schemas.microsoft.com/office/drawing/2014/main" id="{ABFB8799-63B8-4407-9098-F9346BDCDF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8990BBA-8A0B-4EF5-A122-0815DEC19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BBBC5F1-8CFF-46BA-BD62-FC5AA477AA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5" name="Tijdelijke aanduiding voor inhoud 2">
            <a:extLst>
              <a:ext uri="{FF2B5EF4-FFF2-40B4-BE49-F238E27FC236}">
                <a16:creationId xmlns:a16="http://schemas.microsoft.com/office/drawing/2014/main" id="{9DCE8EB7-FA36-BE46-4539-26772667D961}"/>
              </a:ext>
            </a:extLst>
          </p:cNvPr>
          <p:cNvGraphicFramePr>
            <a:graphicFrameLocks noGrp="1"/>
          </p:cNvGraphicFramePr>
          <p:nvPr>
            <p:ph idx="1"/>
            <p:extLst>
              <p:ext uri="{D42A27DB-BD31-4B8C-83A1-F6EECF244321}">
                <p14:modId xmlns:p14="http://schemas.microsoft.com/office/powerpoint/2010/main" val="2586894915"/>
              </p:ext>
            </p:extLst>
          </p:nvPr>
        </p:nvGraphicFramePr>
        <p:xfrm>
          <a:off x="482600" y="3306763"/>
          <a:ext cx="10507663" cy="257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7576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33" name="Rectangle 32">
            <a:extLst>
              <a:ext uri="{FF2B5EF4-FFF2-40B4-BE49-F238E27FC236}">
                <a16:creationId xmlns:a16="http://schemas.microsoft.com/office/drawing/2014/main" id="{C7FE5201-BB98-480C-BADB-207C8F893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65A1411-0C46-4437-890D-A6FADAA96E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07" y="489855"/>
            <a:ext cx="11147071" cy="2449283"/>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D03168-62D9-4813-9FA8-92445F135D9D}"/>
              </a:ext>
            </a:extLst>
          </p:cNvPr>
          <p:cNvSpPr>
            <a:spLocks noGrp="1"/>
          </p:cNvSpPr>
          <p:nvPr>
            <p:ph type="title"/>
          </p:nvPr>
        </p:nvSpPr>
        <p:spPr>
          <a:xfrm>
            <a:off x="481007" y="738102"/>
            <a:ext cx="10491396" cy="2006220"/>
          </a:xfrm>
        </p:spPr>
        <p:txBody>
          <a:bodyPr vert="horz" lIns="91440" tIns="45720" rIns="91440" bIns="45720" rtlCol="0" anchor="ctr">
            <a:normAutofit/>
          </a:bodyPr>
          <a:lstStyle/>
          <a:p>
            <a:r>
              <a:rPr lang="en-US"/>
              <a:t>Opdracht </a:t>
            </a:r>
          </a:p>
        </p:txBody>
      </p:sp>
      <p:sp>
        <p:nvSpPr>
          <p:cNvPr id="3" name="Tijdelijke aanduiding voor inhoud 2">
            <a:extLst>
              <a:ext uri="{FF2B5EF4-FFF2-40B4-BE49-F238E27FC236}">
                <a16:creationId xmlns:a16="http://schemas.microsoft.com/office/drawing/2014/main" id="{A508FE91-34FE-47FC-942E-0FDEDE56FCFC}"/>
              </a:ext>
            </a:extLst>
          </p:cNvPr>
          <p:cNvSpPr>
            <a:spLocks noGrp="1"/>
          </p:cNvSpPr>
          <p:nvPr>
            <p:ph idx="1"/>
          </p:nvPr>
        </p:nvSpPr>
        <p:spPr>
          <a:xfrm>
            <a:off x="481007" y="3176105"/>
            <a:ext cx="4862473" cy="2955065"/>
          </a:xfrm>
        </p:spPr>
        <p:txBody>
          <a:bodyPr vert="horz" lIns="91440" tIns="45720" rIns="91440" bIns="45720" rtlCol="0" anchor="ctr">
            <a:normAutofit/>
          </a:bodyPr>
          <a:lstStyle/>
          <a:p>
            <a:r>
              <a:rPr lang="en-US"/>
              <a:t>Opdrachten</a:t>
            </a:r>
            <a:r>
              <a:rPr lang="en-US" dirty="0"/>
              <a:t> </a:t>
            </a:r>
            <a:r>
              <a:rPr lang="en-US"/>
              <a:t>werkboek</a:t>
            </a:r>
            <a:r>
              <a:rPr lang="en-US" dirty="0"/>
              <a:t> ‘’</a:t>
            </a:r>
            <a:r>
              <a:rPr lang="en-US"/>
              <a:t>Werken</a:t>
            </a:r>
            <a:r>
              <a:rPr lang="en-US" dirty="0"/>
              <a:t> met </a:t>
            </a:r>
            <a:r>
              <a:rPr lang="en-US"/>
              <a:t>dieren</a:t>
            </a:r>
            <a:r>
              <a:rPr lang="en-US" dirty="0"/>
              <a:t>’’ </a:t>
            </a:r>
            <a:r>
              <a:rPr lang="en-US"/>
              <a:t>Hoofdstuk</a:t>
            </a:r>
            <a:r>
              <a:rPr lang="en-US" dirty="0"/>
              <a:t> 8.1 </a:t>
            </a:r>
          </a:p>
        </p:txBody>
      </p:sp>
      <p:cxnSp>
        <p:nvCxnSpPr>
          <p:cNvPr id="37" name="Straight Connector 36">
            <a:extLst>
              <a:ext uri="{FF2B5EF4-FFF2-40B4-BE49-F238E27FC236}">
                <a16:creationId xmlns:a16="http://schemas.microsoft.com/office/drawing/2014/main" id="{B4A2435D-FDB1-4A52-B67E-C788559DF7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89C6C02-EDA3-4D0B-9C4E-AAE0F2C7D5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2939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24" name="Graphic 23" descr="Speltactiekboekje">
            <a:extLst>
              <a:ext uri="{FF2B5EF4-FFF2-40B4-BE49-F238E27FC236}">
                <a16:creationId xmlns:a16="http://schemas.microsoft.com/office/drawing/2014/main" id="{38DE3864-CE31-6704-5BAA-AC21EFDF65FD}"/>
              </a:ext>
            </a:extLst>
          </p:cNvPr>
          <p:cNvPicPr>
            <a:picLocks noChangeAspect="1"/>
          </p:cNvPicPr>
          <p:nvPr/>
        </p:nvPicPr>
        <p:blipFill>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30508" y="3108664"/>
            <a:ext cx="3064654" cy="3064654"/>
          </a:xfrm>
          <a:prstGeom prst="rect">
            <a:avLst/>
          </a:prstGeom>
        </p:spPr>
      </p:pic>
      <p:cxnSp>
        <p:nvCxnSpPr>
          <p:cNvPr id="41" name="Straight Connector 40">
            <a:extLst>
              <a:ext uri="{FF2B5EF4-FFF2-40B4-BE49-F238E27FC236}">
                <a16:creationId xmlns:a16="http://schemas.microsoft.com/office/drawing/2014/main" id="{D02651FE-5780-4DA3-A8E6-D079F215C1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37123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Level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docProps/app.xml><?xml version="1.0" encoding="utf-8"?>
<Properties xmlns="http://schemas.openxmlformats.org/officeDocument/2006/extended-properties" xmlns:vt="http://schemas.openxmlformats.org/officeDocument/2006/docPropsVTypes">
  <TotalTime>31</TotalTime>
  <Words>284</Words>
  <Application>Microsoft Office PowerPoint</Application>
  <PresentationFormat>Breedbeeld</PresentationFormat>
  <Paragraphs>35</Paragraphs>
  <Slides>10</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10</vt:i4>
      </vt:variant>
    </vt:vector>
  </HeadingPairs>
  <TitlesOfParts>
    <vt:vector size="13" baseType="lpstr">
      <vt:lpstr>Arial</vt:lpstr>
      <vt:lpstr>Seaford</vt:lpstr>
      <vt:lpstr>LevelVTI</vt:lpstr>
      <vt:lpstr>Huisvesting en Hygiene </vt:lpstr>
      <vt:lpstr>Inhoud </vt:lpstr>
      <vt:lpstr>Lesdoelen</vt:lpstr>
      <vt:lpstr>Hond en kat</vt:lpstr>
      <vt:lpstr>Wat is huisvesting? </vt:lpstr>
      <vt:lpstr>Huisvesting hond </vt:lpstr>
      <vt:lpstr>Huisvesting kat</vt:lpstr>
      <vt:lpstr>Hygiene</vt:lpstr>
      <vt:lpstr>Opdracht </vt:lpstr>
      <vt:lpstr>Tot volgende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Huisvesting en Hygiene </dc:title>
  <dc:creator>Maxime Van Straten</dc:creator>
  <cp:lastModifiedBy>Maxime Van Straten</cp:lastModifiedBy>
  <cp:revision>1</cp:revision>
  <dcterms:created xsi:type="dcterms:W3CDTF">2022-07-20T13:08:16Z</dcterms:created>
  <dcterms:modified xsi:type="dcterms:W3CDTF">2022-07-20T13:39:51Z</dcterms:modified>
</cp:coreProperties>
</file>