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7"/>
  </p:normalViewPr>
  <p:slideViewPr>
    <p:cSldViewPr snapToGrid="0" snapToObjects="1">
      <p:cViewPr varScale="1">
        <p:scale>
          <a:sx n="104" d="100"/>
          <a:sy n="104" d="100"/>
        </p:scale>
        <p:origin x="89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EEF250-77A2-43CC-B859-03AF3B86148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032FA19-96DC-4591-AF8C-8FC42020BB5B}">
      <dgm:prSet/>
      <dgm:spPr/>
      <dgm:t>
        <a:bodyPr/>
        <a:lstStyle/>
        <a:p>
          <a:r>
            <a:rPr lang="nl-NL" b="0" baseline="0"/>
            <a:t>Je weet het verschil tussen een konijn en knaagdier</a:t>
          </a:r>
          <a:endParaRPr lang="en-US"/>
        </a:p>
      </dgm:t>
    </dgm:pt>
    <dgm:pt modelId="{BDBD6B23-35E4-4E82-AC23-50718BD26AAD}" type="parTrans" cxnId="{FC6E9C79-66E4-4746-A9ED-241C08621C53}">
      <dgm:prSet/>
      <dgm:spPr/>
      <dgm:t>
        <a:bodyPr/>
        <a:lstStyle/>
        <a:p>
          <a:endParaRPr lang="en-US"/>
        </a:p>
      </dgm:t>
    </dgm:pt>
    <dgm:pt modelId="{EE3442E9-D3E0-421A-A80D-5D8ABE68479B}" type="sibTrans" cxnId="{FC6E9C79-66E4-4746-A9ED-241C08621C53}">
      <dgm:prSet/>
      <dgm:spPr/>
      <dgm:t>
        <a:bodyPr/>
        <a:lstStyle/>
        <a:p>
          <a:endParaRPr lang="en-US"/>
        </a:p>
      </dgm:t>
    </dgm:pt>
    <dgm:pt modelId="{8ED767E0-D088-40EA-82A0-826C3458F8EC}">
      <dgm:prSet/>
      <dgm:spPr/>
      <dgm:t>
        <a:bodyPr/>
        <a:lstStyle/>
        <a:p>
          <a:r>
            <a:rPr lang="nl-NL" b="0" baseline="0"/>
            <a:t>Je kunt het verschil uitleggen tussen basis en continu verblijf</a:t>
          </a:r>
          <a:endParaRPr lang="en-US"/>
        </a:p>
      </dgm:t>
    </dgm:pt>
    <dgm:pt modelId="{4321693A-2E45-4AD0-925A-6AECCDF1BAC7}" type="parTrans" cxnId="{817DA39E-7552-49B3-BD67-2853486E2991}">
      <dgm:prSet/>
      <dgm:spPr/>
      <dgm:t>
        <a:bodyPr/>
        <a:lstStyle/>
        <a:p>
          <a:endParaRPr lang="en-US"/>
        </a:p>
      </dgm:t>
    </dgm:pt>
    <dgm:pt modelId="{BEAC3FE5-208E-4D79-A924-EBC1F0DEFB54}" type="sibTrans" cxnId="{817DA39E-7552-49B3-BD67-2853486E2991}">
      <dgm:prSet/>
      <dgm:spPr/>
      <dgm:t>
        <a:bodyPr/>
        <a:lstStyle/>
        <a:p>
          <a:endParaRPr lang="en-US"/>
        </a:p>
      </dgm:t>
    </dgm:pt>
    <dgm:pt modelId="{A0FEF423-8EFD-4A29-8D7C-7BFBE1800597}">
      <dgm:prSet/>
      <dgm:spPr/>
      <dgm:t>
        <a:bodyPr/>
        <a:lstStyle/>
        <a:p>
          <a:r>
            <a:rPr lang="nl-NL" b="0" baseline="0"/>
            <a:t>Je weet waar je op let bij de huisvesting bij knaagdieren</a:t>
          </a:r>
          <a:endParaRPr lang="en-US"/>
        </a:p>
      </dgm:t>
    </dgm:pt>
    <dgm:pt modelId="{63993025-75C5-44DA-B105-278F94A08C9B}" type="parTrans" cxnId="{E05ECA2E-A261-48AA-82CB-28F80F083632}">
      <dgm:prSet/>
      <dgm:spPr/>
      <dgm:t>
        <a:bodyPr/>
        <a:lstStyle/>
        <a:p>
          <a:endParaRPr lang="en-US"/>
        </a:p>
      </dgm:t>
    </dgm:pt>
    <dgm:pt modelId="{3C12A375-7944-448D-A8CE-F2E46A2CDFB7}" type="sibTrans" cxnId="{E05ECA2E-A261-48AA-82CB-28F80F083632}">
      <dgm:prSet/>
      <dgm:spPr/>
      <dgm:t>
        <a:bodyPr/>
        <a:lstStyle/>
        <a:p>
          <a:endParaRPr lang="en-US"/>
        </a:p>
      </dgm:t>
    </dgm:pt>
    <dgm:pt modelId="{65D545DE-7B21-4ABE-BB3D-4DBBED9A07D8}">
      <dgm:prSet/>
      <dgm:spPr/>
      <dgm:t>
        <a:bodyPr/>
        <a:lstStyle/>
        <a:p>
          <a:r>
            <a:rPr lang="nl-NL" b="0" baseline="0"/>
            <a:t>Je kunt aan een mede student uitleggen waarom hygiëne zo belangrijk is</a:t>
          </a:r>
          <a:endParaRPr lang="en-US"/>
        </a:p>
      </dgm:t>
    </dgm:pt>
    <dgm:pt modelId="{30F4D540-CA06-46F9-A698-F16B51BAAF31}" type="parTrans" cxnId="{B37CEC93-CDC2-4062-AD77-7FC25C58D0F6}">
      <dgm:prSet/>
      <dgm:spPr/>
      <dgm:t>
        <a:bodyPr/>
        <a:lstStyle/>
        <a:p>
          <a:endParaRPr lang="en-US"/>
        </a:p>
      </dgm:t>
    </dgm:pt>
    <dgm:pt modelId="{47AFE099-D171-474A-BF4B-26C3C37B095B}" type="sibTrans" cxnId="{B37CEC93-CDC2-4062-AD77-7FC25C58D0F6}">
      <dgm:prSet/>
      <dgm:spPr/>
      <dgm:t>
        <a:bodyPr/>
        <a:lstStyle/>
        <a:p>
          <a:endParaRPr lang="en-US"/>
        </a:p>
      </dgm:t>
    </dgm:pt>
    <dgm:pt modelId="{3CAF18A3-44A7-B24B-BC08-E1FCF0DB657F}" type="pres">
      <dgm:prSet presAssocID="{73EEF250-77A2-43CC-B859-03AF3B861486}" presName="linear" presStyleCnt="0">
        <dgm:presLayoutVars>
          <dgm:animLvl val="lvl"/>
          <dgm:resizeHandles val="exact"/>
        </dgm:presLayoutVars>
      </dgm:prSet>
      <dgm:spPr/>
    </dgm:pt>
    <dgm:pt modelId="{985ADFA3-3B8B-6841-AA6B-4397B4A0C707}" type="pres">
      <dgm:prSet presAssocID="{6032FA19-96DC-4591-AF8C-8FC42020BB5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9596028-04B6-FD41-9F4E-DDF7C385F381}" type="pres">
      <dgm:prSet presAssocID="{EE3442E9-D3E0-421A-A80D-5D8ABE68479B}" presName="spacer" presStyleCnt="0"/>
      <dgm:spPr/>
    </dgm:pt>
    <dgm:pt modelId="{BD8AE336-5804-CD4A-B493-E46E3BB07F9A}" type="pres">
      <dgm:prSet presAssocID="{8ED767E0-D088-40EA-82A0-826C3458F8E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1F8DB26-1EB5-6F4F-8069-8AFA5787AA22}" type="pres">
      <dgm:prSet presAssocID="{BEAC3FE5-208E-4D79-A924-EBC1F0DEFB54}" presName="spacer" presStyleCnt="0"/>
      <dgm:spPr/>
    </dgm:pt>
    <dgm:pt modelId="{3F8729CD-5342-8642-933F-647BC9D16EB1}" type="pres">
      <dgm:prSet presAssocID="{A0FEF423-8EFD-4A29-8D7C-7BFBE180059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77A0FA5-4CD6-7A4E-B5D8-D512ADD038A2}" type="pres">
      <dgm:prSet presAssocID="{3C12A375-7944-448D-A8CE-F2E46A2CDFB7}" presName="spacer" presStyleCnt="0"/>
      <dgm:spPr/>
    </dgm:pt>
    <dgm:pt modelId="{47BE58C2-C4B8-E540-8CFE-543C65D58448}" type="pres">
      <dgm:prSet presAssocID="{65D545DE-7B21-4ABE-BB3D-4DBBED9A07D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4AEBD12-73F3-4E48-A835-B0B3BA105B0E}" type="presOf" srcId="{8ED767E0-D088-40EA-82A0-826C3458F8EC}" destId="{BD8AE336-5804-CD4A-B493-E46E3BB07F9A}" srcOrd="0" destOrd="0" presId="urn:microsoft.com/office/officeart/2005/8/layout/vList2"/>
    <dgm:cxn modelId="{C6566B2E-78FC-3E45-8C5A-AE835254F486}" type="presOf" srcId="{65D545DE-7B21-4ABE-BB3D-4DBBED9A07D8}" destId="{47BE58C2-C4B8-E540-8CFE-543C65D58448}" srcOrd="0" destOrd="0" presId="urn:microsoft.com/office/officeart/2005/8/layout/vList2"/>
    <dgm:cxn modelId="{E05ECA2E-A261-48AA-82CB-28F80F083632}" srcId="{73EEF250-77A2-43CC-B859-03AF3B861486}" destId="{A0FEF423-8EFD-4A29-8D7C-7BFBE1800597}" srcOrd="2" destOrd="0" parTransId="{63993025-75C5-44DA-B105-278F94A08C9B}" sibTransId="{3C12A375-7944-448D-A8CE-F2E46A2CDFB7}"/>
    <dgm:cxn modelId="{F20EF877-B4CF-CF46-B3EC-33E918DC6195}" type="presOf" srcId="{73EEF250-77A2-43CC-B859-03AF3B861486}" destId="{3CAF18A3-44A7-B24B-BC08-E1FCF0DB657F}" srcOrd="0" destOrd="0" presId="urn:microsoft.com/office/officeart/2005/8/layout/vList2"/>
    <dgm:cxn modelId="{FC6E9C79-66E4-4746-A9ED-241C08621C53}" srcId="{73EEF250-77A2-43CC-B859-03AF3B861486}" destId="{6032FA19-96DC-4591-AF8C-8FC42020BB5B}" srcOrd="0" destOrd="0" parTransId="{BDBD6B23-35E4-4E82-AC23-50718BD26AAD}" sibTransId="{EE3442E9-D3E0-421A-A80D-5D8ABE68479B}"/>
    <dgm:cxn modelId="{B37CEC93-CDC2-4062-AD77-7FC25C58D0F6}" srcId="{73EEF250-77A2-43CC-B859-03AF3B861486}" destId="{65D545DE-7B21-4ABE-BB3D-4DBBED9A07D8}" srcOrd="3" destOrd="0" parTransId="{30F4D540-CA06-46F9-A698-F16B51BAAF31}" sibTransId="{47AFE099-D171-474A-BF4B-26C3C37B095B}"/>
    <dgm:cxn modelId="{817DA39E-7552-49B3-BD67-2853486E2991}" srcId="{73EEF250-77A2-43CC-B859-03AF3B861486}" destId="{8ED767E0-D088-40EA-82A0-826C3458F8EC}" srcOrd="1" destOrd="0" parTransId="{4321693A-2E45-4AD0-925A-6AECCDF1BAC7}" sibTransId="{BEAC3FE5-208E-4D79-A924-EBC1F0DEFB54}"/>
    <dgm:cxn modelId="{23BE1AB5-A2FC-9D44-9E98-3BFFB4AE2962}" type="presOf" srcId="{A0FEF423-8EFD-4A29-8D7C-7BFBE1800597}" destId="{3F8729CD-5342-8642-933F-647BC9D16EB1}" srcOrd="0" destOrd="0" presId="urn:microsoft.com/office/officeart/2005/8/layout/vList2"/>
    <dgm:cxn modelId="{4CA118FD-738F-5147-94B6-12EA275D855E}" type="presOf" srcId="{6032FA19-96DC-4591-AF8C-8FC42020BB5B}" destId="{985ADFA3-3B8B-6841-AA6B-4397B4A0C707}" srcOrd="0" destOrd="0" presId="urn:microsoft.com/office/officeart/2005/8/layout/vList2"/>
    <dgm:cxn modelId="{3B0F6ACA-D27A-2F4B-BFF5-390A82F4BCFA}" type="presParOf" srcId="{3CAF18A3-44A7-B24B-BC08-E1FCF0DB657F}" destId="{985ADFA3-3B8B-6841-AA6B-4397B4A0C707}" srcOrd="0" destOrd="0" presId="urn:microsoft.com/office/officeart/2005/8/layout/vList2"/>
    <dgm:cxn modelId="{B2D8E7C2-1E88-4E41-A720-18DDD3F1412E}" type="presParOf" srcId="{3CAF18A3-44A7-B24B-BC08-E1FCF0DB657F}" destId="{79596028-04B6-FD41-9F4E-DDF7C385F381}" srcOrd="1" destOrd="0" presId="urn:microsoft.com/office/officeart/2005/8/layout/vList2"/>
    <dgm:cxn modelId="{01888E3B-E242-E44D-8127-32898CA5E575}" type="presParOf" srcId="{3CAF18A3-44A7-B24B-BC08-E1FCF0DB657F}" destId="{BD8AE336-5804-CD4A-B493-E46E3BB07F9A}" srcOrd="2" destOrd="0" presId="urn:microsoft.com/office/officeart/2005/8/layout/vList2"/>
    <dgm:cxn modelId="{03A6515D-3C12-6641-9F18-09733E45E255}" type="presParOf" srcId="{3CAF18A3-44A7-B24B-BC08-E1FCF0DB657F}" destId="{D1F8DB26-1EB5-6F4F-8069-8AFA5787AA22}" srcOrd="3" destOrd="0" presId="urn:microsoft.com/office/officeart/2005/8/layout/vList2"/>
    <dgm:cxn modelId="{F669CCF4-6746-8C4E-86E2-A971C163086E}" type="presParOf" srcId="{3CAF18A3-44A7-B24B-BC08-E1FCF0DB657F}" destId="{3F8729CD-5342-8642-933F-647BC9D16EB1}" srcOrd="4" destOrd="0" presId="urn:microsoft.com/office/officeart/2005/8/layout/vList2"/>
    <dgm:cxn modelId="{0A833582-DB6A-264F-9A9F-2615571D0181}" type="presParOf" srcId="{3CAF18A3-44A7-B24B-BC08-E1FCF0DB657F}" destId="{977A0FA5-4CD6-7A4E-B5D8-D512ADD038A2}" srcOrd="5" destOrd="0" presId="urn:microsoft.com/office/officeart/2005/8/layout/vList2"/>
    <dgm:cxn modelId="{309141C0-94F9-1D43-B755-2F6D439AB730}" type="presParOf" srcId="{3CAF18A3-44A7-B24B-BC08-E1FCF0DB657F}" destId="{47BE58C2-C4B8-E540-8CFE-543C65D5844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73C795-71EB-4D22-A650-9784967C49F2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60FED84-8918-4452-89F2-598CA626FB64}">
      <dgm:prSet/>
      <dgm:spPr/>
      <dgm:t>
        <a:bodyPr/>
        <a:lstStyle/>
        <a:p>
          <a:pPr>
            <a:defRPr cap="all"/>
          </a:pPr>
          <a:r>
            <a:rPr lang="nl-NL"/>
            <a:t>Veel verschillende soorten</a:t>
          </a:r>
          <a:endParaRPr lang="en-US" dirty="0"/>
        </a:p>
      </dgm:t>
    </dgm:pt>
    <dgm:pt modelId="{31586957-907D-485E-BDBB-EA0E7893E84C}" type="parTrans" cxnId="{A1152597-1056-4A24-B878-3F8B9A50E1F3}">
      <dgm:prSet/>
      <dgm:spPr/>
      <dgm:t>
        <a:bodyPr/>
        <a:lstStyle/>
        <a:p>
          <a:endParaRPr lang="en-US"/>
        </a:p>
      </dgm:t>
    </dgm:pt>
    <dgm:pt modelId="{FD4F7EE5-6CC0-4479-BDFF-18F9424587A5}" type="sibTrans" cxnId="{A1152597-1056-4A24-B878-3F8B9A50E1F3}">
      <dgm:prSet/>
      <dgm:spPr/>
      <dgm:t>
        <a:bodyPr/>
        <a:lstStyle/>
        <a:p>
          <a:endParaRPr lang="en-US"/>
        </a:p>
      </dgm:t>
    </dgm:pt>
    <dgm:pt modelId="{9A0E55BF-1EF6-4C4E-A3A5-DF527BC06F2E}">
      <dgm:prSet/>
      <dgm:spPr/>
      <dgm:t>
        <a:bodyPr/>
        <a:lstStyle/>
        <a:p>
          <a:pPr>
            <a:defRPr cap="all"/>
          </a:pPr>
          <a:r>
            <a:rPr lang="nl-NL"/>
            <a:t>Altijd ventilatie, LET OP: geen tocht</a:t>
          </a:r>
          <a:endParaRPr lang="en-US"/>
        </a:p>
      </dgm:t>
    </dgm:pt>
    <dgm:pt modelId="{A2E9152E-271A-4647-A28D-763CCF4B0132}" type="parTrans" cxnId="{75BB866D-7CF3-4F54-9B79-569E76E0EC6E}">
      <dgm:prSet/>
      <dgm:spPr/>
      <dgm:t>
        <a:bodyPr/>
        <a:lstStyle/>
        <a:p>
          <a:endParaRPr lang="en-US"/>
        </a:p>
      </dgm:t>
    </dgm:pt>
    <dgm:pt modelId="{634B8577-24CB-460B-A832-32797BE8F3E9}" type="sibTrans" cxnId="{75BB866D-7CF3-4F54-9B79-569E76E0EC6E}">
      <dgm:prSet/>
      <dgm:spPr/>
      <dgm:t>
        <a:bodyPr/>
        <a:lstStyle/>
        <a:p>
          <a:endParaRPr lang="en-US"/>
        </a:p>
      </dgm:t>
    </dgm:pt>
    <dgm:pt modelId="{E11C1CB0-1401-4443-9420-2B7E1D16D946}">
      <dgm:prSet/>
      <dgm:spPr/>
      <dgm:t>
        <a:bodyPr/>
        <a:lstStyle/>
        <a:p>
          <a:pPr>
            <a:defRPr cap="all"/>
          </a:pPr>
          <a:r>
            <a:rPr lang="nl-NL"/>
            <a:t>Verlichting of verwarming bij dieren</a:t>
          </a:r>
          <a:endParaRPr lang="en-US"/>
        </a:p>
      </dgm:t>
    </dgm:pt>
    <dgm:pt modelId="{CEF125DD-8DD7-40FC-8AEB-36C92D249BE1}" type="parTrans" cxnId="{0F4E0489-03BC-4D9A-820B-4428EE39C485}">
      <dgm:prSet/>
      <dgm:spPr/>
      <dgm:t>
        <a:bodyPr/>
        <a:lstStyle/>
        <a:p>
          <a:endParaRPr lang="en-US"/>
        </a:p>
      </dgm:t>
    </dgm:pt>
    <dgm:pt modelId="{ACCE953D-B7FA-473E-A872-7325A5A87DCA}" type="sibTrans" cxnId="{0F4E0489-03BC-4D9A-820B-4428EE39C485}">
      <dgm:prSet/>
      <dgm:spPr/>
      <dgm:t>
        <a:bodyPr/>
        <a:lstStyle/>
        <a:p>
          <a:endParaRPr lang="en-US"/>
        </a:p>
      </dgm:t>
    </dgm:pt>
    <dgm:pt modelId="{4A73613E-520B-4464-9EAB-45581CD5AC76}">
      <dgm:prSet/>
      <dgm:spPr/>
      <dgm:t>
        <a:bodyPr/>
        <a:lstStyle/>
        <a:p>
          <a:pPr>
            <a:defRPr cap="all"/>
          </a:pPr>
          <a:r>
            <a:rPr lang="nl-NL"/>
            <a:t>Donkere schuilplaatsen bij nachtdieren</a:t>
          </a:r>
          <a:endParaRPr lang="en-US"/>
        </a:p>
      </dgm:t>
    </dgm:pt>
    <dgm:pt modelId="{7FFFD009-9D72-44B5-BC6B-10CB982DF401}" type="parTrans" cxnId="{45322E2E-67E7-43E2-ACC2-C313D4A96986}">
      <dgm:prSet/>
      <dgm:spPr/>
      <dgm:t>
        <a:bodyPr/>
        <a:lstStyle/>
        <a:p>
          <a:endParaRPr lang="en-US"/>
        </a:p>
      </dgm:t>
    </dgm:pt>
    <dgm:pt modelId="{67E4A455-436C-41A0-9BEF-5E65C1E06F12}" type="sibTrans" cxnId="{45322E2E-67E7-43E2-ACC2-C313D4A96986}">
      <dgm:prSet/>
      <dgm:spPr/>
      <dgm:t>
        <a:bodyPr/>
        <a:lstStyle/>
        <a:p>
          <a:endParaRPr lang="en-US"/>
        </a:p>
      </dgm:t>
    </dgm:pt>
    <dgm:pt modelId="{9DFA0FC6-684A-4CE7-8472-144D15A0AB4A}" type="pres">
      <dgm:prSet presAssocID="{2E73C795-71EB-4D22-A650-9784967C49F2}" presName="root" presStyleCnt="0">
        <dgm:presLayoutVars>
          <dgm:dir/>
          <dgm:resizeHandles val="exact"/>
        </dgm:presLayoutVars>
      </dgm:prSet>
      <dgm:spPr/>
    </dgm:pt>
    <dgm:pt modelId="{35B97EC2-20D1-4F21-A521-44135550CF5D}" type="pres">
      <dgm:prSet presAssocID="{960FED84-8918-4452-89F2-598CA626FB64}" presName="compNode" presStyleCnt="0"/>
      <dgm:spPr/>
    </dgm:pt>
    <dgm:pt modelId="{4200F0A0-5500-4934-B4B8-99595ED9F290}" type="pres">
      <dgm:prSet presAssocID="{960FED84-8918-4452-89F2-598CA626FB64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C02F4FD-5E48-414B-B83D-C11A64F33A79}" type="pres">
      <dgm:prSet presAssocID="{960FED84-8918-4452-89F2-598CA626FB6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t met effen opvulling"/>
        </a:ext>
      </dgm:extLst>
    </dgm:pt>
    <dgm:pt modelId="{EFA16E08-CCF1-4302-8FF3-03ACF1D21E03}" type="pres">
      <dgm:prSet presAssocID="{960FED84-8918-4452-89F2-598CA626FB64}" presName="spaceRect" presStyleCnt="0"/>
      <dgm:spPr/>
    </dgm:pt>
    <dgm:pt modelId="{C06A3B4E-2632-4512-B931-22B474755228}" type="pres">
      <dgm:prSet presAssocID="{960FED84-8918-4452-89F2-598CA626FB64}" presName="textRect" presStyleLbl="revTx" presStyleIdx="0" presStyleCnt="4">
        <dgm:presLayoutVars>
          <dgm:chMax val="1"/>
          <dgm:chPref val="1"/>
        </dgm:presLayoutVars>
      </dgm:prSet>
      <dgm:spPr/>
    </dgm:pt>
    <dgm:pt modelId="{02FB3027-F8E6-4E3F-B0FB-CA645F61D470}" type="pres">
      <dgm:prSet presAssocID="{FD4F7EE5-6CC0-4479-BDFF-18F9424587A5}" presName="sibTrans" presStyleCnt="0"/>
      <dgm:spPr/>
    </dgm:pt>
    <dgm:pt modelId="{1DC7683D-05D5-4FCA-98B4-1EA1BD78E54F}" type="pres">
      <dgm:prSet presAssocID="{9A0E55BF-1EF6-4C4E-A3A5-DF527BC06F2E}" presName="compNode" presStyleCnt="0"/>
      <dgm:spPr/>
    </dgm:pt>
    <dgm:pt modelId="{526F3B08-AFD5-4F49-BD25-A25532EEEDF1}" type="pres">
      <dgm:prSet presAssocID="{9A0E55BF-1EF6-4C4E-A3A5-DF527BC06F2E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FD9DC87C-5BC3-49EE-8F63-04DAE7229834}" type="pres">
      <dgm:prSet presAssocID="{9A0E55BF-1EF6-4C4E-A3A5-DF527BC06F2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ngen"/>
        </a:ext>
      </dgm:extLst>
    </dgm:pt>
    <dgm:pt modelId="{1E422F6C-A6F2-4940-82D3-691AF25BFF28}" type="pres">
      <dgm:prSet presAssocID="{9A0E55BF-1EF6-4C4E-A3A5-DF527BC06F2E}" presName="spaceRect" presStyleCnt="0"/>
      <dgm:spPr/>
    </dgm:pt>
    <dgm:pt modelId="{D5EC3C73-1DF7-4B14-A6F5-9037DB72940E}" type="pres">
      <dgm:prSet presAssocID="{9A0E55BF-1EF6-4C4E-A3A5-DF527BC06F2E}" presName="textRect" presStyleLbl="revTx" presStyleIdx="1" presStyleCnt="4">
        <dgm:presLayoutVars>
          <dgm:chMax val="1"/>
          <dgm:chPref val="1"/>
        </dgm:presLayoutVars>
      </dgm:prSet>
      <dgm:spPr/>
    </dgm:pt>
    <dgm:pt modelId="{E9B09863-2EEC-4A28-92EF-D7AAB47CBCDB}" type="pres">
      <dgm:prSet presAssocID="{634B8577-24CB-460B-A832-32797BE8F3E9}" presName="sibTrans" presStyleCnt="0"/>
      <dgm:spPr/>
    </dgm:pt>
    <dgm:pt modelId="{9EA1C2BE-C03D-4E85-AA60-DA1B3A1AE5CF}" type="pres">
      <dgm:prSet presAssocID="{E11C1CB0-1401-4443-9420-2B7E1D16D946}" presName="compNode" presStyleCnt="0"/>
      <dgm:spPr/>
    </dgm:pt>
    <dgm:pt modelId="{AB5E97A7-81BD-4D12-83FE-C7DDC4C94E68}" type="pres">
      <dgm:prSet presAssocID="{E11C1CB0-1401-4443-9420-2B7E1D16D946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FC1AC45A-2FA5-4E07-B181-5C1FC863670E}" type="pres">
      <dgm:prSet presAssocID="{E11C1CB0-1401-4443-9420-2B7E1D16D94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loeilamp"/>
        </a:ext>
      </dgm:extLst>
    </dgm:pt>
    <dgm:pt modelId="{973B17CC-02E7-4145-8CDC-15DF91EBD8F1}" type="pres">
      <dgm:prSet presAssocID="{E11C1CB0-1401-4443-9420-2B7E1D16D946}" presName="spaceRect" presStyleCnt="0"/>
      <dgm:spPr/>
    </dgm:pt>
    <dgm:pt modelId="{6FF6488B-DA5B-4C78-B008-BAA0AD1F1361}" type="pres">
      <dgm:prSet presAssocID="{E11C1CB0-1401-4443-9420-2B7E1D16D946}" presName="textRect" presStyleLbl="revTx" presStyleIdx="2" presStyleCnt="4">
        <dgm:presLayoutVars>
          <dgm:chMax val="1"/>
          <dgm:chPref val="1"/>
        </dgm:presLayoutVars>
      </dgm:prSet>
      <dgm:spPr/>
    </dgm:pt>
    <dgm:pt modelId="{41898ABA-A439-4D90-A7CC-9D901A1635A1}" type="pres">
      <dgm:prSet presAssocID="{ACCE953D-B7FA-473E-A872-7325A5A87DCA}" presName="sibTrans" presStyleCnt="0"/>
      <dgm:spPr/>
    </dgm:pt>
    <dgm:pt modelId="{1D7D84A6-ABA7-404E-AE70-CF8CB21CFF1D}" type="pres">
      <dgm:prSet presAssocID="{4A73613E-520B-4464-9EAB-45581CD5AC76}" presName="compNode" presStyleCnt="0"/>
      <dgm:spPr/>
    </dgm:pt>
    <dgm:pt modelId="{EA5D4611-8150-49AD-AC39-A049FA72982F}" type="pres">
      <dgm:prSet presAssocID="{4A73613E-520B-4464-9EAB-45581CD5AC76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42358CFF-97CA-4264-90F2-60E9FF911C19}" type="pres">
      <dgm:prSet presAssocID="{4A73613E-520B-4464-9EAB-45581CD5AC7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an en sterren met effen opvulling"/>
        </a:ext>
      </dgm:extLst>
    </dgm:pt>
    <dgm:pt modelId="{86CDC898-A61D-4E56-BC49-867216E1E1B7}" type="pres">
      <dgm:prSet presAssocID="{4A73613E-520B-4464-9EAB-45581CD5AC76}" presName="spaceRect" presStyleCnt="0"/>
      <dgm:spPr/>
    </dgm:pt>
    <dgm:pt modelId="{102E7A4B-0C17-445B-BD06-B65DC800976D}" type="pres">
      <dgm:prSet presAssocID="{4A73613E-520B-4464-9EAB-45581CD5AC7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5AFAD1A-56A3-43C3-B8BF-6388493DAE3C}" type="presOf" srcId="{9A0E55BF-1EF6-4C4E-A3A5-DF527BC06F2E}" destId="{D5EC3C73-1DF7-4B14-A6F5-9037DB72940E}" srcOrd="0" destOrd="0" presId="urn:microsoft.com/office/officeart/2018/5/layout/IconLeafLabelList"/>
    <dgm:cxn modelId="{8222992B-B593-4EF6-A32D-DFBE086287DC}" type="presOf" srcId="{E11C1CB0-1401-4443-9420-2B7E1D16D946}" destId="{6FF6488B-DA5B-4C78-B008-BAA0AD1F1361}" srcOrd="0" destOrd="0" presId="urn:microsoft.com/office/officeart/2018/5/layout/IconLeafLabelList"/>
    <dgm:cxn modelId="{45322E2E-67E7-43E2-ACC2-C313D4A96986}" srcId="{2E73C795-71EB-4D22-A650-9784967C49F2}" destId="{4A73613E-520B-4464-9EAB-45581CD5AC76}" srcOrd="3" destOrd="0" parTransId="{7FFFD009-9D72-44B5-BC6B-10CB982DF401}" sibTransId="{67E4A455-436C-41A0-9BEF-5E65C1E06F12}"/>
    <dgm:cxn modelId="{16217B4E-A5D8-45AA-B7F3-068D72AA1C58}" type="presOf" srcId="{2E73C795-71EB-4D22-A650-9784967C49F2}" destId="{9DFA0FC6-684A-4CE7-8472-144D15A0AB4A}" srcOrd="0" destOrd="0" presId="urn:microsoft.com/office/officeart/2018/5/layout/IconLeafLabelList"/>
    <dgm:cxn modelId="{77B93F64-5561-40B6-BCB4-6A3C17EE488C}" type="presOf" srcId="{960FED84-8918-4452-89F2-598CA626FB64}" destId="{C06A3B4E-2632-4512-B931-22B474755228}" srcOrd="0" destOrd="0" presId="urn:microsoft.com/office/officeart/2018/5/layout/IconLeafLabelList"/>
    <dgm:cxn modelId="{75BB866D-7CF3-4F54-9B79-569E76E0EC6E}" srcId="{2E73C795-71EB-4D22-A650-9784967C49F2}" destId="{9A0E55BF-1EF6-4C4E-A3A5-DF527BC06F2E}" srcOrd="1" destOrd="0" parTransId="{A2E9152E-271A-4647-A28D-763CCF4B0132}" sibTransId="{634B8577-24CB-460B-A832-32797BE8F3E9}"/>
    <dgm:cxn modelId="{823D6782-0654-43E3-B13C-CC1B9592EBA6}" type="presOf" srcId="{4A73613E-520B-4464-9EAB-45581CD5AC76}" destId="{102E7A4B-0C17-445B-BD06-B65DC800976D}" srcOrd="0" destOrd="0" presId="urn:microsoft.com/office/officeart/2018/5/layout/IconLeafLabelList"/>
    <dgm:cxn modelId="{0F4E0489-03BC-4D9A-820B-4428EE39C485}" srcId="{2E73C795-71EB-4D22-A650-9784967C49F2}" destId="{E11C1CB0-1401-4443-9420-2B7E1D16D946}" srcOrd="2" destOrd="0" parTransId="{CEF125DD-8DD7-40FC-8AEB-36C92D249BE1}" sibTransId="{ACCE953D-B7FA-473E-A872-7325A5A87DCA}"/>
    <dgm:cxn modelId="{A1152597-1056-4A24-B878-3F8B9A50E1F3}" srcId="{2E73C795-71EB-4D22-A650-9784967C49F2}" destId="{960FED84-8918-4452-89F2-598CA626FB64}" srcOrd="0" destOrd="0" parTransId="{31586957-907D-485E-BDBB-EA0E7893E84C}" sibTransId="{FD4F7EE5-6CC0-4479-BDFF-18F9424587A5}"/>
    <dgm:cxn modelId="{43B737F3-842C-406E-B6B3-2AFAF0AABA8B}" type="presParOf" srcId="{9DFA0FC6-684A-4CE7-8472-144D15A0AB4A}" destId="{35B97EC2-20D1-4F21-A521-44135550CF5D}" srcOrd="0" destOrd="0" presId="urn:microsoft.com/office/officeart/2018/5/layout/IconLeafLabelList"/>
    <dgm:cxn modelId="{16DD766B-3542-49BF-AC7D-6AAF10069EA3}" type="presParOf" srcId="{35B97EC2-20D1-4F21-A521-44135550CF5D}" destId="{4200F0A0-5500-4934-B4B8-99595ED9F290}" srcOrd="0" destOrd="0" presId="urn:microsoft.com/office/officeart/2018/5/layout/IconLeafLabelList"/>
    <dgm:cxn modelId="{1CBDFBED-7E41-43CC-A43A-A2B89060335A}" type="presParOf" srcId="{35B97EC2-20D1-4F21-A521-44135550CF5D}" destId="{0C02F4FD-5E48-414B-B83D-C11A64F33A79}" srcOrd="1" destOrd="0" presId="urn:microsoft.com/office/officeart/2018/5/layout/IconLeafLabelList"/>
    <dgm:cxn modelId="{1EBE6235-9948-43FF-B2A5-A34735E859FB}" type="presParOf" srcId="{35B97EC2-20D1-4F21-A521-44135550CF5D}" destId="{EFA16E08-CCF1-4302-8FF3-03ACF1D21E03}" srcOrd="2" destOrd="0" presId="urn:microsoft.com/office/officeart/2018/5/layout/IconLeafLabelList"/>
    <dgm:cxn modelId="{B8783AD1-2C14-443B-BC19-BF312A3B33DF}" type="presParOf" srcId="{35B97EC2-20D1-4F21-A521-44135550CF5D}" destId="{C06A3B4E-2632-4512-B931-22B474755228}" srcOrd="3" destOrd="0" presId="urn:microsoft.com/office/officeart/2018/5/layout/IconLeafLabelList"/>
    <dgm:cxn modelId="{44C87AB7-5358-4524-8633-716378D56779}" type="presParOf" srcId="{9DFA0FC6-684A-4CE7-8472-144D15A0AB4A}" destId="{02FB3027-F8E6-4E3F-B0FB-CA645F61D470}" srcOrd="1" destOrd="0" presId="urn:microsoft.com/office/officeart/2018/5/layout/IconLeafLabelList"/>
    <dgm:cxn modelId="{B8BF674D-495D-4361-9802-C49D42D89389}" type="presParOf" srcId="{9DFA0FC6-684A-4CE7-8472-144D15A0AB4A}" destId="{1DC7683D-05D5-4FCA-98B4-1EA1BD78E54F}" srcOrd="2" destOrd="0" presId="urn:microsoft.com/office/officeart/2018/5/layout/IconLeafLabelList"/>
    <dgm:cxn modelId="{47402762-51DD-4E69-993A-B9C0132C0A20}" type="presParOf" srcId="{1DC7683D-05D5-4FCA-98B4-1EA1BD78E54F}" destId="{526F3B08-AFD5-4F49-BD25-A25532EEEDF1}" srcOrd="0" destOrd="0" presId="urn:microsoft.com/office/officeart/2018/5/layout/IconLeafLabelList"/>
    <dgm:cxn modelId="{054401E8-903A-4B4A-8171-63808FA024C1}" type="presParOf" srcId="{1DC7683D-05D5-4FCA-98B4-1EA1BD78E54F}" destId="{FD9DC87C-5BC3-49EE-8F63-04DAE7229834}" srcOrd="1" destOrd="0" presId="urn:microsoft.com/office/officeart/2018/5/layout/IconLeafLabelList"/>
    <dgm:cxn modelId="{1F16AEC7-9DEF-45C8-8C4A-6C6DD892232A}" type="presParOf" srcId="{1DC7683D-05D5-4FCA-98B4-1EA1BD78E54F}" destId="{1E422F6C-A6F2-4940-82D3-691AF25BFF28}" srcOrd="2" destOrd="0" presId="urn:microsoft.com/office/officeart/2018/5/layout/IconLeafLabelList"/>
    <dgm:cxn modelId="{4A39A56B-593E-4409-B5B2-7E5FC42F534C}" type="presParOf" srcId="{1DC7683D-05D5-4FCA-98B4-1EA1BD78E54F}" destId="{D5EC3C73-1DF7-4B14-A6F5-9037DB72940E}" srcOrd="3" destOrd="0" presId="urn:microsoft.com/office/officeart/2018/5/layout/IconLeafLabelList"/>
    <dgm:cxn modelId="{007B11A4-2DEE-497B-BA99-FA261C0AB84B}" type="presParOf" srcId="{9DFA0FC6-684A-4CE7-8472-144D15A0AB4A}" destId="{E9B09863-2EEC-4A28-92EF-D7AAB47CBCDB}" srcOrd="3" destOrd="0" presId="urn:microsoft.com/office/officeart/2018/5/layout/IconLeafLabelList"/>
    <dgm:cxn modelId="{DBE8DDDD-B4B1-4D8B-A128-A10D9E164DEE}" type="presParOf" srcId="{9DFA0FC6-684A-4CE7-8472-144D15A0AB4A}" destId="{9EA1C2BE-C03D-4E85-AA60-DA1B3A1AE5CF}" srcOrd="4" destOrd="0" presId="urn:microsoft.com/office/officeart/2018/5/layout/IconLeafLabelList"/>
    <dgm:cxn modelId="{3F0E0EFD-ABB6-4761-B3B5-3C9F4155EFF3}" type="presParOf" srcId="{9EA1C2BE-C03D-4E85-AA60-DA1B3A1AE5CF}" destId="{AB5E97A7-81BD-4D12-83FE-C7DDC4C94E68}" srcOrd="0" destOrd="0" presId="urn:microsoft.com/office/officeart/2018/5/layout/IconLeafLabelList"/>
    <dgm:cxn modelId="{4A193A12-2F28-4613-9BE8-9AA66CE4D1B6}" type="presParOf" srcId="{9EA1C2BE-C03D-4E85-AA60-DA1B3A1AE5CF}" destId="{FC1AC45A-2FA5-4E07-B181-5C1FC863670E}" srcOrd="1" destOrd="0" presId="urn:microsoft.com/office/officeart/2018/5/layout/IconLeafLabelList"/>
    <dgm:cxn modelId="{C759D741-EA87-4105-8B24-253135C66607}" type="presParOf" srcId="{9EA1C2BE-C03D-4E85-AA60-DA1B3A1AE5CF}" destId="{973B17CC-02E7-4145-8CDC-15DF91EBD8F1}" srcOrd="2" destOrd="0" presId="urn:microsoft.com/office/officeart/2018/5/layout/IconLeafLabelList"/>
    <dgm:cxn modelId="{DC3A92CF-74BE-4F8A-B675-8058415A45EB}" type="presParOf" srcId="{9EA1C2BE-C03D-4E85-AA60-DA1B3A1AE5CF}" destId="{6FF6488B-DA5B-4C78-B008-BAA0AD1F1361}" srcOrd="3" destOrd="0" presId="urn:microsoft.com/office/officeart/2018/5/layout/IconLeafLabelList"/>
    <dgm:cxn modelId="{CFC80E4D-0556-44DA-8354-EEA625F202FC}" type="presParOf" srcId="{9DFA0FC6-684A-4CE7-8472-144D15A0AB4A}" destId="{41898ABA-A439-4D90-A7CC-9D901A1635A1}" srcOrd="5" destOrd="0" presId="urn:microsoft.com/office/officeart/2018/5/layout/IconLeafLabelList"/>
    <dgm:cxn modelId="{F80F7B16-88EF-4652-8228-332B27102EB5}" type="presParOf" srcId="{9DFA0FC6-684A-4CE7-8472-144D15A0AB4A}" destId="{1D7D84A6-ABA7-404E-AE70-CF8CB21CFF1D}" srcOrd="6" destOrd="0" presId="urn:microsoft.com/office/officeart/2018/5/layout/IconLeafLabelList"/>
    <dgm:cxn modelId="{8CE16201-5439-4C07-9CC4-12C147879CAF}" type="presParOf" srcId="{1D7D84A6-ABA7-404E-AE70-CF8CB21CFF1D}" destId="{EA5D4611-8150-49AD-AC39-A049FA72982F}" srcOrd="0" destOrd="0" presId="urn:microsoft.com/office/officeart/2018/5/layout/IconLeafLabelList"/>
    <dgm:cxn modelId="{E70E55C4-A55E-444A-9AC9-F5613A09C6B8}" type="presParOf" srcId="{1D7D84A6-ABA7-404E-AE70-CF8CB21CFF1D}" destId="{42358CFF-97CA-4264-90F2-60E9FF911C19}" srcOrd="1" destOrd="0" presId="urn:microsoft.com/office/officeart/2018/5/layout/IconLeafLabelList"/>
    <dgm:cxn modelId="{8268061F-F036-48E6-8529-6A0459CE5824}" type="presParOf" srcId="{1D7D84A6-ABA7-404E-AE70-CF8CB21CFF1D}" destId="{86CDC898-A61D-4E56-BC49-867216E1E1B7}" srcOrd="2" destOrd="0" presId="urn:microsoft.com/office/officeart/2018/5/layout/IconLeafLabelList"/>
    <dgm:cxn modelId="{64C47FB7-DDD1-4415-AE5C-9E47475A0905}" type="presParOf" srcId="{1D7D84A6-ABA7-404E-AE70-CF8CB21CFF1D}" destId="{102E7A4B-0C17-445B-BD06-B65DC800976D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F9670C-7200-42C3-B7E2-06317C8F1D9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DDCEB18-6271-44D6-8AC5-E332A57B657C}">
      <dgm:prSet/>
      <dgm:spPr/>
      <dgm:t>
        <a:bodyPr/>
        <a:lstStyle/>
        <a:p>
          <a:r>
            <a:rPr lang="nl-NL" b="0" baseline="0"/>
            <a:t>Tweetallen</a:t>
          </a:r>
          <a:endParaRPr lang="en-US"/>
        </a:p>
      </dgm:t>
    </dgm:pt>
    <dgm:pt modelId="{0AA5F118-FD5A-48B2-9FAC-7FEF867C6280}" type="parTrans" cxnId="{D0F1C226-5945-40E9-8EB6-747BC0A34843}">
      <dgm:prSet/>
      <dgm:spPr/>
      <dgm:t>
        <a:bodyPr/>
        <a:lstStyle/>
        <a:p>
          <a:endParaRPr lang="en-US"/>
        </a:p>
      </dgm:t>
    </dgm:pt>
    <dgm:pt modelId="{DC8FB73A-D9DB-4A85-9079-32F4643A6195}" type="sibTrans" cxnId="{D0F1C226-5945-40E9-8EB6-747BC0A34843}">
      <dgm:prSet/>
      <dgm:spPr/>
      <dgm:t>
        <a:bodyPr/>
        <a:lstStyle/>
        <a:p>
          <a:endParaRPr lang="en-US"/>
        </a:p>
      </dgm:t>
    </dgm:pt>
    <dgm:pt modelId="{0BB27901-B546-42D7-BEB8-643D6F034D22}">
      <dgm:prSet/>
      <dgm:spPr/>
      <dgm:t>
        <a:bodyPr/>
        <a:lstStyle/>
        <a:p>
          <a:r>
            <a:rPr lang="nl-NL" b="0" baseline="0"/>
            <a:t>Ideaal verblijf voor een knaagdier of konijn ( kies een ras )</a:t>
          </a:r>
          <a:endParaRPr lang="en-US"/>
        </a:p>
      </dgm:t>
    </dgm:pt>
    <dgm:pt modelId="{4F8FBB5F-EB0C-4649-BDE2-2FE4DDA60D54}" type="parTrans" cxnId="{0E043BAC-F289-48A1-913A-C056138B6F4D}">
      <dgm:prSet/>
      <dgm:spPr/>
      <dgm:t>
        <a:bodyPr/>
        <a:lstStyle/>
        <a:p>
          <a:endParaRPr lang="en-US"/>
        </a:p>
      </dgm:t>
    </dgm:pt>
    <dgm:pt modelId="{4728807A-C6E0-413C-A739-04C7776AD0DD}" type="sibTrans" cxnId="{0E043BAC-F289-48A1-913A-C056138B6F4D}">
      <dgm:prSet/>
      <dgm:spPr/>
      <dgm:t>
        <a:bodyPr/>
        <a:lstStyle/>
        <a:p>
          <a:endParaRPr lang="en-US"/>
        </a:p>
      </dgm:t>
    </dgm:pt>
    <dgm:pt modelId="{E352D481-3CF7-429C-A190-EA09272661D4}">
      <dgm:prSet/>
      <dgm:spPr/>
      <dgm:t>
        <a:bodyPr/>
        <a:lstStyle/>
        <a:p>
          <a:r>
            <a:rPr lang="nl-NL" b="0" baseline="0"/>
            <a:t>Hierin: afmetingen, basis/continuverblijf, je eigen mening</a:t>
          </a:r>
          <a:endParaRPr lang="en-US"/>
        </a:p>
      </dgm:t>
    </dgm:pt>
    <dgm:pt modelId="{084D2358-5542-4B5A-AD36-0A0608CB1E83}" type="parTrans" cxnId="{6532ED29-9D77-4509-ACA1-87C85B906444}">
      <dgm:prSet/>
      <dgm:spPr/>
      <dgm:t>
        <a:bodyPr/>
        <a:lstStyle/>
        <a:p>
          <a:endParaRPr lang="en-US"/>
        </a:p>
      </dgm:t>
    </dgm:pt>
    <dgm:pt modelId="{44CF3CC6-11B4-49E9-AFC4-2B23F8A25CE0}" type="sibTrans" cxnId="{6532ED29-9D77-4509-ACA1-87C85B906444}">
      <dgm:prSet/>
      <dgm:spPr/>
      <dgm:t>
        <a:bodyPr/>
        <a:lstStyle/>
        <a:p>
          <a:endParaRPr lang="en-US"/>
        </a:p>
      </dgm:t>
    </dgm:pt>
    <dgm:pt modelId="{3CED5CB3-92C5-E249-9970-65A9E3BA7AB5}" type="pres">
      <dgm:prSet presAssocID="{A8F9670C-7200-42C3-B7E2-06317C8F1D9F}" presName="linear" presStyleCnt="0">
        <dgm:presLayoutVars>
          <dgm:animLvl val="lvl"/>
          <dgm:resizeHandles val="exact"/>
        </dgm:presLayoutVars>
      </dgm:prSet>
      <dgm:spPr/>
    </dgm:pt>
    <dgm:pt modelId="{080203E8-C67B-154D-9E21-5A6FE692B953}" type="pres">
      <dgm:prSet presAssocID="{9DDCEB18-6271-44D6-8AC5-E332A57B657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21A65F5-E6A8-7646-B283-469F37E6A657}" type="pres">
      <dgm:prSet presAssocID="{DC8FB73A-D9DB-4A85-9079-32F4643A6195}" presName="spacer" presStyleCnt="0"/>
      <dgm:spPr/>
    </dgm:pt>
    <dgm:pt modelId="{2827F8AB-BFC6-4347-9CA3-A1A493719BC0}" type="pres">
      <dgm:prSet presAssocID="{0BB27901-B546-42D7-BEB8-643D6F034D2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6AD0F7B-1CFD-DE42-91B4-AC9E44576CDC}" type="pres">
      <dgm:prSet presAssocID="{4728807A-C6E0-413C-A739-04C7776AD0DD}" presName="spacer" presStyleCnt="0"/>
      <dgm:spPr/>
    </dgm:pt>
    <dgm:pt modelId="{D29B2E24-2E01-CC41-A0BA-F686B6276FF3}" type="pres">
      <dgm:prSet presAssocID="{E352D481-3CF7-429C-A190-EA09272661D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9717F18-6DAC-FC49-A313-1DFBB9FE663C}" type="presOf" srcId="{9DDCEB18-6271-44D6-8AC5-E332A57B657C}" destId="{080203E8-C67B-154D-9E21-5A6FE692B953}" srcOrd="0" destOrd="0" presId="urn:microsoft.com/office/officeart/2005/8/layout/vList2"/>
    <dgm:cxn modelId="{D0F1C226-5945-40E9-8EB6-747BC0A34843}" srcId="{A8F9670C-7200-42C3-B7E2-06317C8F1D9F}" destId="{9DDCEB18-6271-44D6-8AC5-E332A57B657C}" srcOrd="0" destOrd="0" parTransId="{0AA5F118-FD5A-48B2-9FAC-7FEF867C6280}" sibTransId="{DC8FB73A-D9DB-4A85-9079-32F4643A6195}"/>
    <dgm:cxn modelId="{1C8CD729-B677-1C42-B1F3-C78F7A0BF8E9}" type="presOf" srcId="{0BB27901-B546-42D7-BEB8-643D6F034D22}" destId="{2827F8AB-BFC6-4347-9CA3-A1A493719BC0}" srcOrd="0" destOrd="0" presId="urn:microsoft.com/office/officeart/2005/8/layout/vList2"/>
    <dgm:cxn modelId="{6532ED29-9D77-4509-ACA1-87C85B906444}" srcId="{A8F9670C-7200-42C3-B7E2-06317C8F1D9F}" destId="{E352D481-3CF7-429C-A190-EA09272661D4}" srcOrd="2" destOrd="0" parTransId="{084D2358-5542-4B5A-AD36-0A0608CB1E83}" sibTransId="{44CF3CC6-11B4-49E9-AFC4-2B23F8A25CE0}"/>
    <dgm:cxn modelId="{B9D0FE6C-4C2A-3F42-88A2-EF2C889537C5}" type="presOf" srcId="{E352D481-3CF7-429C-A190-EA09272661D4}" destId="{D29B2E24-2E01-CC41-A0BA-F686B6276FF3}" srcOrd="0" destOrd="0" presId="urn:microsoft.com/office/officeart/2005/8/layout/vList2"/>
    <dgm:cxn modelId="{4A490887-7B95-754C-B2CF-C7337CE202BD}" type="presOf" srcId="{A8F9670C-7200-42C3-B7E2-06317C8F1D9F}" destId="{3CED5CB3-92C5-E249-9970-65A9E3BA7AB5}" srcOrd="0" destOrd="0" presId="urn:microsoft.com/office/officeart/2005/8/layout/vList2"/>
    <dgm:cxn modelId="{0E043BAC-F289-48A1-913A-C056138B6F4D}" srcId="{A8F9670C-7200-42C3-B7E2-06317C8F1D9F}" destId="{0BB27901-B546-42D7-BEB8-643D6F034D22}" srcOrd="1" destOrd="0" parTransId="{4F8FBB5F-EB0C-4649-BDE2-2FE4DDA60D54}" sibTransId="{4728807A-C6E0-413C-A739-04C7776AD0DD}"/>
    <dgm:cxn modelId="{6A716337-BEA0-C94E-9C2F-B049EC7C0F0E}" type="presParOf" srcId="{3CED5CB3-92C5-E249-9970-65A9E3BA7AB5}" destId="{080203E8-C67B-154D-9E21-5A6FE692B953}" srcOrd="0" destOrd="0" presId="urn:microsoft.com/office/officeart/2005/8/layout/vList2"/>
    <dgm:cxn modelId="{289F6964-6C69-8544-85BC-A101B0942130}" type="presParOf" srcId="{3CED5CB3-92C5-E249-9970-65A9E3BA7AB5}" destId="{421A65F5-E6A8-7646-B283-469F37E6A657}" srcOrd="1" destOrd="0" presId="urn:microsoft.com/office/officeart/2005/8/layout/vList2"/>
    <dgm:cxn modelId="{CA14DDDE-58AE-524C-B503-A5D9652E8662}" type="presParOf" srcId="{3CED5CB3-92C5-E249-9970-65A9E3BA7AB5}" destId="{2827F8AB-BFC6-4347-9CA3-A1A493719BC0}" srcOrd="2" destOrd="0" presId="urn:microsoft.com/office/officeart/2005/8/layout/vList2"/>
    <dgm:cxn modelId="{BD449383-EC36-1249-BD66-316282943652}" type="presParOf" srcId="{3CED5CB3-92C5-E249-9970-65A9E3BA7AB5}" destId="{76AD0F7B-1CFD-DE42-91B4-AC9E44576CDC}" srcOrd="3" destOrd="0" presId="urn:microsoft.com/office/officeart/2005/8/layout/vList2"/>
    <dgm:cxn modelId="{DA0B9864-57D9-8141-956C-17DD4754E15A}" type="presParOf" srcId="{3CED5CB3-92C5-E249-9970-65A9E3BA7AB5}" destId="{D29B2E24-2E01-CC41-A0BA-F686B6276FF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ADFA3-3B8B-6841-AA6B-4397B4A0C707}">
      <dsp:nvSpPr>
        <dsp:cNvPr id="0" name=""/>
        <dsp:cNvSpPr/>
      </dsp:nvSpPr>
      <dsp:spPr>
        <a:xfrm>
          <a:off x="0" y="526512"/>
          <a:ext cx="8770571" cy="6107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b="0" kern="1200" baseline="0"/>
            <a:t>Je weet het verschil tussen een konijn en knaagdier</a:t>
          </a:r>
          <a:endParaRPr lang="en-US" sz="1800" kern="1200"/>
        </a:p>
      </dsp:txBody>
      <dsp:txXfrm>
        <a:off x="29814" y="556326"/>
        <a:ext cx="8710943" cy="551111"/>
      </dsp:txXfrm>
    </dsp:sp>
    <dsp:sp modelId="{BD8AE336-5804-CD4A-B493-E46E3BB07F9A}">
      <dsp:nvSpPr>
        <dsp:cNvPr id="0" name=""/>
        <dsp:cNvSpPr/>
      </dsp:nvSpPr>
      <dsp:spPr>
        <a:xfrm>
          <a:off x="0" y="1189092"/>
          <a:ext cx="8770571" cy="6107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b="0" kern="1200" baseline="0"/>
            <a:t>Je kunt het verschil uitleggen tussen basis en continu verblijf</a:t>
          </a:r>
          <a:endParaRPr lang="en-US" sz="1800" kern="1200"/>
        </a:p>
      </dsp:txBody>
      <dsp:txXfrm>
        <a:off x="29814" y="1218906"/>
        <a:ext cx="8710943" cy="551111"/>
      </dsp:txXfrm>
    </dsp:sp>
    <dsp:sp modelId="{3F8729CD-5342-8642-933F-647BC9D16EB1}">
      <dsp:nvSpPr>
        <dsp:cNvPr id="0" name=""/>
        <dsp:cNvSpPr/>
      </dsp:nvSpPr>
      <dsp:spPr>
        <a:xfrm>
          <a:off x="0" y="1851672"/>
          <a:ext cx="8770571" cy="6107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b="0" kern="1200" baseline="0"/>
            <a:t>Je weet waar je op let bij de huisvesting bij knaagdieren</a:t>
          </a:r>
          <a:endParaRPr lang="en-US" sz="1800" kern="1200"/>
        </a:p>
      </dsp:txBody>
      <dsp:txXfrm>
        <a:off x="29814" y="1881486"/>
        <a:ext cx="8710943" cy="551111"/>
      </dsp:txXfrm>
    </dsp:sp>
    <dsp:sp modelId="{47BE58C2-C4B8-E540-8CFE-543C65D58448}">
      <dsp:nvSpPr>
        <dsp:cNvPr id="0" name=""/>
        <dsp:cNvSpPr/>
      </dsp:nvSpPr>
      <dsp:spPr>
        <a:xfrm>
          <a:off x="0" y="2514251"/>
          <a:ext cx="8770571" cy="6107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b="0" kern="1200" baseline="0"/>
            <a:t>Je kunt aan een mede student uitleggen waarom hygiëne zo belangrijk is</a:t>
          </a:r>
          <a:endParaRPr lang="en-US" sz="1800" kern="1200"/>
        </a:p>
      </dsp:txBody>
      <dsp:txXfrm>
        <a:off x="29814" y="2544065"/>
        <a:ext cx="8710943" cy="5511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0F0A0-5500-4934-B4B8-99595ED9F290}">
      <dsp:nvSpPr>
        <dsp:cNvPr id="0" name=""/>
        <dsp:cNvSpPr/>
      </dsp:nvSpPr>
      <dsp:spPr>
        <a:xfrm>
          <a:off x="434892" y="61451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02F4FD-5E48-414B-B83D-C11A64F33A79}">
      <dsp:nvSpPr>
        <dsp:cNvPr id="0" name=""/>
        <dsp:cNvSpPr/>
      </dsp:nvSpPr>
      <dsp:spPr>
        <a:xfrm>
          <a:off x="668892" y="848518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6A3B4E-2632-4512-B931-22B474755228}">
      <dsp:nvSpPr>
        <dsp:cNvPr id="0" name=""/>
        <dsp:cNvSpPr/>
      </dsp:nvSpPr>
      <dsp:spPr>
        <a:xfrm>
          <a:off x="83892" y="2054518"/>
          <a:ext cx="180000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100" kern="1200"/>
            <a:t>Veel verschillende soorten</a:t>
          </a:r>
          <a:endParaRPr lang="en-US" sz="1100" kern="1200" dirty="0"/>
        </a:p>
      </dsp:txBody>
      <dsp:txXfrm>
        <a:off x="83892" y="2054518"/>
        <a:ext cx="1800000" cy="742500"/>
      </dsp:txXfrm>
    </dsp:sp>
    <dsp:sp modelId="{526F3B08-AFD5-4F49-BD25-A25532EEEDF1}">
      <dsp:nvSpPr>
        <dsp:cNvPr id="0" name=""/>
        <dsp:cNvSpPr/>
      </dsp:nvSpPr>
      <dsp:spPr>
        <a:xfrm>
          <a:off x="2549892" y="61451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DC87C-5BC3-49EE-8F63-04DAE7229834}">
      <dsp:nvSpPr>
        <dsp:cNvPr id="0" name=""/>
        <dsp:cNvSpPr/>
      </dsp:nvSpPr>
      <dsp:spPr>
        <a:xfrm>
          <a:off x="2783892" y="848518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EC3C73-1DF7-4B14-A6F5-9037DB72940E}">
      <dsp:nvSpPr>
        <dsp:cNvPr id="0" name=""/>
        <dsp:cNvSpPr/>
      </dsp:nvSpPr>
      <dsp:spPr>
        <a:xfrm>
          <a:off x="2198892" y="2054518"/>
          <a:ext cx="180000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100" kern="1200"/>
            <a:t>Altijd ventilatie, LET OP: geen tocht</a:t>
          </a:r>
          <a:endParaRPr lang="en-US" sz="1100" kern="1200"/>
        </a:p>
      </dsp:txBody>
      <dsp:txXfrm>
        <a:off x="2198892" y="2054518"/>
        <a:ext cx="1800000" cy="742500"/>
      </dsp:txXfrm>
    </dsp:sp>
    <dsp:sp modelId="{AB5E97A7-81BD-4D12-83FE-C7DDC4C94E68}">
      <dsp:nvSpPr>
        <dsp:cNvPr id="0" name=""/>
        <dsp:cNvSpPr/>
      </dsp:nvSpPr>
      <dsp:spPr>
        <a:xfrm>
          <a:off x="4664892" y="61451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1AC45A-2FA5-4E07-B181-5C1FC863670E}">
      <dsp:nvSpPr>
        <dsp:cNvPr id="0" name=""/>
        <dsp:cNvSpPr/>
      </dsp:nvSpPr>
      <dsp:spPr>
        <a:xfrm>
          <a:off x="4898892" y="848518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F6488B-DA5B-4C78-B008-BAA0AD1F1361}">
      <dsp:nvSpPr>
        <dsp:cNvPr id="0" name=""/>
        <dsp:cNvSpPr/>
      </dsp:nvSpPr>
      <dsp:spPr>
        <a:xfrm>
          <a:off x="4313892" y="2054518"/>
          <a:ext cx="180000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100" kern="1200"/>
            <a:t>Verlichting of verwarming bij dieren</a:t>
          </a:r>
          <a:endParaRPr lang="en-US" sz="1100" kern="1200"/>
        </a:p>
      </dsp:txBody>
      <dsp:txXfrm>
        <a:off x="4313892" y="2054518"/>
        <a:ext cx="1800000" cy="742500"/>
      </dsp:txXfrm>
    </dsp:sp>
    <dsp:sp modelId="{EA5D4611-8150-49AD-AC39-A049FA72982F}">
      <dsp:nvSpPr>
        <dsp:cNvPr id="0" name=""/>
        <dsp:cNvSpPr/>
      </dsp:nvSpPr>
      <dsp:spPr>
        <a:xfrm>
          <a:off x="6779892" y="61451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358CFF-97CA-4264-90F2-60E9FF911C19}">
      <dsp:nvSpPr>
        <dsp:cNvPr id="0" name=""/>
        <dsp:cNvSpPr/>
      </dsp:nvSpPr>
      <dsp:spPr>
        <a:xfrm>
          <a:off x="7013892" y="848518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2E7A4B-0C17-445B-BD06-B65DC800976D}">
      <dsp:nvSpPr>
        <dsp:cNvPr id="0" name=""/>
        <dsp:cNvSpPr/>
      </dsp:nvSpPr>
      <dsp:spPr>
        <a:xfrm>
          <a:off x="6428892" y="2054518"/>
          <a:ext cx="180000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100" kern="1200"/>
            <a:t>Donkere schuilplaatsen bij nachtdieren</a:t>
          </a:r>
          <a:endParaRPr lang="en-US" sz="1100" kern="1200"/>
        </a:p>
      </dsp:txBody>
      <dsp:txXfrm>
        <a:off x="6428892" y="2054518"/>
        <a:ext cx="1800000" cy="742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0203E8-C67B-154D-9E21-5A6FE692B953}">
      <dsp:nvSpPr>
        <dsp:cNvPr id="0" name=""/>
        <dsp:cNvSpPr/>
      </dsp:nvSpPr>
      <dsp:spPr>
        <a:xfrm>
          <a:off x="0" y="733618"/>
          <a:ext cx="5031485" cy="11875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0" kern="1200" baseline="0"/>
            <a:t>Tweetallen</a:t>
          </a:r>
          <a:endParaRPr lang="en-US" sz="2000" kern="1200"/>
        </a:p>
      </dsp:txBody>
      <dsp:txXfrm>
        <a:off x="57971" y="791589"/>
        <a:ext cx="4915543" cy="1071608"/>
      </dsp:txXfrm>
    </dsp:sp>
    <dsp:sp modelId="{2827F8AB-BFC6-4347-9CA3-A1A493719BC0}">
      <dsp:nvSpPr>
        <dsp:cNvPr id="0" name=""/>
        <dsp:cNvSpPr/>
      </dsp:nvSpPr>
      <dsp:spPr>
        <a:xfrm>
          <a:off x="0" y="1978768"/>
          <a:ext cx="5031485" cy="1187550"/>
        </a:xfrm>
        <a:prstGeom prst="roundRect">
          <a:avLst/>
        </a:prstGeom>
        <a:solidFill>
          <a:schemeClr val="accent2">
            <a:hueOff val="-762682"/>
            <a:satOff val="-209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0" kern="1200" baseline="0"/>
            <a:t>Ideaal verblijf voor een knaagdier of konijn ( kies een ras )</a:t>
          </a:r>
          <a:endParaRPr lang="en-US" sz="2000" kern="1200"/>
        </a:p>
      </dsp:txBody>
      <dsp:txXfrm>
        <a:off x="57971" y="2036739"/>
        <a:ext cx="4915543" cy="1071608"/>
      </dsp:txXfrm>
    </dsp:sp>
    <dsp:sp modelId="{D29B2E24-2E01-CC41-A0BA-F686B6276FF3}">
      <dsp:nvSpPr>
        <dsp:cNvPr id="0" name=""/>
        <dsp:cNvSpPr/>
      </dsp:nvSpPr>
      <dsp:spPr>
        <a:xfrm>
          <a:off x="0" y="3223919"/>
          <a:ext cx="5031485" cy="1187550"/>
        </a:xfrm>
        <a:prstGeom prst="roundRect">
          <a:avLst/>
        </a:prstGeom>
        <a:solidFill>
          <a:schemeClr val="accent2">
            <a:hueOff val="-1525364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0" kern="1200" baseline="0"/>
            <a:t>Hierin: afmetingen, basis/continuverblijf, je eigen mening</a:t>
          </a:r>
          <a:endParaRPr lang="en-US" sz="2000" kern="1200"/>
        </a:p>
      </dsp:txBody>
      <dsp:txXfrm>
        <a:off x="57971" y="3281890"/>
        <a:ext cx="4915543" cy="10716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670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243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084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83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7/11/22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14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88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1299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46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7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716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289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7/11/22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319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6" name="Picture 3" descr="Afbeelding van persoon die handen wast">
            <a:extLst>
              <a:ext uri="{FF2B5EF4-FFF2-40B4-BE49-F238E27FC236}">
                <a16:creationId xmlns:a16="http://schemas.microsoft.com/office/drawing/2014/main" id="{FCBF4FC1-8FE8-BC22-E657-67EE156B20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10" r="-1" b="-1"/>
          <a:stretch/>
        </p:blipFill>
        <p:spPr>
          <a:xfrm>
            <a:off x="1524" y="10"/>
            <a:ext cx="12188952" cy="6857990"/>
          </a:xfrm>
          <a:prstGeom prst="rect">
            <a:avLst/>
          </a:prstGeom>
        </p:spPr>
      </p:pic>
      <p:grpSp>
        <p:nvGrpSpPr>
          <p:cNvPr id="17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27BA2D38-1D1D-9ECD-2F71-862B9E1B00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1463" y="1685677"/>
            <a:ext cx="4181444" cy="2362673"/>
          </a:xfrm>
        </p:spPr>
        <p:txBody>
          <a:bodyPr anchor="b">
            <a:normAutofit/>
          </a:bodyPr>
          <a:lstStyle/>
          <a:p>
            <a:pPr algn="ctr"/>
            <a:r>
              <a:rPr lang="nl-NL" sz="4400">
                <a:solidFill>
                  <a:schemeClr val="tx1">
                    <a:lumMod val="75000"/>
                    <a:lumOff val="25000"/>
                  </a:schemeClr>
                </a:solidFill>
              </a:rPr>
              <a:t>Huisvesting en Hygiëne	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A0754B9-B0F6-CAE5-0DE2-D83F70C86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0240" y="4048350"/>
            <a:ext cx="3283888" cy="816301"/>
          </a:xfrm>
        </p:spPr>
        <p:txBody>
          <a:bodyPr anchor="t">
            <a:normAutofit/>
          </a:bodyPr>
          <a:lstStyle/>
          <a:p>
            <a:pPr algn="ctr"/>
            <a:r>
              <a:rPr lang="nl-NL" sz="1900">
                <a:solidFill>
                  <a:schemeClr val="tx1">
                    <a:lumMod val="75000"/>
                    <a:lumOff val="25000"/>
                  </a:schemeClr>
                </a:solidFill>
              </a:rPr>
              <a:t>Niveau 2: Blok 1 les 1</a:t>
            </a:r>
          </a:p>
        </p:txBody>
      </p:sp>
    </p:spTree>
    <p:extLst>
      <p:ext uri="{BB962C8B-B14F-4D97-AF65-F5344CB8AC3E}">
        <p14:creationId xmlns:p14="http://schemas.microsoft.com/office/powerpoint/2010/main" val="7485750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076751D-4014-FD85-71C5-7E976133E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518" y="442913"/>
            <a:ext cx="5271804" cy="1639888"/>
          </a:xfrm>
        </p:spPr>
        <p:txBody>
          <a:bodyPr anchor="b">
            <a:normAutofit/>
          </a:bodyPr>
          <a:lstStyle/>
          <a:p>
            <a:r>
              <a:rPr lang="nl-NL" dirty="0"/>
              <a:t>Hygiëne</a:t>
            </a:r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673E39AC-452A-78D7-B96C-BA6985D11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519" y="2312988"/>
            <a:ext cx="5271804" cy="365125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/>
              <a:t>Belang van Hygiëne heeft invloed op welzijn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/>
              <a:t>Waarom maken we schoon?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/>
              <a:t>!</a:t>
            </a:r>
            <a:r>
              <a:rPr lang="nl-NL"/>
              <a:t> Goede huisvesting = goed welzijn!</a:t>
            </a:r>
          </a:p>
        </p:txBody>
      </p:sp>
      <p:sp>
        <p:nvSpPr>
          <p:cNvPr id="18" name="Freeform: Shape 10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2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20" name="Picture 4" descr="Persoon die handen wast">
            <a:extLst>
              <a:ext uri="{FF2B5EF4-FFF2-40B4-BE49-F238E27FC236}">
                <a16:creationId xmlns:a16="http://schemas.microsoft.com/office/drawing/2014/main" id="{5A193587-FC4B-74EE-A823-8A745DB35F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741" r="29254" b="-1"/>
          <a:stretch/>
        </p:blipFill>
        <p:spPr>
          <a:xfrm>
            <a:off x="7203882" y="10"/>
            <a:ext cx="4988118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6019836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1EDAFEB-0B27-2788-F31E-F72D3CD6E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340" y="1105232"/>
            <a:ext cx="3013545" cy="4277802"/>
          </a:xfrm>
        </p:spPr>
        <p:txBody>
          <a:bodyPr anchor="ctr">
            <a:normAutofit/>
          </a:bodyPr>
          <a:lstStyle/>
          <a:p>
            <a:r>
              <a:rPr lang="nl-NL" dirty="0"/>
              <a:t>Opdracht </a:t>
            </a:r>
          </a:p>
        </p:txBody>
      </p:sp>
      <p:grpSp>
        <p:nvGrpSpPr>
          <p:cNvPr id="16" name="Group 10">
            <a:extLst>
              <a:ext uri="{FF2B5EF4-FFF2-40B4-BE49-F238E27FC236}">
                <a16:creationId xmlns:a16="http://schemas.microsoft.com/office/drawing/2014/main" id="{D4D684F8-91BF-481C-A965-722756A38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05DF7B3C-29EF-4ADC-BFDC-C3A038AC43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20289037-6999-491E-AA63-CC1C3CBBF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9" name="Freeform: Shape 13">
              <a:extLst>
                <a:ext uri="{FF2B5EF4-FFF2-40B4-BE49-F238E27FC236}">
                  <a16:creationId xmlns:a16="http://schemas.microsoft.com/office/drawing/2014/main" id="{497CF6DF-9FF9-4D10-B338-0BEFC0AA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700A5EA0-5A24-89A2-6835-DA9AC36C0F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772932"/>
              </p:ext>
            </p:extLst>
          </p:nvPr>
        </p:nvGraphicFramePr>
        <p:xfrm>
          <a:off x="5972174" y="819150"/>
          <a:ext cx="5031485" cy="5145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51304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D5FBB81-B61B-416A-8F5D-A8DDF6253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Picture 4" descr="Klein bruin konijn">
            <a:extLst>
              <a:ext uri="{FF2B5EF4-FFF2-40B4-BE49-F238E27FC236}">
                <a16:creationId xmlns:a16="http://schemas.microsoft.com/office/drawing/2014/main" id="{6DF27948-1A6A-E53D-A57A-A188E23FB6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406" r="11860"/>
          <a:stretch/>
        </p:blipFill>
        <p:spPr>
          <a:xfrm>
            <a:off x="4691118" y="1"/>
            <a:ext cx="7500882" cy="6857999"/>
          </a:xfrm>
          <a:custGeom>
            <a:avLst/>
            <a:gdLst/>
            <a:ahLst/>
            <a:cxnLst/>
            <a:rect l="l" t="t" r="r" b="b"/>
            <a:pathLst>
              <a:path w="7500882" h="6857999">
                <a:moveTo>
                  <a:pt x="898230" y="0"/>
                </a:moveTo>
                <a:lnTo>
                  <a:pt x="7500882" y="0"/>
                </a:lnTo>
                <a:lnTo>
                  <a:pt x="7500882" y="6857999"/>
                </a:lnTo>
                <a:lnTo>
                  <a:pt x="0" y="6857999"/>
                </a:lnTo>
                <a:lnTo>
                  <a:pt x="114106" y="6780598"/>
                </a:lnTo>
                <a:cubicBezTo>
                  <a:pt x="291579" y="6653107"/>
                  <a:pt x="465794" y="6515396"/>
                  <a:pt x="641619" y="6374813"/>
                </a:cubicBezTo>
                <a:cubicBezTo>
                  <a:pt x="1607125" y="5602838"/>
                  <a:pt x="2555378" y="4969130"/>
                  <a:pt x="2555378" y="3621655"/>
                </a:cubicBezTo>
                <a:cubicBezTo>
                  <a:pt x="2555378" y="2093191"/>
                  <a:pt x="1969579" y="754640"/>
                  <a:pt x="920818" y="14996"/>
                </a:cubicBez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0C0D7D4-D83D-4C58-87D1-955F0A917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6051" cy="6858000"/>
          </a:xfrm>
          <a:custGeom>
            <a:avLst/>
            <a:gdLst>
              <a:gd name="connsiteX0" fmla="*/ 0 w 7476051"/>
              <a:gd name="connsiteY0" fmla="*/ 0 h 6858000"/>
              <a:gd name="connsiteX1" fmla="*/ 5853028 w 7476051"/>
              <a:gd name="connsiteY1" fmla="*/ 0 h 6858000"/>
              <a:gd name="connsiteX2" fmla="*/ 5875152 w 7476051"/>
              <a:gd name="connsiteY2" fmla="*/ 14997 h 6858000"/>
              <a:gd name="connsiteX3" fmla="*/ 7476051 w 7476051"/>
              <a:gd name="connsiteY3" fmla="*/ 3621656 h 6858000"/>
              <a:gd name="connsiteX4" fmla="*/ 5601702 w 7476051"/>
              <a:gd name="connsiteY4" fmla="*/ 6374814 h 6858000"/>
              <a:gd name="connsiteX5" fmla="*/ 5085053 w 7476051"/>
              <a:gd name="connsiteY5" fmla="*/ 6780599 h 6858000"/>
              <a:gd name="connsiteX6" fmla="*/ 4973297 w 7476051"/>
              <a:gd name="connsiteY6" fmla="*/ 6858000 h 6858000"/>
              <a:gd name="connsiteX7" fmla="*/ 0 w 747605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6051" h="6858000">
                <a:moveTo>
                  <a:pt x="0" y="0"/>
                </a:moveTo>
                <a:lnTo>
                  <a:pt x="5853028" y="0"/>
                </a:lnTo>
                <a:lnTo>
                  <a:pt x="5875152" y="14997"/>
                </a:lnTo>
                <a:cubicBezTo>
                  <a:pt x="6902315" y="754641"/>
                  <a:pt x="7476051" y="2093192"/>
                  <a:pt x="7476051" y="3621656"/>
                </a:cubicBezTo>
                <a:cubicBezTo>
                  <a:pt x="7476051" y="4969131"/>
                  <a:pt x="6547326" y="5602839"/>
                  <a:pt x="5601702" y="6374814"/>
                </a:cubicBezTo>
                <a:cubicBezTo>
                  <a:pt x="5429499" y="6515397"/>
                  <a:pt x="5258871" y="6653108"/>
                  <a:pt x="5085053" y="6780599"/>
                </a:cubicBezTo>
                <a:lnTo>
                  <a:pt x="497329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0BA56A81-C9DD-4EBA-9E13-32FFB51CF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3" y="0"/>
            <a:ext cx="7307402" cy="6858000"/>
          </a:xfrm>
          <a:custGeom>
            <a:avLst/>
            <a:gdLst>
              <a:gd name="connsiteX0" fmla="*/ 0 w 7097265"/>
              <a:gd name="connsiteY0" fmla="*/ 0 h 6858000"/>
              <a:gd name="connsiteX1" fmla="*/ 5474242 w 7097265"/>
              <a:gd name="connsiteY1" fmla="*/ 0 h 6858000"/>
              <a:gd name="connsiteX2" fmla="*/ 5496366 w 7097265"/>
              <a:gd name="connsiteY2" fmla="*/ 14997 h 6858000"/>
              <a:gd name="connsiteX3" fmla="*/ 7097265 w 7097265"/>
              <a:gd name="connsiteY3" fmla="*/ 3621656 h 6858000"/>
              <a:gd name="connsiteX4" fmla="*/ 5222916 w 7097265"/>
              <a:gd name="connsiteY4" fmla="*/ 6374814 h 6858000"/>
              <a:gd name="connsiteX5" fmla="*/ 4706267 w 7097265"/>
              <a:gd name="connsiteY5" fmla="*/ 6780599 h 6858000"/>
              <a:gd name="connsiteX6" fmla="*/ 4594511 w 7097265"/>
              <a:gd name="connsiteY6" fmla="*/ 6858000 h 6858000"/>
              <a:gd name="connsiteX7" fmla="*/ 0 w 709726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7265" h="6858000">
                <a:moveTo>
                  <a:pt x="0" y="0"/>
                </a:moveTo>
                <a:lnTo>
                  <a:pt x="5474242" y="0"/>
                </a:lnTo>
                <a:lnTo>
                  <a:pt x="5496366" y="14997"/>
                </a:lnTo>
                <a:cubicBezTo>
                  <a:pt x="6523529" y="754641"/>
                  <a:pt x="7097265" y="2093192"/>
                  <a:pt x="7097265" y="3621656"/>
                </a:cubicBezTo>
                <a:cubicBezTo>
                  <a:pt x="7097265" y="4969131"/>
                  <a:pt x="6168540" y="5602839"/>
                  <a:pt x="5222916" y="6374814"/>
                </a:cubicBezTo>
                <a:cubicBezTo>
                  <a:pt x="5050713" y="6515397"/>
                  <a:pt x="4880085" y="6653108"/>
                  <a:pt x="4706267" y="6780599"/>
                </a:cubicBezTo>
                <a:lnTo>
                  <a:pt x="459451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5F9A324-404E-4C5D-AFF0-C5D0D841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9034" y="-1"/>
            <a:ext cx="2535264" cy="6858001"/>
          </a:xfrm>
          <a:custGeom>
            <a:avLst/>
            <a:gdLst>
              <a:gd name="connsiteX0" fmla="*/ 1218585 w 2535264"/>
              <a:gd name="connsiteY0" fmla="*/ 0 h 6858001"/>
              <a:gd name="connsiteX1" fmla="*/ 1236561 w 2535264"/>
              <a:gd name="connsiteY1" fmla="*/ 0 h 6858001"/>
              <a:gd name="connsiteX2" fmla="*/ 1264452 w 2535264"/>
              <a:gd name="connsiteY2" fmla="*/ 24550 h 6858001"/>
              <a:gd name="connsiteX3" fmla="*/ 2528121 w 2535264"/>
              <a:gd name="connsiteY3" fmla="*/ 3710502 h 6858001"/>
              <a:gd name="connsiteX4" fmla="*/ 492890 w 2535264"/>
              <a:gd name="connsiteY4" fmla="*/ 6507511 h 6858001"/>
              <a:gd name="connsiteX5" fmla="*/ 221418 w 2535264"/>
              <a:gd name="connsiteY5" fmla="*/ 6713387 h 6858001"/>
              <a:gd name="connsiteX6" fmla="*/ 20100 w 2535264"/>
              <a:gd name="connsiteY6" fmla="*/ 6858001 h 6858001"/>
              <a:gd name="connsiteX7" fmla="*/ 0 w 2535264"/>
              <a:gd name="connsiteY7" fmla="*/ 6858001 h 6858001"/>
              <a:gd name="connsiteX8" fmla="*/ 202488 w 2535264"/>
              <a:gd name="connsiteY8" fmla="*/ 6712547 h 6858001"/>
              <a:gd name="connsiteX9" fmla="*/ 473961 w 2535264"/>
              <a:gd name="connsiteY9" fmla="*/ 6506670 h 6858001"/>
              <a:gd name="connsiteX10" fmla="*/ 2509192 w 2535264"/>
              <a:gd name="connsiteY10" fmla="*/ 3709662 h 6858001"/>
              <a:gd name="connsiteX11" fmla="*/ 1245521 w 2535264"/>
              <a:gd name="connsiteY11" fmla="*/ 23708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5264" h="6858001">
                <a:moveTo>
                  <a:pt x="1218585" y="0"/>
                </a:moveTo>
                <a:lnTo>
                  <a:pt x="1236561" y="0"/>
                </a:lnTo>
                <a:lnTo>
                  <a:pt x="1264452" y="24550"/>
                </a:lnTo>
                <a:cubicBezTo>
                  <a:pt x="2149109" y="863108"/>
                  <a:pt x="2598329" y="2210814"/>
                  <a:pt x="2528121" y="3710502"/>
                </a:cubicBezTo>
                <a:cubicBezTo>
                  <a:pt x="2462100" y="5120751"/>
                  <a:pt x="1489450" y="5742158"/>
                  <a:pt x="492890" y="6507511"/>
                </a:cubicBezTo>
                <a:cubicBezTo>
                  <a:pt x="402151" y="6577199"/>
                  <a:pt x="311847" y="6646154"/>
                  <a:pt x="221418" y="6713387"/>
                </a:cubicBezTo>
                <a:lnTo>
                  <a:pt x="20100" y="6858001"/>
                </a:lnTo>
                <a:lnTo>
                  <a:pt x="0" y="6858001"/>
                </a:lnTo>
                <a:lnTo>
                  <a:pt x="202488" y="6712547"/>
                </a:lnTo>
                <a:cubicBezTo>
                  <a:pt x="292917" y="6645314"/>
                  <a:pt x="383222" y="6576359"/>
                  <a:pt x="473961" y="6506670"/>
                </a:cubicBezTo>
                <a:cubicBezTo>
                  <a:pt x="1470520" y="5741317"/>
                  <a:pt x="2443170" y="5119911"/>
                  <a:pt x="2509192" y="3709662"/>
                </a:cubicBezTo>
                <a:cubicBezTo>
                  <a:pt x="2579400" y="2209973"/>
                  <a:pt x="2130178" y="862268"/>
                  <a:pt x="1245521" y="2370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973480-23CC-3980-BF6D-BD038B955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518" y="442913"/>
            <a:ext cx="4780129" cy="1639888"/>
          </a:xfrm>
        </p:spPr>
        <p:txBody>
          <a:bodyPr anchor="b">
            <a:normAutofit/>
          </a:bodyPr>
          <a:lstStyle/>
          <a:p>
            <a:r>
              <a:rPr lang="nl-NL" dirty="0"/>
              <a:t>Inhoud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1801C3-F7B3-1FD6-46A1-D197D0220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518" y="2312988"/>
            <a:ext cx="5622595" cy="365125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Lesdoelen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Konijn/knaagdier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Wat is huisvesting?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Huisvestingsvormen/huisvestingseisen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Hygiëne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Opdracht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28968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87C67C-280D-E513-9875-3CCE814AF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Lesdoelen	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241C35C3-0246-54A2-DF27-B1789747C7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20240" y="2312276"/>
          <a:ext cx="8770571" cy="3651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87696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F58DEA22-8A36-82BC-ACAE-3545B66D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r>
              <a:rPr lang="nl-NL" dirty="0"/>
              <a:t>Konijn/knaagdier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B1029B6-3936-9CF9-078A-0A06E4594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312988"/>
            <a:ext cx="6857365" cy="365125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nl-NL" dirty="0"/>
              <a:t>Is een konijn een knaagdier?</a:t>
            </a:r>
            <a:endParaRPr lang="nl-NL"/>
          </a:p>
          <a:p>
            <a:pPr>
              <a:lnSpc>
                <a:spcPct val="130000"/>
              </a:lnSpc>
            </a:pPr>
            <a:endParaRPr lang="nl-NL"/>
          </a:p>
          <a:p>
            <a:pPr>
              <a:lnSpc>
                <a:spcPct val="130000"/>
              </a:lnSpc>
            </a:pPr>
            <a:r>
              <a:rPr lang="nl-NL" dirty="0" err="1"/>
              <a:t>Defenitie</a:t>
            </a:r>
            <a:r>
              <a:rPr lang="nl-NL" dirty="0"/>
              <a:t>: Konijnen en hazen zijn geen knaagdieren zoals de cavia, hamster, gerbil, </a:t>
            </a:r>
            <a:r>
              <a:rPr lang="nl-NL" dirty="0" err="1"/>
              <a:t>degoe</a:t>
            </a:r>
            <a:r>
              <a:rPr lang="nl-NL" dirty="0"/>
              <a:t>, chinchilla, rat of muis. Ze vormen een aparte diergroep: de haasachtigen. Het verschil tussen haasachtigen en knaagdieren uit zich voornamelijk in het gebit. </a:t>
            </a:r>
            <a:br>
              <a:rPr lang="nl-NL" dirty="0"/>
            </a:br>
            <a:endParaRPr lang="nl-NL"/>
          </a:p>
          <a:p>
            <a:pPr>
              <a:lnSpc>
                <a:spcPct val="130000"/>
              </a:lnSpc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84366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DAA20FE-45DB-B366-AC2D-248370E87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3539152"/>
            <a:ext cx="8769350" cy="873824"/>
          </a:xfrm>
        </p:spPr>
        <p:txBody>
          <a:bodyPr anchor="b">
            <a:normAutofit/>
          </a:bodyPr>
          <a:lstStyle/>
          <a:p>
            <a:pPr algn="ctr"/>
            <a:r>
              <a:rPr lang="nl-NL" dirty="0"/>
              <a:t>Wat is huisvesting?</a:t>
            </a:r>
            <a:endParaRPr lang="nl-NL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719801E-A6E2-4F88-BB91-2A71DBC478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17831" y="502276"/>
            <a:ext cx="3607800" cy="2957084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84FA090-1E51-4E96-AE7C-430E378B5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4077" y="421418"/>
            <a:ext cx="3943847" cy="3117733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689869E-ECC4-4D30-B2DF-C7DC3DD85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60566" y="341627"/>
            <a:ext cx="4205424" cy="3304046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7" name="Graphic 6" descr="Suburban scene">
            <a:extLst>
              <a:ext uri="{FF2B5EF4-FFF2-40B4-BE49-F238E27FC236}">
                <a16:creationId xmlns:a16="http://schemas.microsoft.com/office/drawing/2014/main" id="{A99A907B-E895-9548-E0E9-97CAA056D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84948" y="1149748"/>
            <a:ext cx="1622104" cy="1622104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9BE284-B1E9-5F26-CA6C-3B571B578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4" y="4412974"/>
            <a:ext cx="8932863" cy="1677725"/>
          </a:xfrm>
        </p:spPr>
        <p:txBody>
          <a:bodyPr>
            <a:normAutofit/>
          </a:bodyPr>
          <a:lstStyle/>
          <a:p>
            <a:pPr algn="ctr"/>
            <a:r>
              <a:rPr lang="nl-NL" sz="3200" dirty="0" err="1"/>
              <a:t>Mindmap</a:t>
            </a:r>
            <a:r>
              <a:rPr lang="nl-NL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820824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129897-986D-B2F7-BE8F-C3010625E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Huisvesting konijn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5F6476-5CC8-44B9-DC98-983F91C4F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Groepsdieren, altijd 2 houden ( rammelaar en voedster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Kunnen binnen en buiten leven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Voldoende ruimte nodig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Schuilplaats nodig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Ze moeten kunnen rennen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Meest actief in ochtend en avond schemer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391450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114153B-31CF-D972-6CEE-30FB525D8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r>
              <a:rPr lang="nl-NL" dirty="0"/>
              <a:t>Eisen huisvesting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816416-0FF6-8549-436D-0B10C35D4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312988"/>
            <a:ext cx="6857365" cy="3651250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Huisvestinggrootte hangt af van grootte van het konijn</a:t>
            </a:r>
          </a:p>
          <a:p>
            <a:pPr marL="2205990" lvl="5" indent="-285750">
              <a:buFont typeface="Arial" panose="020B0604020202020204" pitchFamily="34" charset="0"/>
              <a:buChar char="•"/>
            </a:pPr>
            <a:r>
              <a:rPr lang="nl-NL" sz="1800" dirty="0"/>
              <a:t>2 vormen: basisverblijf en continuverblijf</a:t>
            </a:r>
          </a:p>
          <a:p>
            <a:pPr lvl="5" indent="0">
              <a:buNone/>
            </a:pPr>
            <a:endParaRPr lang="nl-NL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Basisverblijf: 3 tot 4 hoppen kunnen maken, moet in de breedte geheel kunnen liggen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Continuverblijf: altijd toegang tot buiten, ook een basisverblijf nodig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lvl="3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10081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950AD4C-6AF3-49F8-94E1-DBCAFB394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Tijdelijke aanduiding voor inhoud 4" descr="Afbeelding met tafel&#10;&#10;Automatisch gegenereerde beschrijving">
            <a:extLst>
              <a:ext uri="{FF2B5EF4-FFF2-40B4-BE49-F238E27FC236}">
                <a16:creationId xmlns:a16="http://schemas.microsoft.com/office/drawing/2014/main" id="{F8C41EB1-C42A-4F02-4421-F4C7F710A2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6056" y="643467"/>
            <a:ext cx="437328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01189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56583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341199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552928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6ACFB69-D148-449E-AC5A-C55AA20A7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88858" y="0"/>
            <a:ext cx="1461546" cy="6858000"/>
          </a:xfrm>
          <a:custGeom>
            <a:avLst/>
            <a:gdLst>
              <a:gd name="connsiteX0" fmla="*/ 107940 w 1461546"/>
              <a:gd name="connsiteY0" fmla="*/ 6858000 h 6858000"/>
              <a:gd name="connsiteX1" fmla="*/ 91317 w 1461546"/>
              <a:gd name="connsiteY1" fmla="*/ 6858000 h 6858000"/>
              <a:gd name="connsiteX2" fmla="*/ 392141 w 1461546"/>
              <a:gd name="connsiteY2" fmla="*/ 6542447 h 6858000"/>
              <a:gd name="connsiteX3" fmla="*/ 1444924 w 1461546"/>
              <a:gd name="connsiteY3" fmla="*/ 4079318 h 6858000"/>
              <a:gd name="connsiteX4" fmla="*/ 19696 w 1461546"/>
              <a:gd name="connsiteY4" fmla="*/ 16892 h 6858000"/>
              <a:gd name="connsiteX5" fmla="*/ 0 w 1461546"/>
              <a:gd name="connsiteY5" fmla="*/ 0 h 6858000"/>
              <a:gd name="connsiteX6" fmla="*/ 16622 w 1461546"/>
              <a:gd name="connsiteY6" fmla="*/ 0 h 6858000"/>
              <a:gd name="connsiteX7" fmla="*/ 36319 w 1461546"/>
              <a:gd name="connsiteY7" fmla="*/ 16892 h 6858000"/>
              <a:gd name="connsiteX8" fmla="*/ 1461546 w 1461546"/>
              <a:gd name="connsiteY8" fmla="*/ 4079318 h 6858000"/>
              <a:gd name="connsiteX9" fmla="*/ 408763 w 1461546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61546" h="6858000">
                <a:moveTo>
                  <a:pt x="107940" y="6858000"/>
                </a:moveTo>
                <a:lnTo>
                  <a:pt x="91317" y="6858000"/>
                </a:lnTo>
                <a:lnTo>
                  <a:pt x="392141" y="6542447"/>
                </a:lnTo>
                <a:cubicBezTo>
                  <a:pt x="979841" y="5903717"/>
                  <a:pt x="1444924" y="5217633"/>
                  <a:pt x="1444924" y="4079318"/>
                </a:cubicBezTo>
                <a:cubicBezTo>
                  <a:pt x="1444924" y="2357705"/>
                  <a:pt x="934146" y="850004"/>
                  <a:pt x="19696" y="16892"/>
                </a:cubicBezTo>
                <a:lnTo>
                  <a:pt x="0" y="0"/>
                </a:lnTo>
                <a:lnTo>
                  <a:pt x="16622" y="0"/>
                </a:lnTo>
                <a:lnTo>
                  <a:pt x="36319" y="16892"/>
                </a:lnTo>
                <a:cubicBezTo>
                  <a:pt x="950768" y="850004"/>
                  <a:pt x="1461546" y="2357705"/>
                  <a:pt x="1461546" y="4079318"/>
                </a:cubicBezTo>
                <a:cubicBezTo>
                  <a:pt x="1461546" y="5217633"/>
                  <a:pt x="996464" y="5903717"/>
                  <a:pt x="408763" y="654244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B4AC1B-2C97-B1FC-C18E-958A654AA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6045" y="483860"/>
            <a:ext cx="8397987" cy="1345269"/>
          </a:xfrm>
        </p:spPr>
        <p:txBody>
          <a:bodyPr anchor="b">
            <a:normAutofit/>
          </a:bodyPr>
          <a:lstStyle/>
          <a:p>
            <a:r>
              <a:rPr lang="nl-NL" dirty="0"/>
              <a:t>Huisvesting knaagdieren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66BC00C6-696B-E3AF-1783-3D0BEB7338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4698785"/>
              </p:ext>
            </p:extLst>
          </p:nvPr>
        </p:nvGraphicFramePr>
        <p:xfrm>
          <a:off x="2377439" y="2312988"/>
          <a:ext cx="8312785" cy="3411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7267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ketchLinesVTI">
  <a:themeElements>
    <a:clrScheme name="AnalogousFromDarkSeedLeftStep">
      <a:dk1>
        <a:srgbClr val="000000"/>
      </a:dk1>
      <a:lt1>
        <a:srgbClr val="FFFFFF"/>
      </a:lt1>
      <a:dk2>
        <a:srgbClr val="1B2130"/>
      </a:dk2>
      <a:lt2>
        <a:srgbClr val="F0F3F1"/>
      </a:lt2>
      <a:accent1>
        <a:srgbClr val="C34D96"/>
      </a:accent1>
      <a:accent2>
        <a:srgbClr val="AD3BB1"/>
      </a:accent2>
      <a:accent3>
        <a:srgbClr val="8D4DC3"/>
      </a:accent3>
      <a:accent4>
        <a:srgbClr val="4D3EB3"/>
      </a:accent4>
      <a:accent5>
        <a:srgbClr val="4D6FC3"/>
      </a:accent5>
      <a:accent6>
        <a:srgbClr val="3B8EB1"/>
      </a:accent6>
      <a:hlink>
        <a:srgbClr val="3F4FBF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277</Words>
  <Application>Microsoft Macintosh PowerPoint</Application>
  <PresentationFormat>Breedbeeld</PresentationFormat>
  <Paragraphs>47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Meiryo</vt:lpstr>
      <vt:lpstr>Arial</vt:lpstr>
      <vt:lpstr>Corbel</vt:lpstr>
      <vt:lpstr>SketchLinesVTI</vt:lpstr>
      <vt:lpstr>Huisvesting en Hygiëne </vt:lpstr>
      <vt:lpstr>Inhoud </vt:lpstr>
      <vt:lpstr>Lesdoelen </vt:lpstr>
      <vt:lpstr>Konijn/knaagdier</vt:lpstr>
      <vt:lpstr>Wat is huisvesting?</vt:lpstr>
      <vt:lpstr>Huisvesting konijn </vt:lpstr>
      <vt:lpstr>Eisen huisvesting </vt:lpstr>
      <vt:lpstr>PowerPoint-presentatie</vt:lpstr>
      <vt:lpstr>Huisvesting knaagdieren</vt:lpstr>
      <vt:lpstr>Hygiëne</vt:lpstr>
      <vt:lpstr>Opdracht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Huisvesting en Hygiëne </dc:title>
  <dc:creator>Straten, Maxime van</dc:creator>
  <cp:lastModifiedBy>Straten, Maxime van</cp:lastModifiedBy>
  <cp:revision>3</cp:revision>
  <dcterms:created xsi:type="dcterms:W3CDTF">2022-07-11T17:34:12Z</dcterms:created>
  <dcterms:modified xsi:type="dcterms:W3CDTF">2022-07-11T18:00:24Z</dcterms:modified>
</cp:coreProperties>
</file>