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sldIdLst>
    <p:sldId id="291" r:id="rId2"/>
    <p:sldId id="290" r:id="rId3"/>
    <p:sldId id="400" r:id="rId4"/>
    <p:sldId id="305" r:id="rId5"/>
    <p:sldId id="355" r:id="rId6"/>
    <p:sldId id="396" r:id="rId7"/>
    <p:sldId id="382" r:id="rId8"/>
    <p:sldId id="397" r:id="rId9"/>
    <p:sldId id="320" r:id="rId10"/>
    <p:sldId id="293" r:id="rId11"/>
    <p:sldId id="364" r:id="rId12"/>
    <p:sldId id="309" r:id="rId13"/>
    <p:sldId id="310" r:id="rId14"/>
    <p:sldId id="321" r:id="rId15"/>
    <p:sldId id="313" r:id="rId16"/>
    <p:sldId id="262" r:id="rId17"/>
    <p:sldId id="299" r:id="rId18"/>
    <p:sldId id="315" r:id="rId19"/>
    <p:sldId id="367" r:id="rId20"/>
    <p:sldId id="263" r:id="rId21"/>
    <p:sldId id="329" r:id="rId22"/>
    <p:sldId id="390" r:id="rId23"/>
    <p:sldId id="358" r:id="rId24"/>
    <p:sldId id="361" r:id="rId25"/>
    <p:sldId id="362" r:id="rId26"/>
    <p:sldId id="392" r:id="rId27"/>
    <p:sldId id="398" r:id="rId28"/>
    <p:sldId id="399" r:id="rId29"/>
    <p:sldId id="327" r:id="rId30"/>
    <p:sldId id="277" r:id="rId31"/>
    <p:sldId id="378" r:id="rId32"/>
    <p:sldId id="326" r:id="rId33"/>
    <p:sldId id="369" r:id="rId34"/>
    <p:sldId id="268" r:id="rId35"/>
    <p:sldId id="285" r:id="rId36"/>
    <p:sldId id="334" r:id="rId37"/>
    <p:sldId id="308" r:id="rId38"/>
    <p:sldId id="328" r:id="rId39"/>
    <p:sldId id="317" r:id="rId40"/>
    <p:sldId id="323" r:id="rId41"/>
    <p:sldId id="324" r:id="rId42"/>
    <p:sldId id="300" r:id="rId43"/>
    <p:sldId id="304" r:id="rId44"/>
    <p:sldId id="374" r:id="rId45"/>
    <p:sldId id="337" r:id="rId46"/>
    <p:sldId id="307" r:id="rId47"/>
    <p:sldId id="311" r:id="rId48"/>
    <p:sldId id="349" r:id="rId49"/>
    <p:sldId id="389" r:id="rId50"/>
    <p:sldId id="341" r:id="rId51"/>
    <p:sldId id="272" r:id="rId52"/>
    <p:sldId id="339" r:id="rId53"/>
    <p:sldId id="383" r:id="rId54"/>
    <p:sldId id="353" r:id="rId55"/>
    <p:sldId id="352" r:id="rId56"/>
    <p:sldId id="360" r:id="rId57"/>
    <p:sldId id="384" r:id="rId58"/>
    <p:sldId id="370" r:id="rId59"/>
    <p:sldId id="287" r:id="rId60"/>
    <p:sldId id="366" r:id="rId61"/>
    <p:sldId id="368" r:id="rId62"/>
    <p:sldId id="274" r:id="rId63"/>
    <p:sldId id="342" r:id="rId64"/>
    <p:sldId id="350" r:id="rId65"/>
    <p:sldId id="292" r:id="rId66"/>
    <p:sldId id="351" r:id="rId67"/>
    <p:sldId id="365" r:id="rId68"/>
    <p:sldId id="363" r:id="rId69"/>
    <p:sldId id="343" r:id="rId70"/>
    <p:sldId id="345" r:id="rId71"/>
    <p:sldId id="385" r:id="rId72"/>
    <p:sldId id="376" r:id="rId73"/>
    <p:sldId id="298" r:id="rId74"/>
    <p:sldId id="347" r:id="rId75"/>
    <p:sldId id="354" r:id="rId76"/>
    <p:sldId id="280" r:id="rId77"/>
    <p:sldId id="338" r:id="rId78"/>
    <p:sldId id="340" r:id="rId79"/>
    <p:sldId id="330" r:id="rId80"/>
    <p:sldId id="386" r:id="rId81"/>
    <p:sldId id="331" r:id="rId82"/>
    <p:sldId id="332" r:id="rId83"/>
    <p:sldId id="269" r:id="rId84"/>
    <p:sldId id="301" r:id="rId85"/>
    <p:sldId id="271" r:id="rId86"/>
    <p:sldId id="294" r:id="rId87"/>
    <p:sldId id="318" r:id="rId88"/>
    <p:sldId id="387" r:id="rId89"/>
    <p:sldId id="357" r:id="rId90"/>
    <p:sldId id="276" r:id="rId91"/>
    <p:sldId id="335" r:id="rId92"/>
    <p:sldId id="336" r:id="rId93"/>
    <p:sldId id="296" r:id="rId94"/>
    <p:sldId id="346" r:id="rId95"/>
    <p:sldId id="356" r:id="rId96"/>
    <p:sldId id="306" r:id="rId97"/>
    <p:sldId id="388" r:id="rId98"/>
    <p:sldId id="373" r:id="rId99"/>
    <p:sldId id="394" r:id="rId100"/>
    <p:sldId id="395" r:id="rId101"/>
    <p:sldId id="393" r:id="rId10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ice van Bijnen" userId="a2da763a-af8d-4cc0-9f0c-625e1f903469" providerId="ADAL" clId="{9A2AB7A4-1539-4CB6-9A7E-DE1BBA607A18}"/>
    <pc:docChg chg="custSel modSld">
      <pc:chgData name="Maurice van Bijnen" userId="a2da763a-af8d-4cc0-9f0c-625e1f903469" providerId="ADAL" clId="{9A2AB7A4-1539-4CB6-9A7E-DE1BBA607A18}" dt="2021-11-06T06:15:49.030" v="10" actId="478"/>
      <pc:docMkLst>
        <pc:docMk/>
      </pc:docMkLst>
      <pc:sldChg chg="delSp modSp mod">
        <pc:chgData name="Maurice van Bijnen" userId="a2da763a-af8d-4cc0-9f0c-625e1f903469" providerId="ADAL" clId="{9A2AB7A4-1539-4CB6-9A7E-DE1BBA607A18}" dt="2021-11-06T06:15:49.030" v="10" actId="478"/>
        <pc:sldMkLst>
          <pc:docMk/>
          <pc:sldMk cId="1757359732" sldId="291"/>
        </pc:sldMkLst>
        <pc:spChg chg="del mod">
          <ac:chgData name="Maurice van Bijnen" userId="a2da763a-af8d-4cc0-9f0c-625e1f903469" providerId="ADAL" clId="{9A2AB7A4-1539-4CB6-9A7E-DE1BBA607A18}" dt="2021-11-06T06:15:49.030" v="10" actId="478"/>
          <ac:spMkLst>
            <pc:docMk/>
            <pc:sldMk cId="1757359732" sldId="291"/>
            <ac:spMk id="5" creationId="{FB909E6D-051A-4971-BE44-9431932C52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06/11/2021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6-11-2021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6-11-2021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6-11-2021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6-11-2021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6-11-2021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6-11-2021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6-11-2021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nl/url?sa=i&amp;rct=j&amp;q=&amp;esrc=s&amp;source=images&amp;cd=&amp;cad=rja&amp;uact=8&amp;ved=0ahUKEwie7ruCo9PQAhUEtRoKHcwsAPMQjRwIBw&amp;url=https%3A%2F%2Fcommons.wikimedia.org%2Fwiki%2FFile%3AAcer_pseudoplatanus_MHNT.BOT.2004.0.461.jpg&amp;psig=AFQjCNH-Pa5oIGPnf0mKS_-nWRzaFi6Ocw&amp;ust=1480691280771256" TargetMode="External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slide" Target="slide6.xml"/><Relationship Id="rId7" Type="http://schemas.openxmlformats.org/officeDocument/2006/relationships/slide" Target="slide5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11" Type="http://schemas.openxmlformats.org/officeDocument/2006/relationships/slide" Target="slide97.xml"/><Relationship Id="rId5" Type="http://schemas.openxmlformats.org/officeDocument/2006/relationships/slide" Target="slide49.xml"/><Relationship Id="rId10" Type="http://schemas.openxmlformats.org/officeDocument/2006/relationships/slide" Target="slide88.xml"/><Relationship Id="rId4" Type="http://schemas.openxmlformats.org/officeDocument/2006/relationships/slide" Target="slide22.xml"/><Relationship Id="rId9" Type="http://schemas.openxmlformats.org/officeDocument/2006/relationships/slide" Target="slide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E80C1B7-E33A-4786-A5A2-A2A74529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pPr/>
              <a:t>1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761CA1-2B13-4BA1-A107-0A7E005B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A8A1C2-08CB-4803-B0D6-3B252F0BC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67444-35CA-4F30-A69C-8F275EF502B8}" type="datetime1">
              <a:rPr lang="nl-NL" noProof="0" smtClean="0"/>
              <a:t>6-11-2021</a:t>
            </a:fld>
            <a:endParaRPr lang="nl-NL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292A31A-0C8B-41DC-8CDC-02D01A627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1589102"/>
            <a:ext cx="7197725" cy="795759"/>
          </a:xfrm>
        </p:spPr>
        <p:txBody>
          <a:bodyPr/>
          <a:lstStyle/>
          <a:p>
            <a:r>
              <a:rPr lang="nl-NL" dirty="0"/>
              <a:t>Winterkenmerken</a:t>
            </a:r>
          </a:p>
        </p:txBody>
      </p:sp>
    </p:spTree>
    <p:extLst>
      <p:ext uri="{BB962C8B-B14F-4D97-AF65-F5344CB8AC3E}">
        <p14:creationId xmlns:p14="http://schemas.microsoft.com/office/powerpoint/2010/main" val="1757359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WINDOWS\Desktop\ktc\platanus acerifolia twijg1.jpg">
            <a:extLst>
              <a:ext uri="{FF2B5EF4-FFF2-40B4-BE49-F238E27FC236}">
                <a16:creationId xmlns:a16="http://schemas.microsoft.com/office/drawing/2014/main" id="{43E2932E-BF62-4BFC-AB25-EC554AA6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21288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>
            <a:extLst>
              <a:ext uri="{FF2B5EF4-FFF2-40B4-BE49-F238E27FC236}">
                <a16:creationId xmlns:a16="http://schemas.microsoft.com/office/drawing/2014/main" id="{C92D2053-9611-4E53-83C1-437F03E6A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1" y="609600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Platanus</a:t>
            </a:r>
          </a:p>
        </p:txBody>
      </p:sp>
      <p:pic>
        <p:nvPicPr>
          <p:cNvPr id="8196" name="Picture 7" descr="C:\Mijn documenten\planten s t u\ulmus glabra tw winter.jpg">
            <a:extLst>
              <a:ext uri="{FF2B5EF4-FFF2-40B4-BE49-F238E27FC236}">
                <a16:creationId xmlns:a16="http://schemas.microsoft.com/office/drawing/2014/main" id="{EA341329-EDFF-46AB-A531-96EC0247C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168116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8">
            <a:extLst>
              <a:ext uri="{FF2B5EF4-FFF2-40B4-BE49-F238E27FC236}">
                <a16:creationId xmlns:a16="http://schemas.microsoft.com/office/drawing/2014/main" id="{130B0068-22DC-447C-8616-212E5A4E0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960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Ulmus</a:t>
            </a:r>
          </a:p>
        </p:txBody>
      </p:sp>
      <p:sp>
        <p:nvSpPr>
          <p:cNvPr id="8198" name="Rectangle 2">
            <a:extLst>
              <a:ext uri="{FF2B5EF4-FFF2-40B4-BE49-F238E27FC236}">
                <a16:creationId xmlns:a16="http://schemas.microsoft.com/office/drawing/2014/main" id="{E0A373B2-6A90-4005-99F7-EF6F548F9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/>
            <a:r>
              <a:rPr lang="nl-NL" altLang="nl-NL" dirty="0" err="1"/>
              <a:t>Zig-zag</a:t>
            </a:r>
            <a:r>
              <a:rPr lang="nl-NL" altLang="nl-NL" dirty="0"/>
              <a:t> vertakking</a:t>
            </a:r>
          </a:p>
        </p:txBody>
      </p:sp>
      <p:pic>
        <p:nvPicPr>
          <p:cNvPr id="8199" name="Picture 9" descr="C:\Mijn documenten\planten o p q r\platanus acerifolia vrucht2.jpg">
            <a:extLst>
              <a:ext uri="{FF2B5EF4-FFF2-40B4-BE49-F238E27FC236}">
                <a16:creationId xmlns:a16="http://schemas.microsoft.com/office/drawing/2014/main" id="{1C5FE3DB-FD92-470D-A85E-95E876D98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1219200"/>
            <a:ext cx="2174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10">
            <a:extLst>
              <a:ext uri="{FF2B5EF4-FFF2-40B4-BE49-F238E27FC236}">
                <a16:creationId xmlns:a16="http://schemas.microsoft.com/office/drawing/2014/main" id="{A45F2209-AEC7-425B-A2B0-A673A5561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43601"/>
            <a:ext cx="1816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vruchten Platanus</a:t>
            </a:r>
          </a:p>
        </p:txBody>
      </p:sp>
      <p:sp>
        <p:nvSpPr>
          <p:cNvPr id="8201" name="Rectangle 11">
            <a:extLst>
              <a:ext uri="{FF2B5EF4-FFF2-40B4-BE49-F238E27FC236}">
                <a16:creationId xmlns:a16="http://schemas.microsoft.com/office/drawing/2014/main" id="{4739D4E1-B8FC-479C-AF30-AE56442A7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202" name="Rectangle 12">
            <a:extLst>
              <a:ext uri="{FF2B5EF4-FFF2-40B4-BE49-F238E27FC236}">
                <a16:creationId xmlns:a16="http://schemas.microsoft.com/office/drawing/2014/main" id="{00C53B37-EE0F-494E-A267-B2EADE26C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14</a:t>
            </a:r>
            <a:endParaRPr lang="nl-NL" altLang="nl-NL" sz="10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F3306DA3-BDDF-4C3F-BD55-9486384E4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Overige vruchten</a:t>
            </a:r>
          </a:p>
        </p:txBody>
      </p:sp>
      <p:sp>
        <p:nvSpPr>
          <p:cNvPr id="101379" name="Text Box 5">
            <a:extLst>
              <a:ext uri="{FF2B5EF4-FFF2-40B4-BE49-F238E27FC236}">
                <a16:creationId xmlns:a16="http://schemas.microsoft.com/office/drawing/2014/main" id="{ED12B4D7-32D9-46FA-B52B-6F9320134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913" y="3706813"/>
            <a:ext cx="317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Alnus glutinosa</a:t>
            </a:r>
          </a:p>
        </p:txBody>
      </p:sp>
      <p:sp>
        <p:nvSpPr>
          <p:cNvPr id="101380" name="Rectangle 11">
            <a:extLst>
              <a:ext uri="{FF2B5EF4-FFF2-40B4-BE49-F238E27FC236}">
                <a16:creationId xmlns:a16="http://schemas.microsoft.com/office/drawing/2014/main" id="{414997F5-E6C0-4191-8852-E615A2D4F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01381" name="Rectangle 12">
            <a:extLst>
              <a:ext uri="{FF2B5EF4-FFF2-40B4-BE49-F238E27FC236}">
                <a16:creationId xmlns:a16="http://schemas.microsoft.com/office/drawing/2014/main" id="{EEC4E144-556E-4542-A260-85FCD6FBA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100</a:t>
            </a:r>
            <a:endParaRPr lang="nl-NL" altLang="nl-NL" sz="1000"/>
          </a:p>
        </p:txBody>
      </p:sp>
      <p:sp>
        <p:nvSpPr>
          <p:cNvPr id="101382" name="Text Box 5">
            <a:extLst>
              <a:ext uri="{FF2B5EF4-FFF2-40B4-BE49-F238E27FC236}">
                <a16:creationId xmlns:a16="http://schemas.microsoft.com/office/drawing/2014/main" id="{5F78B626-9707-422D-ACCA-F49987863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1" y="5564188"/>
            <a:ext cx="41941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Acer pseudoplatanus</a:t>
            </a:r>
          </a:p>
        </p:txBody>
      </p:sp>
      <p:pic>
        <p:nvPicPr>
          <p:cNvPr id="101383" name="Afbeelding 4">
            <a:extLst>
              <a:ext uri="{FF2B5EF4-FFF2-40B4-BE49-F238E27FC236}">
                <a16:creationId xmlns:a16="http://schemas.microsoft.com/office/drawing/2014/main" id="{D8972F00-2B2E-4351-9EC2-4F9CF329E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1428751"/>
            <a:ext cx="34194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AutoShape 4" descr="Afbeeldingsresultaat voor acer pseudoplatanus vrucht">
            <a:hlinkClick r:id="rId3"/>
            <a:extLst>
              <a:ext uri="{FF2B5EF4-FFF2-40B4-BE49-F238E27FC236}">
                <a16:creationId xmlns:a16="http://schemas.microsoft.com/office/drawing/2014/main" id="{A25D0489-93AD-4332-8C18-FD1A27ED97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6364" y="1052513"/>
            <a:ext cx="17049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101385" name="Afbeelding 6">
            <a:extLst>
              <a:ext uri="{FF2B5EF4-FFF2-40B4-BE49-F238E27FC236}">
                <a16:creationId xmlns:a16="http://schemas.microsoft.com/office/drawing/2014/main" id="{0791FFDB-E069-4B66-9B44-C3F980BA2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1068389"/>
            <a:ext cx="284321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BA07034-9B05-4D0F-A486-197B97936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Bloeiresten</a:t>
            </a:r>
          </a:p>
        </p:txBody>
      </p:sp>
      <p:sp>
        <p:nvSpPr>
          <p:cNvPr id="102403" name="Text Box 5">
            <a:extLst>
              <a:ext uri="{FF2B5EF4-FFF2-40B4-BE49-F238E27FC236}">
                <a16:creationId xmlns:a16="http://schemas.microsoft.com/office/drawing/2014/main" id="{86E835DA-EEC9-40B7-81CF-041041A12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6" y="6096001"/>
            <a:ext cx="26638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Spiraea japonica</a:t>
            </a:r>
          </a:p>
        </p:txBody>
      </p:sp>
      <p:sp>
        <p:nvSpPr>
          <p:cNvPr id="102404" name="Rectangle 11">
            <a:extLst>
              <a:ext uri="{FF2B5EF4-FFF2-40B4-BE49-F238E27FC236}">
                <a16:creationId xmlns:a16="http://schemas.microsoft.com/office/drawing/2014/main" id="{554071A4-A6A5-44D9-9E6B-512E02ED5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02405" name="Rectangle 12">
            <a:extLst>
              <a:ext uri="{FF2B5EF4-FFF2-40B4-BE49-F238E27FC236}">
                <a16:creationId xmlns:a16="http://schemas.microsoft.com/office/drawing/2014/main" id="{32097B04-CA39-41BB-8947-B13633724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100</a:t>
            </a:r>
            <a:endParaRPr lang="nl-NL" altLang="nl-NL" sz="1000"/>
          </a:p>
        </p:txBody>
      </p:sp>
      <p:pic>
        <p:nvPicPr>
          <p:cNvPr id="102406" name="Afbeelding 1">
            <a:extLst>
              <a:ext uri="{FF2B5EF4-FFF2-40B4-BE49-F238E27FC236}">
                <a16:creationId xmlns:a16="http://schemas.microsoft.com/office/drawing/2014/main" id="{D3B0C8AA-1179-4E90-B5ED-30B08C0D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871539"/>
            <a:ext cx="39497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Afbeelding 2">
            <a:extLst>
              <a:ext uri="{FF2B5EF4-FFF2-40B4-BE49-F238E27FC236}">
                <a16:creationId xmlns:a16="http://schemas.microsoft.com/office/drawing/2014/main" id="{EBC5808D-7F9C-49D7-AB0C-45D0606BE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895351"/>
            <a:ext cx="42830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8" name="Text Box 5">
            <a:extLst>
              <a:ext uri="{FF2B5EF4-FFF2-40B4-BE49-F238E27FC236}">
                <a16:creationId xmlns:a16="http://schemas.microsoft.com/office/drawing/2014/main" id="{F1023850-A888-49DD-9E6C-07818D501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022601"/>
            <a:ext cx="24066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Buddleja davidii</a:t>
            </a:r>
          </a:p>
        </p:txBody>
      </p:sp>
      <p:sp>
        <p:nvSpPr>
          <p:cNvPr id="102409" name="Text Box 5">
            <a:extLst>
              <a:ext uri="{FF2B5EF4-FFF2-40B4-BE49-F238E27FC236}">
                <a16:creationId xmlns:a16="http://schemas.microsoft.com/office/drawing/2014/main" id="{CEF1A21E-38C0-4288-941F-8DB5FE8C5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3622676"/>
            <a:ext cx="280828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Potentilla fructicosa</a:t>
            </a:r>
          </a:p>
        </p:txBody>
      </p:sp>
      <p:pic>
        <p:nvPicPr>
          <p:cNvPr id="102410" name="Afbeelding 3">
            <a:extLst>
              <a:ext uri="{FF2B5EF4-FFF2-40B4-BE49-F238E27FC236}">
                <a16:creationId xmlns:a16="http://schemas.microsoft.com/office/drawing/2014/main" id="{FFCA15F2-3D80-4513-BFD8-F5FB8C37C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4" y="3852863"/>
            <a:ext cx="3336925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050">
            <a:extLst>
              <a:ext uri="{FF2B5EF4-FFF2-40B4-BE49-F238E27FC236}">
                <a16:creationId xmlns:a16="http://schemas.microsoft.com/office/drawing/2014/main" id="{5065098B-23AE-4318-9188-5F47E2483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Eindknoppen gebundeld</a:t>
            </a:r>
          </a:p>
        </p:txBody>
      </p:sp>
      <p:pic>
        <p:nvPicPr>
          <p:cNvPr id="9219" name="Picture 2053" descr="C:\Mijn documenten\planten o p q r\quercus frainetto eindknop.jpg">
            <a:extLst>
              <a:ext uri="{FF2B5EF4-FFF2-40B4-BE49-F238E27FC236}">
                <a16:creationId xmlns:a16="http://schemas.microsoft.com/office/drawing/2014/main" id="{AE07CDFD-4AD8-48A9-B115-5E7CAB73E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1549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2055">
            <a:extLst>
              <a:ext uri="{FF2B5EF4-FFF2-40B4-BE49-F238E27FC236}">
                <a16:creationId xmlns:a16="http://schemas.microsoft.com/office/drawing/2014/main" id="{31D3C3C0-8A60-4E5B-8D75-A747ED8A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Quercus</a:t>
            </a:r>
          </a:p>
        </p:txBody>
      </p:sp>
      <p:sp>
        <p:nvSpPr>
          <p:cNvPr id="9221" name="Oval 2056">
            <a:extLst>
              <a:ext uri="{FF2B5EF4-FFF2-40B4-BE49-F238E27FC236}">
                <a16:creationId xmlns:a16="http://schemas.microsoft.com/office/drawing/2014/main" id="{443AEABC-5E21-427C-BDD4-581A273A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143000"/>
            <a:ext cx="2590800" cy="289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9222" name="Picture 2057" descr="C:\Mijn documenten\planten o p q r\quercus frainetto twijg.jpg">
            <a:extLst>
              <a:ext uri="{FF2B5EF4-FFF2-40B4-BE49-F238E27FC236}">
                <a16:creationId xmlns:a16="http://schemas.microsoft.com/office/drawing/2014/main" id="{DE21D20E-341E-42AE-8AC3-4D314011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524000"/>
            <a:ext cx="40354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2058">
            <a:extLst>
              <a:ext uri="{FF2B5EF4-FFF2-40B4-BE49-F238E27FC236}">
                <a16:creationId xmlns:a16="http://schemas.microsoft.com/office/drawing/2014/main" id="{B601EAFD-7A14-43F2-A3A2-DA777187E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224" name="Rectangle 2059">
            <a:extLst>
              <a:ext uri="{FF2B5EF4-FFF2-40B4-BE49-F238E27FC236}">
                <a16:creationId xmlns:a16="http://schemas.microsoft.com/office/drawing/2014/main" id="{928DC572-9250-472C-BE19-98FA2577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15</a:t>
            </a:r>
            <a:endParaRPr lang="nl-NL" altLang="nl-NL"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066F3BF-CBE7-419A-9E29-1FD31D825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sz="3600" dirty="0"/>
              <a:t>(zes)hoekige twijgen</a:t>
            </a:r>
          </a:p>
        </p:txBody>
      </p:sp>
      <p:pic>
        <p:nvPicPr>
          <p:cNvPr id="10243" name="Picture 4" descr="C:\Mijn documenten\planten v w x y z\viburnum opulus winter1.jpg">
            <a:extLst>
              <a:ext uri="{FF2B5EF4-FFF2-40B4-BE49-F238E27FC236}">
                <a16:creationId xmlns:a16="http://schemas.microsoft.com/office/drawing/2014/main" id="{01036D0E-2BA9-4F1E-81E4-67BCC226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151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val 5">
            <a:extLst>
              <a:ext uri="{FF2B5EF4-FFF2-40B4-BE49-F238E27FC236}">
                <a16:creationId xmlns:a16="http://schemas.microsoft.com/office/drawing/2014/main" id="{C237C3A3-C051-45FE-A136-22A643CA3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1828800"/>
            <a:ext cx="1219200" cy="2514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10245" name="Line 7">
            <a:extLst>
              <a:ext uri="{FF2B5EF4-FFF2-40B4-BE49-F238E27FC236}">
                <a16:creationId xmlns:a16="http://schemas.microsoft.com/office/drawing/2014/main" id="{05D30C25-8C87-4F1C-B58F-1D2B64710B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18288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6" name="Text Box 8">
            <a:extLst>
              <a:ext uri="{FF2B5EF4-FFF2-40B4-BE49-F238E27FC236}">
                <a16:creationId xmlns:a16="http://schemas.microsoft.com/office/drawing/2014/main" id="{32910F8F-D071-4240-8599-DCEEAAA2E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096000"/>
            <a:ext cx="2325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Viburnum opulus</a:t>
            </a:r>
          </a:p>
        </p:txBody>
      </p:sp>
      <p:sp>
        <p:nvSpPr>
          <p:cNvPr id="10247" name="AutoShape 9">
            <a:extLst>
              <a:ext uri="{FF2B5EF4-FFF2-40B4-BE49-F238E27FC236}">
                <a16:creationId xmlns:a16="http://schemas.microsoft.com/office/drawing/2014/main" id="{B1E441FF-80AC-4BA8-BC22-04A4F1F93A38}"/>
              </a:ext>
            </a:extLst>
          </p:cNvPr>
          <p:cNvSpPr>
            <a:spLocks noChangeArrowheads="1"/>
          </p:cNvSpPr>
          <p:nvPr/>
        </p:nvSpPr>
        <p:spPr bwMode="auto">
          <a:xfrm rot="5462751">
            <a:off x="5753100" y="16383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48" name="AutoShape 10">
            <a:extLst>
              <a:ext uri="{FF2B5EF4-FFF2-40B4-BE49-F238E27FC236}">
                <a16:creationId xmlns:a16="http://schemas.microsoft.com/office/drawing/2014/main" id="{51AF1BD6-FA0F-4E91-82B9-48469AB52AF2}"/>
              </a:ext>
            </a:extLst>
          </p:cNvPr>
          <p:cNvSpPr>
            <a:spLocks noChangeArrowheads="1"/>
          </p:cNvSpPr>
          <p:nvPr/>
        </p:nvSpPr>
        <p:spPr bwMode="auto">
          <a:xfrm rot="15758216">
            <a:off x="4914900" y="16383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49" name="AutoShape 6">
            <a:extLst>
              <a:ext uri="{FF2B5EF4-FFF2-40B4-BE49-F238E27FC236}">
                <a16:creationId xmlns:a16="http://schemas.microsoft.com/office/drawing/2014/main" id="{B98B29B7-D496-4794-8855-EA96E3F42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1" y="137160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10250" name="Text Box 11">
            <a:extLst>
              <a:ext uri="{FF2B5EF4-FFF2-40B4-BE49-F238E27FC236}">
                <a16:creationId xmlns:a16="http://schemas.microsoft.com/office/drawing/2014/main" id="{4B72A04B-850B-4157-8215-3C933BD86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590800"/>
            <a:ext cx="1212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/>
              <a:t>bovenaanzicht</a:t>
            </a:r>
          </a:p>
        </p:txBody>
      </p:sp>
      <p:pic>
        <p:nvPicPr>
          <p:cNvPr id="10251" name="Picture 12" descr="C:\Mijn documenten\planten\scan\viburnum opulus vr.jpg">
            <a:extLst>
              <a:ext uri="{FF2B5EF4-FFF2-40B4-BE49-F238E27FC236}">
                <a16:creationId xmlns:a16="http://schemas.microsoft.com/office/drawing/2014/main" id="{2D73E391-4FE5-4A94-BA99-354554F8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7"/>
          <a:stretch>
            <a:fillRect/>
          </a:stretch>
        </p:blipFill>
        <p:spPr bwMode="auto">
          <a:xfrm>
            <a:off x="7010400" y="2133601"/>
            <a:ext cx="33528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13">
            <a:extLst>
              <a:ext uri="{FF2B5EF4-FFF2-40B4-BE49-F238E27FC236}">
                <a16:creationId xmlns:a16="http://schemas.microsoft.com/office/drawing/2014/main" id="{76420216-1BC5-4AE6-ADE6-D9D9ECF68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181601"/>
            <a:ext cx="255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vruchten lang aanblijvend</a:t>
            </a:r>
          </a:p>
        </p:txBody>
      </p:sp>
      <p:sp>
        <p:nvSpPr>
          <p:cNvPr id="10253" name="Rectangle 14">
            <a:extLst>
              <a:ext uri="{FF2B5EF4-FFF2-40B4-BE49-F238E27FC236}">
                <a16:creationId xmlns:a16="http://schemas.microsoft.com/office/drawing/2014/main" id="{35CD6CC1-CC4C-4D9F-88D5-47E139AEB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0254" name="Rectangle 15">
            <a:extLst>
              <a:ext uri="{FF2B5EF4-FFF2-40B4-BE49-F238E27FC236}">
                <a16:creationId xmlns:a16="http://schemas.microsoft.com/office/drawing/2014/main" id="{40933205-9F77-42D1-A705-FE46CB5C0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17</a:t>
            </a:r>
            <a:endParaRPr lang="nl-NL" altLang="nl-NL" sz="1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1489EF5-DAFE-4F95-AF96-CBE90392C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6061" y="65842"/>
            <a:ext cx="7396364" cy="1143000"/>
          </a:xfrm>
        </p:spPr>
        <p:txBody>
          <a:bodyPr/>
          <a:lstStyle/>
          <a:p>
            <a:pPr algn="r" eaLnBrk="1" hangingPunct="1"/>
            <a:r>
              <a:rPr lang="nl-NL" altLang="nl-NL" sz="3600" dirty="0" err="1"/>
              <a:t>Beschubde</a:t>
            </a:r>
            <a:r>
              <a:rPr lang="nl-NL" altLang="nl-NL" sz="3600" dirty="0"/>
              <a:t> twijgen en knoppen</a:t>
            </a:r>
          </a:p>
        </p:txBody>
      </p:sp>
      <p:pic>
        <p:nvPicPr>
          <p:cNvPr id="11267" name="Picture 5" descr="C:\Mijn documenten\planten v w x y z\viburnum plicatum winter2.jpg">
            <a:extLst>
              <a:ext uri="{FF2B5EF4-FFF2-40B4-BE49-F238E27FC236}">
                <a16:creationId xmlns:a16="http://schemas.microsoft.com/office/drawing/2014/main" id="{19FF210B-81DB-4DEE-8487-AF3186369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1349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10">
            <a:extLst>
              <a:ext uri="{FF2B5EF4-FFF2-40B4-BE49-F238E27FC236}">
                <a16:creationId xmlns:a16="http://schemas.microsoft.com/office/drawing/2014/main" id="{E8BF2ADD-1EAC-414A-9649-3FEAF638A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6172200"/>
            <a:ext cx="2576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Viburnum plicatum</a:t>
            </a:r>
          </a:p>
        </p:txBody>
      </p:sp>
      <p:pic>
        <p:nvPicPr>
          <p:cNvPr id="11269" name="Picture 11" descr="C:\Mijn documenten\planten d e f\elaeagnus umbellata winter.jpg">
            <a:extLst>
              <a:ext uri="{FF2B5EF4-FFF2-40B4-BE49-F238E27FC236}">
                <a16:creationId xmlns:a16="http://schemas.microsoft.com/office/drawing/2014/main" id="{02AC9557-65F4-4CE3-AC42-4C1229075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1143000"/>
            <a:ext cx="38163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2">
            <a:extLst>
              <a:ext uri="{FF2B5EF4-FFF2-40B4-BE49-F238E27FC236}">
                <a16:creationId xmlns:a16="http://schemas.microsoft.com/office/drawing/2014/main" id="{BC8A3D5A-6085-4CC1-A2E6-5396CA0BA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172200"/>
            <a:ext cx="294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Elaeagnus angustifolia</a:t>
            </a:r>
          </a:p>
        </p:txBody>
      </p:sp>
      <p:sp>
        <p:nvSpPr>
          <p:cNvPr id="11271" name="Rectangle 13">
            <a:extLst>
              <a:ext uri="{FF2B5EF4-FFF2-40B4-BE49-F238E27FC236}">
                <a16:creationId xmlns:a16="http://schemas.microsoft.com/office/drawing/2014/main" id="{AD05A481-BE21-4AAB-AD3E-ED7D61DB1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1272" name="Rectangle 14">
            <a:extLst>
              <a:ext uri="{FF2B5EF4-FFF2-40B4-BE49-F238E27FC236}">
                <a16:creationId xmlns:a16="http://schemas.microsoft.com/office/drawing/2014/main" id="{E75F97E7-5571-449D-A7BA-218A1973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19</a:t>
            </a:r>
            <a:endParaRPr lang="nl-NL" altLang="nl-NL"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050">
            <a:extLst>
              <a:ext uri="{FF2B5EF4-FFF2-40B4-BE49-F238E27FC236}">
                <a16:creationId xmlns:a16="http://schemas.microsoft.com/office/drawing/2014/main" id="{7C0E25A4-1F3C-4AFA-96A0-F49581774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sz="3600" dirty="0"/>
              <a:t>Afschilferende twijg</a:t>
            </a:r>
          </a:p>
        </p:txBody>
      </p:sp>
      <p:pic>
        <p:nvPicPr>
          <p:cNvPr id="12291" name="Picture 2052" descr="C:\Mijn documenten\planten d e f\deutzia magnifica winter detail.jpg">
            <a:extLst>
              <a:ext uri="{FF2B5EF4-FFF2-40B4-BE49-F238E27FC236}">
                <a16:creationId xmlns:a16="http://schemas.microsoft.com/office/drawing/2014/main" id="{802FF752-EAE0-4695-B9FC-9912B965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185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2054">
            <a:extLst>
              <a:ext uri="{FF2B5EF4-FFF2-40B4-BE49-F238E27FC236}">
                <a16:creationId xmlns:a16="http://schemas.microsoft.com/office/drawing/2014/main" id="{0580679E-AE87-4162-A095-4740F8CBF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6172200"/>
            <a:ext cx="2651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Deutzia x magnifica</a:t>
            </a:r>
          </a:p>
        </p:txBody>
      </p:sp>
      <p:pic>
        <p:nvPicPr>
          <p:cNvPr id="12293" name="Picture 2055" descr="C:\WINDOWS\Desktop\kea1\hydrangea sargentiana twijg1.jpg">
            <a:extLst>
              <a:ext uri="{FF2B5EF4-FFF2-40B4-BE49-F238E27FC236}">
                <a16:creationId xmlns:a16="http://schemas.microsoft.com/office/drawing/2014/main" id="{9AEAECBC-247F-421C-94CC-0D31B117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27193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2056">
            <a:extLst>
              <a:ext uri="{FF2B5EF4-FFF2-40B4-BE49-F238E27FC236}">
                <a16:creationId xmlns:a16="http://schemas.microsoft.com/office/drawing/2014/main" id="{28D17820-E6EF-4A1F-9FCE-B1372E5D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5486400"/>
            <a:ext cx="298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Hydrangea sargentiana</a:t>
            </a:r>
          </a:p>
        </p:txBody>
      </p:sp>
      <p:sp>
        <p:nvSpPr>
          <p:cNvPr id="12295" name="Rectangle 2057">
            <a:extLst>
              <a:ext uri="{FF2B5EF4-FFF2-40B4-BE49-F238E27FC236}">
                <a16:creationId xmlns:a16="http://schemas.microsoft.com/office/drawing/2014/main" id="{3E8671BE-3743-4023-A065-9F8C4CE9D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2296" name="Rectangle 2058">
            <a:extLst>
              <a:ext uri="{FF2B5EF4-FFF2-40B4-BE49-F238E27FC236}">
                <a16:creationId xmlns:a16="http://schemas.microsoft.com/office/drawing/2014/main" id="{FFB4760F-1AEB-4394-8142-526F68A52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20</a:t>
            </a:r>
            <a:endParaRPr lang="nl-NL" altLang="nl-NL" sz="1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050">
            <a:extLst>
              <a:ext uri="{FF2B5EF4-FFF2-40B4-BE49-F238E27FC236}">
                <a16:creationId xmlns:a16="http://schemas.microsoft.com/office/drawing/2014/main" id="{DA004465-E332-44C4-88DA-4A4B0CD51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Aflopende lijsten</a:t>
            </a:r>
          </a:p>
        </p:txBody>
      </p:sp>
      <p:pic>
        <p:nvPicPr>
          <p:cNvPr id="13315" name="Picture 2054" descr="C:\Mijn documenten\kbk1\physocarpus opulifolius twijg2.jpg">
            <a:extLst>
              <a:ext uri="{FF2B5EF4-FFF2-40B4-BE49-F238E27FC236}">
                <a16:creationId xmlns:a16="http://schemas.microsoft.com/office/drawing/2014/main" id="{87B3B6A1-2004-4E0A-8CDF-849E7E392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6"/>
          <a:stretch>
            <a:fillRect/>
          </a:stretch>
        </p:blipFill>
        <p:spPr bwMode="auto">
          <a:xfrm>
            <a:off x="2438401" y="304800"/>
            <a:ext cx="14700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Line 2057">
            <a:extLst>
              <a:ext uri="{FF2B5EF4-FFF2-40B4-BE49-F238E27FC236}">
                <a16:creationId xmlns:a16="http://schemas.microsoft.com/office/drawing/2014/main" id="{9AFBE347-6A2A-45FC-96EC-79FEB2A191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4648200"/>
            <a:ext cx="1676400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17" name="Oval 2058">
            <a:extLst>
              <a:ext uri="{FF2B5EF4-FFF2-40B4-BE49-F238E27FC236}">
                <a16:creationId xmlns:a16="http://schemas.microsoft.com/office/drawing/2014/main" id="{48FC97F9-FB9D-4502-976D-F49DB4256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352800"/>
            <a:ext cx="19812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13318" name="Text Box 2059">
            <a:extLst>
              <a:ext uri="{FF2B5EF4-FFF2-40B4-BE49-F238E27FC236}">
                <a16:creationId xmlns:a16="http://schemas.microsoft.com/office/drawing/2014/main" id="{B42A0672-D876-4355-B216-9492130A6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6172200"/>
            <a:ext cx="172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Physocarpus</a:t>
            </a:r>
          </a:p>
        </p:txBody>
      </p:sp>
      <p:pic>
        <p:nvPicPr>
          <p:cNvPr id="13319" name="Picture 2060" descr="C:\Mijn documenten\planten d e f\forsythia winter tw2.jpg">
            <a:extLst>
              <a:ext uri="{FF2B5EF4-FFF2-40B4-BE49-F238E27FC236}">
                <a16:creationId xmlns:a16="http://schemas.microsoft.com/office/drawing/2014/main" id="{55D88EBE-167A-4A00-8530-D50BB5ADC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10937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2061">
            <a:extLst>
              <a:ext uri="{FF2B5EF4-FFF2-40B4-BE49-F238E27FC236}">
                <a16:creationId xmlns:a16="http://schemas.microsoft.com/office/drawing/2014/main" id="{59482172-56F4-4684-8940-3FE4A0B3F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172200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Forsythia</a:t>
            </a:r>
          </a:p>
        </p:txBody>
      </p:sp>
      <p:sp>
        <p:nvSpPr>
          <p:cNvPr id="13321" name="Line 2062">
            <a:extLst>
              <a:ext uri="{FF2B5EF4-FFF2-40B4-BE49-F238E27FC236}">
                <a16:creationId xmlns:a16="http://schemas.microsoft.com/office/drawing/2014/main" id="{9BB4EF6B-1091-4E89-A71A-5A4B8BD36F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2800" y="3505200"/>
            <a:ext cx="1676400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322" name="Oval 2063">
            <a:extLst>
              <a:ext uri="{FF2B5EF4-FFF2-40B4-BE49-F238E27FC236}">
                <a16:creationId xmlns:a16="http://schemas.microsoft.com/office/drawing/2014/main" id="{4BB38B75-4F25-4162-8B17-10ECB25CC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19812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13323" name="Rectangle 2064">
            <a:extLst>
              <a:ext uri="{FF2B5EF4-FFF2-40B4-BE49-F238E27FC236}">
                <a16:creationId xmlns:a16="http://schemas.microsoft.com/office/drawing/2014/main" id="{FC684639-733C-45EB-9F50-A116FF09A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3324" name="Rectangle 2065">
            <a:extLst>
              <a:ext uri="{FF2B5EF4-FFF2-40B4-BE49-F238E27FC236}">
                <a16:creationId xmlns:a16="http://schemas.microsoft.com/office/drawing/2014/main" id="{0557E202-5A84-4107-BCDF-F516F635C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21</a:t>
            </a:r>
            <a:endParaRPr lang="nl-NL" altLang="nl-NL"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2">
            <a:extLst>
              <a:ext uri="{FF2B5EF4-FFF2-40B4-BE49-F238E27FC236}">
                <a16:creationId xmlns:a16="http://schemas.microsoft.com/office/drawing/2014/main" id="{5E973948-B4BA-4853-84BF-C8B9AB524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Behaarde twijg</a:t>
            </a:r>
          </a:p>
        </p:txBody>
      </p:sp>
      <p:pic>
        <p:nvPicPr>
          <p:cNvPr id="14339" name="Picture 24" descr="C:\Mijn documenten\houtachtig plaatjes\CeltOcc3.jpg">
            <a:extLst>
              <a:ext uri="{FF2B5EF4-FFF2-40B4-BE49-F238E27FC236}">
                <a16:creationId xmlns:a16="http://schemas.microsoft.com/office/drawing/2014/main" id="{27AF0AD8-CA97-4D2E-ABDA-51AC0D5E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2" t="5165" r="51752" b="5116"/>
          <a:stretch>
            <a:fillRect/>
          </a:stretch>
        </p:blipFill>
        <p:spPr bwMode="auto">
          <a:xfrm>
            <a:off x="6781801" y="1600200"/>
            <a:ext cx="9826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25">
            <a:extLst>
              <a:ext uri="{FF2B5EF4-FFF2-40B4-BE49-F238E27FC236}">
                <a16:creationId xmlns:a16="http://schemas.microsoft.com/office/drawing/2014/main" id="{39F354FE-48B5-445F-99E8-E34433C6C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5791200"/>
            <a:ext cx="167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Betula nigra</a:t>
            </a:r>
          </a:p>
        </p:txBody>
      </p:sp>
      <p:pic>
        <p:nvPicPr>
          <p:cNvPr id="14341" name="Picture 26" descr="C:\WINDOWS\Desktop\kea1\hydrangea sargentiana twijg2 sch.jpg">
            <a:extLst>
              <a:ext uri="{FF2B5EF4-FFF2-40B4-BE49-F238E27FC236}">
                <a16:creationId xmlns:a16="http://schemas.microsoft.com/office/drawing/2014/main" id="{6EB2F46D-D011-489B-9682-7514366E0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838200"/>
            <a:ext cx="12731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7">
            <a:extLst>
              <a:ext uri="{FF2B5EF4-FFF2-40B4-BE49-F238E27FC236}">
                <a16:creationId xmlns:a16="http://schemas.microsoft.com/office/drawing/2014/main" id="{24DBD72A-F42B-43D6-9332-06DF34EF0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5791200"/>
            <a:ext cx="2982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Hydrangea sargentiana</a:t>
            </a:r>
          </a:p>
        </p:txBody>
      </p:sp>
      <p:sp>
        <p:nvSpPr>
          <p:cNvPr id="14343" name="Rectangle 28">
            <a:extLst>
              <a:ext uri="{FF2B5EF4-FFF2-40B4-BE49-F238E27FC236}">
                <a16:creationId xmlns:a16="http://schemas.microsoft.com/office/drawing/2014/main" id="{54E87505-FEF6-4AF5-81E3-5D715075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4344" name="Rectangle 29">
            <a:extLst>
              <a:ext uri="{FF2B5EF4-FFF2-40B4-BE49-F238E27FC236}">
                <a16:creationId xmlns:a16="http://schemas.microsoft.com/office/drawing/2014/main" id="{67BB3D72-63AD-40BE-86E7-23CE5F2B6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22</a:t>
            </a:r>
            <a:endParaRPr lang="nl-NL" altLang="nl-NL"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B33B75D-C8B8-4C9A-BFD3-661777FB5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461250" cy="1143000"/>
          </a:xfrm>
        </p:spPr>
        <p:txBody>
          <a:bodyPr/>
          <a:lstStyle/>
          <a:p>
            <a:pPr algn="r"/>
            <a:r>
              <a:rPr lang="nl-NL" altLang="nl-NL" dirty="0"/>
              <a:t>Fluwelige beharing</a:t>
            </a:r>
          </a:p>
        </p:txBody>
      </p:sp>
      <p:pic>
        <p:nvPicPr>
          <p:cNvPr id="15363" name="Picture 4" descr="C:\Mijn documenten\planten o p q r\rhus typhina winter.jpg">
            <a:extLst>
              <a:ext uri="{FF2B5EF4-FFF2-40B4-BE49-F238E27FC236}">
                <a16:creationId xmlns:a16="http://schemas.microsoft.com/office/drawing/2014/main" id="{4AD5EED7-156C-46EE-AA03-0D1E086C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1778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C:\Mijn documenten\planten\scan\rhus melksap.jpg">
            <a:extLst>
              <a:ext uri="{FF2B5EF4-FFF2-40B4-BE49-F238E27FC236}">
                <a16:creationId xmlns:a16="http://schemas.microsoft.com/office/drawing/2014/main" id="{A78C0F1C-00A4-4A7D-8E55-CB001258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667001"/>
            <a:ext cx="3370263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>
            <a:extLst>
              <a:ext uri="{FF2B5EF4-FFF2-40B4-BE49-F238E27FC236}">
                <a16:creationId xmlns:a16="http://schemas.microsoft.com/office/drawing/2014/main" id="{D2ED279D-BF16-4FF5-84EB-8FB0A7FE8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6172200"/>
            <a:ext cx="2335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Melksap: bij beschadiging</a:t>
            </a:r>
          </a:p>
        </p:txBody>
      </p:sp>
      <p:sp>
        <p:nvSpPr>
          <p:cNvPr id="15366" name="Line 8">
            <a:extLst>
              <a:ext uri="{FF2B5EF4-FFF2-40B4-BE49-F238E27FC236}">
                <a16:creationId xmlns:a16="http://schemas.microsoft.com/office/drawing/2014/main" id="{EC2C0B9F-38F3-4121-B00E-263E281EA4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953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0EBA6A9A-D098-4EF5-9C7A-08E0B0B5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6019800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Rhus</a:t>
            </a: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09E0E050-3FC0-47FC-8892-2F5DF511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5369" name="Rectangle 12">
            <a:extLst>
              <a:ext uri="{FF2B5EF4-FFF2-40B4-BE49-F238E27FC236}">
                <a16:creationId xmlns:a16="http://schemas.microsoft.com/office/drawing/2014/main" id="{77A30F44-FBB2-43D7-8CA0-E53D901A2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23</a:t>
            </a:r>
            <a:endParaRPr lang="nl-NL" altLang="nl-NL" sz="1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804308BF-8B29-43B2-A173-84B7D282A5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366986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Lenticellen</a:t>
            </a:r>
          </a:p>
        </p:txBody>
      </p:sp>
      <p:pic>
        <p:nvPicPr>
          <p:cNvPr id="16387" name="Picture 1028" descr="C:\WINDOWS\Desktop\ktc\euodia hupehensis twijg2.jpg">
            <a:extLst>
              <a:ext uri="{FF2B5EF4-FFF2-40B4-BE49-F238E27FC236}">
                <a16:creationId xmlns:a16="http://schemas.microsoft.com/office/drawing/2014/main" id="{E09FD32D-7E4C-4D05-9511-45F3A2690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9" y="0"/>
            <a:ext cx="188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29">
            <a:extLst>
              <a:ext uri="{FF2B5EF4-FFF2-40B4-BE49-F238E27FC236}">
                <a16:creationId xmlns:a16="http://schemas.microsoft.com/office/drawing/2014/main" id="{7409DDF5-BD55-4652-A2A7-4CE28B8BC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40" y="6019800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solidFill>
                  <a:schemeClr val="accent2"/>
                </a:solidFill>
              </a:rPr>
              <a:t>Euodia</a:t>
            </a:r>
            <a:endParaRPr lang="nl-NL" altLang="nl-NL" sz="2400" dirty="0">
              <a:solidFill>
                <a:schemeClr val="accent2"/>
              </a:solidFill>
            </a:endParaRPr>
          </a:p>
        </p:txBody>
      </p:sp>
      <p:sp>
        <p:nvSpPr>
          <p:cNvPr id="16389" name="Oval 1030">
            <a:extLst>
              <a:ext uri="{FF2B5EF4-FFF2-40B4-BE49-F238E27FC236}">
                <a16:creationId xmlns:a16="http://schemas.microsoft.com/office/drawing/2014/main" id="{D2157DD4-2E04-4D05-B534-70CB2FBA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9" y="990600"/>
            <a:ext cx="2057400" cy="2362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16390" name="Picture 1038" descr="C:\Mijn documenten\planten b\betula pendula bast2.jpg">
            <a:extLst>
              <a:ext uri="{FF2B5EF4-FFF2-40B4-BE49-F238E27FC236}">
                <a16:creationId xmlns:a16="http://schemas.microsoft.com/office/drawing/2014/main" id="{EE446D93-7DFC-4073-B1E8-1C2482FA8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10120" r="28000" b="6001"/>
          <a:stretch>
            <a:fillRect/>
          </a:stretch>
        </p:blipFill>
        <p:spPr bwMode="auto">
          <a:xfrm>
            <a:off x="4465639" y="0"/>
            <a:ext cx="206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39">
            <a:extLst>
              <a:ext uri="{FF2B5EF4-FFF2-40B4-BE49-F238E27FC236}">
                <a16:creationId xmlns:a16="http://schemas.microsoft.com/office/drawing/2014/main" id="{5FE6D2FD-F054-493E-B673-5F5044DDD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9" y="6019800"/>
            <a:ext cx="97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Betula</a:t>
            </a:r>
          </a:p>
        </p:txBody>
      </p:sp>
      <p:sp>
        <p:nvSpPr>
          <p:cNvPr id="16392" name="Text Box 1040">
            <a:extLst>
              <a:ext uri="{FF2B5EF4-FFF2-40B4-BE49-F238E27FC236}">
                <a16:creationId xmlns:a16="http://schemas.microsoft.com/office/drawing/2014/main" id="{8959F568-B139-40A1-9869-602801DC5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9" y="5181600"/>
            <a:ext cx="2133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Door de secundaire diktegroei veranderen de aanvankelijk </a:t>
            </a:r>
            <a:r>
              <a:rPr lang="nl-NL" altLang="nl-NL" sz="1600" i="1"/>
              <a:t>ronde</a:t>
            </a:r>
            <a:r>
              <a:rPr lang="nl-NL" altLang="nl-NL" sz="1600"/>
              <a:t> lenticellen in </a:t>
            </a:r>
            <a:r>
              <a:rPr lang="nl-NL" altLang="nl-NL" sz="1600" i="1"/>
              <a:t>lijnvormige</a:t>
            </a:r>
            <a:r>
              <a:rPr lang="nl-NL" altLang="nl-NL" sz="1600"/>
              <a:t> littekens</a:t>
            </a:r>
          </a:p>
        </p:txBody>
      </p:sp>
      <p:sp>
        <p:nvSpPr>
          <p:cNvPr id="16393" name="Rectangle 1042">
            <a:extLst>
              <a:ext uri="{FF2B5EF4-FFF2-40B4-BE49-F238E27FC236}">
                <a16:creationId xmlns:a16="http://schemas.microsoft.com/office/drawing/2014/main" id="{5FB93ECF-EC38-4F75-A1D9-D727BB92B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6394" name="Rectangle 1043">
            <a:extLst>
              <a:ext uri="{FF2B5EF4-FFF2-40B4-BE49-F238E27FC236}">
                <a16:creationId xmlns:a16="http://schemas.microsoft.com/office/drawing/2014/main" id="{0BCC4F9B-A854-4F9B-A694-E10FE5497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24</a:t>
            </a:r>
            <a:endParaRPr lang="nl-NL" altLang="nl-NL"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050">
            <a:extLst>
              <a:ext uri="{FF2B5EF4-FFF2-40B4-BE49-F238E27FC236}">
                <a16:creationId xmlns:a16="http://schemas.microsoft.com/office/drawing/2014/main" id="{E1D93AC5-FE3D-4EF8-A6CE-CDB852147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3600" y="0"/>
            <a:ext cx="41910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Berijpte twijg</a:t>
            </a:r>
          </a:p>
        </p:txBody>
      </p:sp>
      <p:pic>
        <p:nvPicPr>
          <p:cNvPr id="17411" name="Picture 2054" descr="C:\Mijn documenten\planten c\cornus florida twijg berijpt.jpg">
            <a:extLst>
              <a:ext uri="{FF2B5EF4-FFF2-40B4-BE49-F238E27FC236}">
                <a16:creationId xmlns:a16="http://schemas.microsoft.com/office/drawing/2014/main" id="{55638A3B-C5D9-4CBD-B562-A752462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0"/>
            <a:ext cx="136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2058">
            <a:extLst>
              <a:ext uri="{FF2B5EF4-FFF2-40B4-BE49-F238E27FC236}">
                <a16:creationId xmlns:a16="http://schemas.microsoft.com/office/drawing/2014/main" id="{EB8DED95-218A-4BC9-8B02-424624F01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6172200"/>
            <a:ext cx="195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Cornus florida</a:t>
            </a:r>
          </a:p>
        </p:txBody>
      </p:sp>
      <p:pic>
        <p:nvPicPr>
          <p:cNvPr id="17413" name="Picture 2059" descr="C:\Mijn documenten\planten c\cornus florida eindknop.jpg">
            <a:extLst>
              <a:ext uri="{FF2B5EF4-FFF2-40B4-BE49-F238E27FC236}">
                <a16:creationId xmlns:a16="http://schemas.microsoft.com/office/drawing/2014/main" id="{B71F24FE-7714-4DDA-ACEB-64AE22F5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8" r="18866"/>
          <a:stretch>
            <a:fillRect/>
          </a:stretch>
        </p:blipFill>
        <p:spPr bwMode="auto">
          <a:xfrm>
            <a:off x="7467601" y="1066800"/>
            <a:ext cx="246697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2060">
            <a:extLst>
              <a:ext uri="{FF2B5EF4-FFF2-40B4-BE49-F238E27FC236}">
                <a16:creationId xmlns:a16="http://schemas.microsoft.com/office/drawing/2014/main" id="{B6E75B16-4F1F-4712-965A-064C0B40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7415" name="Rectangle 2061">
            <a:extLst>
              <a:ext uri="{FF2B5EF4-FFF2-40B4-BE49-F238E27FC236}">
                <a16:creationId xmlns:a16="http://schemas.microsoft.com/office/drawing/2014/main" id="{938F21E7-F8A6-4BD3-B8B9-96C69F9AA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25</a:t>
            </a:r>
            <a:endParaRPr lang="nl-NL" altLang="nl-NL"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09F20-5B78-4F9C-8E9E-83F460AC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Winterkenmerken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35F8CF-2E22-41DB-B391-96E969CEC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334004"/>
            <a:ext cx="11449050" cy="44195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Naamgeving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Twijgen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Knoppen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Bladkussen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Knopschubben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Bladmerk / bladlitteken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Bladsporen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Doorns en stekels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Merg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solidFill>
                  <a:srgbClr val="000000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Vruchten en bloemresten</a:t>
            </a:r>
            <a:endParaRPr lang="nl-NL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nl-NL" sz="2000" dirty="0">
              <a:solidFill>
                <a:srgbClr val="000000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505E56-B9C0-4047-B6E1-A272F6E1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/>
              <a:t>4-3-2021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E4F9DA-C456-402E-9AA4-950F3DCC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3D2453-CB25-4076-98F3-FE55ECA3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3858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4">
            <a:extLst>
              <a:ext uri="{FF2B5EF4-FFF2-40B4-BE49-F238E27FC236}">
                <a16:creationId xmlns:a16="http://schemas.microsoft.com/office/drawing/2014/main" id="{36D86491-EECD-4BFC-8326-0731BA6B2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Kurklijsten</a:t>
            </a:r>
          </a:p>
        </p:txBody>
      </p:sp>
      <p:pic>
        <p:nvPicPr>
          <p:cNvPr id="18435" name="Picture 21" descr="C:\Mijn documenten\planten a\acer campestre kurk.jpg">
            <a:extLst>
              <a:ext uri="{FF2B5EF4-FFF2-40B4-BE49-F238E27FC236}">
                <a16:creationId xmlns:a16="http://schemas.microsoft.com/office/drawing/2014/main" id="{0CD97A6E-BB41-4C3C-A438-206A0FC7D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840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22">
            <a:extLst>
              <a:ext uri="{FF2B5EF4-FFF2-40B4-BE49-F238E27FC236}">
                <a16:creationId xmlns:a16="http://schemas.microsoft.com/office/drawing/2014/main" id="{B8C3A1B8-BD0B-45E7-A545-39EC3B3D1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6019800"/>
            <a:ext cx="2085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Acer campestre</a:t>
            </a:r>
          </a:p>
        </p:txBody>
      </p:sp>
      <p:pic>
        <p:nvPicPr>
          <p:cNvPr id="18437" name="Picture 23">
            <a:extLst>
              <a:ext uri="{FF2B5EF4-FFF2-40B4-BE49-F238E27FC236}">
                <a16:creationId xmlns:a16="http://schemas.microsoft.com/office/drawing/2014/main" id="{32C5F713-E857-4C4D-8F0A-72B1BEE4C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371600"/>
            <a:ext cx="89058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Text Box 24">
            <a:extLst>
              <a:ext uri="{FF2B5EF4-FFF2-40B4-BE49-F238E27FC236}">
                <a16:creationId xmlns:a16="http://schemas.microsoft.com/office/drawing/2014/main" id="{EED1AF00-118D-4CDB-9D1D-A8BFD6F64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6096000"/>
            <a:ext cx="2273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Euonymus alatus</a:t>
            </a:r>
          </a:p>
        </p:txBody>
      </p:sp>
      <p:sp>
        <p:nvSpPr>
          <p:cNvPr id="18439" name="Oval 25">
            <a:extLst>
              <a:ext uri="{FF2B5EF4-FFF2-40B4-BE49-F238E27FC236}">
                <a16:creationId xmlns:a16="http://schemas.microsoft.com/office/drawing/2014/main" id="{2B9B1E01-3F08-4458-9A09-74057D25C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295400"/>
            <a:ext cx="1752600" cy="464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18440" name="Rectangle 26">
            <a:extLst>
              <a:ext uri="{FF2B5EF4-FFF2-40B4-BE49-F238E27FC236}">
                <a16:creationId xmlns:a16="http://schemas.microsoft.com/office/drawing/2014/main" id="{6D80D0A4-C96F-43A3-8615-2F9AD7682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8441" name="Rectangle 27">
            <a:extLst>
              <a:ext uri="{FF2B5EF4-FFF2-40B4-BE49-F238E27FC236}">
                <a16:creationId xmlns:a16="http://schemas.microsoft.com/office/drawing/2014/main" id="{8981B659-4956-49A9-85F5-689047EAE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26</a:t>
            </a:r>
            <a:endParaRPr lang="nl-NL" altLang="nl-NL" sz="1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B9772C6-2D30-4831-A5B0-707E75088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Wrattige twijg</a:t>
            </a:r>
          </a:p>
        </p:txBody>
      </p:sp>
      <p:pic>
        <p:nvPicPr>
          <p:cNvPr id="19459" name="Picture 4" descr="C:\Mijn documenten\planten b\betula ermanii zijknop.jpg">
            <a:extLst>
              <a:ext uri="{FF2B5EF4-FFF2-40B4-BE49-F238E27FC236}">
                <a16:creationId xmlns:a16="http://schemas.microsoft.com/office/drawing/2014/main" id="{202E6136-DD75-4F43-A25C-C35E8678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r="53238"/>
          <a:stretch>
            <a:fillRect/>
          </a:stretch>
        </p:blipFill>
        <p:spPr bwMode="auto">
          <a:xfrm>
            <a:off x="2286000" y="0"/>
            <a:ext cx="173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Oval 5">
            <a:extLst>
              <a:ext uri="{FF2B5EF4-FFF2-40B4-BE49-F238E27FC236}">
                <a16:creationId xmlns:a16="http://schemas.microsoft.com/office/drawing/2014/main" id="{E52D67CD-999E-4E80-B842-45197283B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0"/>
            <a:ext cx="15240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19461" name="Text Box 6">
            <a:extLst>
              <a:ext uri="{FF2B5EF4-FFF2-40B4-BE49-F238E27FC236}">
                <a16:creationId xmlns:a16="http://schemas.microsoft.com/office/drawing/2014/main" id="{2C404E83-1473-45B9-B6FB-A788F479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172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Betula ermanii</a:t>
            </a:r>
          </a:p>
        </p:txBody>
      </p:sp>
      <p:pic>
        <p:nvPicPr>
          <p:cNvPr id="19462" name="Picture 8" descr="C:\Mijn documenten\planten b\betula ermanii stam2.jpg">
            <a:extLst>
              <a:ext uri="{FF2B5EF4-FFF2-40B4-BE49-F238E27FC236}">
                <a16:creationId xmlns:a16="http://schemas.microsoft.com/office/drawing/2014/main" id="{35AA2438-8268-46C5-B49B-A32119CD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1143000"/>
            <a:ext cx="39671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1">
            <a:extLst>
              <a:ext uri="{FF2B5EF4-FFF2-40B4-BE49-F238E27FC236}">
                <a16:creationId xmlns:a16="http://schemas.microsoft.com/office/drawing/2014/main" id="{ABDFB8B5-4E85-496A-8040-D907A2769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72201"/>
            <a:ext cx="324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tx2"/>
                </a:solidFill>
              </a:rPr>
              <a:t>loslatende bast bij Betula ermanii</a:t>
            </a:r>
          </a:p>
        </p:txBody>
      </p:sp>
      <p:sp>
        <p:nvSpPr>
          <p:cNvPr id="19464" name="Rectangle 12">
            <a:extLst>
              <a:ext uri="{FF2B5EF4-FFF2-40B4-BE49-F238E27FC236}">
                <a16:creationId xmlns:a16="http://schemas.microsoft.com/office/drawing/2014/main" id="{7D08C985-3217-4CAC-AC33-B8149ABF2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9465" name="Rectangle 13">
            <a:extLst>
              <a:ext uri="{FF2B5EF4-FFF2-40B4-BE49-F238E27FC236}">
                <a16:creationId xmlns:a16="http://schemas.microsoft.com/office/drawing/2014/main" id="{4F02C24C-E12B-4BD2-9883-D3F2B3F6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27</a:t>
            </a:r>
            <a:endParaRPr lang="nl-NL" altLang="nl-NL" sz="1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0D6B22B8-D1DC-4EA8-9DFF-1CE3E2E5D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141" y="3075573"/>
            <a:ext cx="3045350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Knoppen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B5BB7B1-C70F-437E-9AD2-98D1EE6D20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7236" y="0"/>
            <a:ext cx="10150764" cy="1143000"/>
          </a:xfrm>
        </p:spPr>
        <p:txBody>
          <a:bodyPr/>
          <a:lstStyle/>
          <a:p>
            <a:pPr eaLnBrk="1" hangingPunct="1"/>
            <a:r>
              <a:rPr lang="nl-NL" altLang="nl-NL" dirty="0">
                <a:solidFill>
                  <a:schemeClr val="tx1"/>
                </a:solidFill>
              </a:rPr>
              <a:t>Kruisgewijs overstaande knoppen</a:t>
            </a:r>
          </a:p>
        </p:txBody>
      </p:sp>
      <p:pic>
        <p:nvPicPr>
          <p:cNvPr id="21507" name="Picture 5" descr="C:\Mijn documenten\planten a\acer palmatum twijg.jpg">
            <a:extLst>
              <a:ext uri="{FF2B5EF4-FFF2-40B4-BE49-F238E27FC236}">
                <a16:creationId xmlns:a16="http://schemas.microsoft.com/office/drawing/2014/main" id="{FEFD7A33-298F-436F-9BA8-64EAD68DD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28714"/>
            <a:ext cx="14478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C:\Mijn documenten\planten a\Acer palmatutwig.jpg">
            <a:extLst>
              <a:ext uri="{FF2B5EF4-FFF2-40B4-BE49-F238E27FC236}">
                <a16:creationId xmlns:a16="http://schemas.microsoft.com/office/drawing/2014/main" id="{694381DC-0FF8-4279-8F7F-3A946BF5C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1"/>
            <a:ext cx="13716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8">
            <a:extLst>
              <a:ext uri="{FF2B5EF4-FFF2-40B4-BE49-F238E27FC236}">
                <a16:creationId xmlns:a16="http://schemas.microsoft.com/office/drawing/2014/main" id="{1A3DD50E-6300-40BF-AE45-770E0C245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96000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Acer</a:t>
            </a:r>
          </a:p>
        </p:txBody>
      </p:sp>
      <p:sp>
        <p:nvSpPr>
          <p:cNvPr id="21510" name="AutoShape 10">
            <a:extLst>
              <a:ext uri="{FF2B5EF4-FFF2-40B4-BE49-F238E27FC236}">
                <a16:creationId xmlns:a16="http://schemas.microsoft.com/office/drawing/2014/main" id="{67AB8B95-CBA0-49A7-A907-0A9655A36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124200"/>
            <a:ext cx="304800" cy="3048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2150533 h 21600"/>
              <a:gd name="T4" fmla="*/ 2150533 w 21600"/>
              <a:gd name="T5" fmla="*/ 1075267 h 21600"/>
              <a:gd name="T6" fmla="*/ 3763433 w 21600"/>
              <a:gd name="T7" fmla="*/ 21505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11" name="AutoShape 11">
            <a:extLst>
              <a:ext uri="{FF2B5EF4-FFF2-40B4-BE49-F238E27FC236}">
                <a16:creationId xmlns:a16="http://schemas.microsoft.com/office/drawing/2014/main" id="{C70F24BD-AEB8-43FB-86CF-279D6D785B9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72400" y="39624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12" name="AutoShape 12">
            <a:extLst>
              <a:ext uri="{FF2B5EF4-FFF2-40B4-BE49-F238E27FC236}">
                <a16:creationId xmlns:a16="http://schemas.microsoft.com/office/drawing/2014/main" id="{295057AA-E3BE-41FF-804B-8D93D2726F63}"/>
              </a:ext>
            </a:extLst>
          </p:cNvPr>
          <p:cNvSpPr>
            <a:spLocks noChangeArrowheads="1"/>
          </p:cNvSpPr>
          <p:nvPr/>
        </p:nvSpPr>
        <p:spPr bwMode="auto">
          <a:xfrm rot="5462751">
            <a:off x="8191500" y="35433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13" name="AutoShape 14">
            <a:extLst>
              <a:ext uri="{FF2B5EF4-FFF2-40B4-BE49-F238E27FC236}">
                <a16:creationId xmlns:a16="http://schemas.microsoft.com/office/drawing/2014/main" id="{4AD670F4-09BC-443A-B8F5-8B6C71A1C2DC}"/>
              </a:ext>
            </a:extLst>
          </p:cNvPr>
          <p:cNvSpPr>
            <a:spLocks noChangeArrowheads="1"/>
          </p:cNvSpPr>
          <p:nvPr/>
        </p:nvSpPr>
        <p:spPr bwMode="auto">
          <a:xfrm rot="15758216">
            <a:off x="7277100" y="35433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514" name="Oval 9">
            <a:extLst>
              <a:ext uri="{FF2B5EF4-FFF2-40B4-BE49-F238E27FC236}">
                <a16:creationId xmlns:a16="http://schemas.microsoft.com/office/drawing/2014/main" id="{97DAD7E9-8CFD-4EFE-8F82-941A6F12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276600"/>
            <a:ext cx="990600" cy="914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21515" name="Line 15">
            <a:extLst>
              <a:ext uri="{FF2B5EF4-FFF2-40B4-BE49-F238E27FC236}">
                <a16:creationId xmlns:a16="http://schemas.microsoft.com/office/drawing/2014/main" id="{8EF762A8-107C-49D9-9F50-DE4781D3BE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971800"/>
            <a:ext cx="1447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16" name="Line 16">
            <a:extLst>
              <a:ext uri="{FF2B5EF4-FFF2-40B4-BE49-F238E27FC236}">
                <a16:creationId xmlns:a16="http://schemas.microsoft.com/office/drawing/2014/main" id="{0818FAC9-9F3C-47CA-A8C8-8B211A83AB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962400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17" name="Text Box 17">
            <a:extLst>
              <a:ext uri="{FF2B5EF4-FFF2-40B4-BE49-F238E27FC236}">
                <a16:creationId xmlns:a16="http://schemas.microsoft.com/office/drawing/2014/main" id="{E5D8D09C-9EF3-472E-A315-3F50976C5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9325" y="4583113"/>
            <a:ext cx="1212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/>
              <a:t>bovenaanzicht</a:t>
            </a:r>
          </a:p>
        </p:txBody>
      </p:sp>
      <p:sp>
        <p:nvSpPr>
          <p:cNvPr id="21518" name="Rectangle 18">
            <a:extLst>
              <a:ext uri="{FF2B5EF4-FFF2-40B4-BE49-F238E27FC236}">
                <a16:creationId xmlns:a16="http://schemas.microsoft.com/office/drawing/2014/main" id="{839D3FCD-CE17-4ACA-ADF9-36FBB87B1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1519" name="Rectangle 19">
            <a:extLst>
              <a:ext uri="{FF2B5EF4-FFF2-40B4-BE49-F238E27FC236}">
                <a16:creationId xmlns:a16="http://schemas.microsoft.com/office/drawing/2014/main" id="{47454578-242C-4301-B384-F2025A01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</a:t>
            </a:r>
            <a:endParaRPr lang="nl-NL" altLang="nl-NL"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C:\Mijn documenten\planten a\amelanchier lamarckii winter detail.jpg">
            <a:extLst>
              <a:ext uri="{FF2B5EF4-FFF2-40B4-BE49-F238E27FC236}">
                <a16:creationId xmlns:a16="http://schemas.microsoft.com/office/drawing/2014/main" id="{B10A905C-F4DD-478C-9E75-A762A5D22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0"/>
            <a:ext cx="125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>
            <a:extLst>
              <a:ext uri="{FF2B5EF4-FFF2-40B4-BE49-F238E27FC236}">
                <a16:creationId xmlns:a16="http://schemas.microsoft.com/office/drawing/2014/main" id="{272300F6-DB8F-4447-B2CC-D008C4497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943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Ribes</a:t>
            </a:r>
          </a:p>
        </p:txBody>
      </p:sp>
      <p:sp>
        <p:nvSpPr>
          <p:cNvPr id="22533" name="AutoShape 6">
            <a:extLst>
              <a:ext uri="{FF2B5EF4-FFF2-40B4-BE49-F238E27FC236}">
                <a16:creationId xmlns:a16="http://schemas.microsoft.com/office/drawing/2014/main" id="{42867889-7619-4FF8-873D-D9B746767B1B}"/>
              </a:ext>
            </a:extLst>
          </p:cNvPr>
          <p:cNvSpPr>
            <a:spLocks noChangeArrowheads="1"/>
          </p:cNvSpPr>
          <p:nvPr/>
        </p:nvSpPr>
        <p:spPr bwMode="auto">
          <a:xfrm rot="18336453">
            <a:off x="5105400" y="3048000"/>
            <a:ext cx="304800" cy="3048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2150533 h 21600"/>
              <a:gd name="T4" fmla="*/ 2150533 w 21600"/>
              <a:gd name="T5" fmla="*/ 1075267 h 21600"/>
              <a:gd name="T6" fmla="*/ 3763433 w 21600"/>
              <a:gd name="T7" fmla="*/ 21505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2534" name="AutoShape 7">
            <a:extLst>
              <a:ext uri="{FF2B5EF4-FFF2-40B4-BE49-F238E27FC236}">
                <a16:creationId xmlns:a16="http://schemas.microsoft.com/office/drawing/2014/main" id="{7F326E1E-A538-4D50-AB12-30B2417F130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86400" y="37338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2535" name="AutoShape 8">
            <a:extLst>
              <a:ext uri="{FF2B5EF4-FFF2-40B4-BE49-F238E27FC236}">
                <a16:creationId xmlns:a16="http://schemas.microsoft.com/office/drawing/2014/main" id="{E0047E90-81CE-435A-AF6A-47C7F5F26DB0}"/>
              </a:ext>
            </a:extLst>
          </p:cNvPr>
          <p:cNvSpPr>
            <a:spLocks noChangeArrowheads="1"/>
          </p:cNvSpPr>
          <p:nvPr/>
        </p:nvSpPr>
        <p:spPr bwMode="auto">
          <a:xfrm rot="3703564">
            <a:off x="5829300" y="30861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2536" name="Oval 10">
            <a:extLst>
              <a:ext uri="{FF2B5EF4-FFF2-40B4-BE49-F238E27FC236}">
                <a16:creationId xmlns:a16="http://schemas.microsoft.com/office/drawing/2014/main" id="{58E2665B-0F0B-46F7-AB68-AD8A71BF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048000"/>
            <a:ext cx="990600" cy="914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22537" name="Line 11">
            <a:extLst>
              <a:ext uri="{FF2B5EF4-FFF2-40B4-BE49-F238E27FC236}">
                <a16:creationId xmlns:a16="http://schemas.microsoft.com/office/drawing/2014/main" id="{B6A50DC1-78C7-49C4-80BE-BBA8403A0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524000"/>
            <a:ext cx="2133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8" name="Line 12">
            <a:extLst>
              <a:ext uri="{FF2B5EF4-FFF2-40B4-BE49-F238E27FC236}">
                <a16:creationId xmlns:a16="http://schemas.microsoft.com/office/drawing/2014/main" id="{4DFA338F-47EE-4DA3-95B3-8EB17C32B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2895600"/>
            <a:ext cx="1981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9" name="Line 13">
            <a:extLst>
              <a:ext uri="{FF2B5EF4-FFF2-40B4-BE49-F238E27FC236}">
                <a16:creationId xmlns:a16="http://schemas.microsoft.com/office/drawing/2014/main" id="{350E1C07-6794-4241-A8A8-3CDA9AAA84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114800"/>
            <a:ext cx="1905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40" name="Text Box 14">
            <a:extLst>
              <a:ext uri="{FF2B5EF4-FFF2-40B4-BE49-F238E27FC236}">
                <a16:creationId xmlns:a16="http://schemas.microsoft.com/office/drawing/2014/main" id="{2EB0C048-C17C-4654-A436-208FEDBF9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33800"/>
            <a:ext cx="1212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/>
              <a:t>bovenaanzicht</a:t>
            </a:r>
          </a:p>
        </p:txBody>
      </p:sp>
      <p:sp>
        <p:nvSpPr>
          <p:cNvPr id="22541" name="Rectangle 15">
            <a:extLst>
              <a:ext uri="{FF2B5EF4-FFF2-40B4-BE49-F238E27FC236}">
                <a16:creationId xmlns:a16="http://schemas.microsoft.com/office/drawing/2014/main" id="{0E17FE91-6B07-4808-897D-D4DE8617B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2542" name="Rectangle 16">
            <a:extLst>
              <a:ext uri="{FF2B5EF4-FFF2-40B4-BE49-F238E27FC236}">
                <a16:creationId xmlns:a16="http://schemas.microsoft.com/office/drawing/2014/main" id="{5324190D-C9FF-48DB-AF40-CE9318E88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</a:t>
            </a:r>
            <a:endParaRPr lang="nl-NL" altLang="nl-NL" sz="10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0F3F43E-E171-44F2-9543-D0932817A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9143999" cy="1143000"/>
          </a:xfrm>
        </p:spPr>
        <p:txBody>
          <a:bodyPr/>
          <a:lstStyle/>
          <a:p>
            <a:pPr algn="r" eaLnBrk="1" hangingPunct="1"/>
            <a:r>
              <a:rPr lang="nl-NL" altLang="nl-NL" dirty="0">
                <a:solidFill>
                  <a:schemeClr val="tx1"/>
                </a:solidFill>
              </a:rPr>
              <a:t>In spiralen geplaatste knoppen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E95F627B-CE0C-4086-9C0E-08B7F40987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>
                <a:solidFill>
                  <a:schemeClr val="tx1"/>
                </a:solidFill>
              </a:rPr>
              <a:t>Tweerijig geplaatste knoppen</a:t>
            </a:r>
          </a:p>
        </p:txBody>
      </p:sp>
      <p:pic>
        <p:nvPicPr>
          <p:cNvPr id="23555" name="Picture 1027" descr="C:\WINDOWS\Desktop\ktc\castanea sativa twijg1.jpg">
            <a:extLst>
              <a:ext uri="{FF2B5EF4-FFF2-40B4-BE49-F238E27FC236}">
                <a16:creationId xmlns:a16="http://schemas.microsoft.com/office/drawing/2014/main" id="{027E2918-DBF6-4696-AB0E-9CA5107F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14176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1028">
            <a:extLst>
              <a:ext uri="{FF2B5EF4-FFF2-40B4-BE49-F238E27FC236}">
                <a16:creationId xmlns:a16="http://schemas.microsoft.com/office/drawing/2014/main" id="{7E26065F-654E-4DC6-BDAC-654E30C0E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172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Castanea sativa</a:t>
            </a:r>
          </a:p>
        </p:txBody>
      </p:sp>
      <p:pic>
        <p:nvPicPr>
          <p:cNvPr id="23557" name="Picture 1029" descr="C:\Mijn documenten\castanea blad.jpg">
            <a:extLst>
              <a:ext uri="{FF2B5EF4-FFF2-40B4-BE49-F238E27FC236}">
                <a16:creationId xmlns:a16="http://schemas.microsoft.com/office/drawing/2014/main" id="{1C99E2EC-C6C0-4A8B-8D9E-2DF1A879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030">
            <a:extLst>
              <a:ext uri="{FF2B5EF4-FFF2-40B4-BE49-F238E27FC236}">
                <a16:creationId xmlns:a16="http://schemas.microsoft.com/office/drawing/2014/main" id="{77BF73C8-AFEB-4F2B-83D5-CA8A921B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1" y="5257801"/>
            <a:ext cx="2233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bladeren in één vlak</a:t>
            </a:r>
          </a:p>
        </p:txBody>
      </p:sp>
      <p:sp>
        <p:nvSpPr>
          <p:cNvPr id="23559" name="AutoShape 1034">
            <a:extLst>
              <a:ext uri="{FF2B5EF4-FFF2-40B4-BE49-F238E27FC236}">
                <a16:creationId xmlns:a16="http://schemas.microsoft.com/office/drawing/2014/main" id="{942A7839-A00A-4324-88AB-7AE3D3B46F04}"/>
              </a:ext>
            </a:extLst>
          </p:cNvPr>
          <p:cNvSpPr>
            <a:spLocks noChangeArrowheads="1"/>
          </p:cNvSpPr>
          <p:nvPr/>
        </p:nvSpPr>
        <p:spPr bwMode="auto">
          <a:xfrm rot="5462751">
            <a:off x="5524500" y="33909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3560" name="AutoShape 1035">
            <a:extLst>
              <a:ext uri="{FF2B5EF4-FFF2-40B4-BE49-F238E27FC236}">
                <a16:creationId xmlns:a16="http://schemas.microsoft.com/office/drawing/2014/main" id="{073AA19C-1371-4C85-BD63-7C251E521438}"/>
              </a:ext>
            </a:extLst>
          </p:cNvPr>
          <p:cNvSpPr>
            <a:spLocks noChangeArrowheads="1"/>
          </p:cNvSpPr>
          <p:nvPr/>
        </p:nvSpPr>
        <p:spPr bwMode="auto">
          <a:xfrm rot="15758216">
            <a:off x="4610100" y="3390900"/>
            <a:ext cx="304800" cy="381000"/>
          </a:xfrm>
          <a:custGeom>
            <a:avLst/>
            <a:gdLst>
              <a:gd name="T0" fmla="*/ 2150533 w 21600"/>
              <a:gd name="T1" fmla="*/ 0 h 21600"/>
              <a:gd name="T2" fmla="*/ 537633 w 21600"/>
              <a:gd name="T3" fmla="*/ 3360208 h 21600"/>
              <a:gd name="T4" fmla="*/ 2150533 w 21600"/>
              <a:gd name="T5" fmla="*/ 1680104 h 21600"/>
              <a:gd name="T6" fmla="*/ 3763433 w 21600"/>
              <a:gd name="T7" fmla="*/ 33602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3561" name="Oval 1036">
            <a:extLst>
              <a:ext uri="{FF2B5EF4-FFF2-40B4-BE49-F238E27FC236}">
                <a16:creationId xmlns:a16="http://schemas.microsoft.com/office/drawing/2014/main" id="{98E1D822-2734-4F19-9CAF-25B75249B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124200"/>
            <a:ext cx="990600" cy="9144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23562" name="Line 1037">
            <a:extLst>
              <a:ext uri="{FF2B5EF4-FFF2-40B4-BE49-F238E27FC236}">
                <a16:creationId xmlns:a16="http://schemas.microsoft.com/office/drawing/2014/main" id="{1A0715F4-1ED9-41DD-9518-E15E73742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3528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563" name="Line 1040">
            <a:extLst>
              <a:ext uri="{FF2B5EF4-FFF2-40B4-BE49-F238E27FC236}">
                <a16:creationId xmlns:a16="http://schemas.microsoft.com/office/drawing/2014/main" id="{EC6789B4-4525-45B7-9027-4C74BB696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1524000"/>
            <a:ext cx="2590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564" name="Line 1041">
            <a:extLst>
              <a:ext uri="{FF2B5EF4-FFF2-40B4-BE49-F238E27FC236}">
                <a16:creationId xmlns:a16="http://schemas.microsoft.com/office/drawing/2014/main" id="{DAE939B6-F677-4A45-8A91-0C1E31E42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362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565" name="Text Box 1042">
            <a:extLst>
              <a:ext uri="{FF2B5EF4-FFF2-40B4-BE49-F238E27FC236}">
                <a16:creationId xmlns:a16="http://schemas.microsoft.com/office/drawing/2014/main" id="{620EBF60-48B9-4C09-B0A6-0C80F93E2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191000"/>
            <a:ext cx="1212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/>
              <a:t>bovenaanzicht</a:t>
            </a:r>
          </a:p>
        </p:txBody>
      </p:sp>
      <p:sp>
        <p:nvSpPr>
          <p:cNvPr id="23566" name="Rectangle 1043">
            <a:extLst>
              <a:ext uri="{FF2B5EF4-FFF2-40B4-BE49-F238E27FC236}">
                <a16:creationId xmlns:a16="http://schemas.microsoft.com/office/drawing/2014/main" id="{D6F99487-4876-45D7-A588-BA0EDF3E4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3567" name="Rectangle 1044">
            <a:extLst>
              <a:ext uri="{FF2B5EF4-FFF2-40B4-BE49-F238E27FC236}">
                <a16:creationId xmlns:a16="http://schemas.microsoft.com/office/drawing/2014/main" id="{7E9CE2FE-A81C-4627-935B-5B0F92909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</a:t>
            </a:r>
            <a:endParaRPr lang="nl-NL" altLang="nl-NL" sz="1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8">
            <a:extLst>
              <a:ext uri="{FF2B5EF4-FFF2-40B4-BE49-F238E27FC236}">
                <a16:creationId xmlns:a16="http://schemas.microsoft.com/office/drawing/2014/main" id="{D71E2CBF-B1BE-4BB0-AEE9-8A1FA83707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260454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Knopkleur</a:t>
            </a:r>
          </a:p>
        </p:txBody>
      </p:sp>
      <p:sp>
        <p:nvSpPr>
          <p:cNvPr id="24579" name="Rectangle 25">
            <a:extLst>
              <a:ext uri="{FF2B5EF4-FFF2-40B4-BE49-F238E27FC236}">
                <a16:creationId xmlns:a16="http://schemas.microsoft.com/office/drawing/2014/main" id="{4B4DAC2F-2EB7-45FC-B13D-AEC2D7F04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33</a:t>
            </a:r>
            <a:endParaRPr lang="nl-NL" altLang="nl-NL" sz="1000"/>
          </a:p>
        </p:txBody>
      </p:sp>
      <p:sp>
        <p:nvSpPr>
          <p:cNvPr id="24580" name="Rectangle 26">
            <a:extLst>
              <a:ext uri="{FF2B5EF4-FFF2-40B4-BE49-F238E27FC236}">
                <a16:creationId xmlns:a16="http://schemas.microsoft.com/office/drawing/2014/main" id="{EAC4C38C-2766-4AAE-A00B-780088C6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pic>
        <p:nvPicPr>
          <p:cNvPr id="24581" name="Afbeelding 1">
            <a:extLst>
              <a:ext uri="{FF2B5EF4-FFF2-40B4-BE49-F238E27FC236}">
                <a16:creationId xmlns:a16="http://schemas.microsoft.com/office/drawing/2014/main" id="{ACB779EC-13F9-4A6B-883B-B80C7A1A6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34" y="253207"/>
            <a:ext cx="2994025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20">
            <a:extLst>
              <a:ext uri="{FF2B5EF4-FFF2-40B4-BE49-F238E27FC236}">
                <a16:creationId xmlns:a16="http://schemas.microsoft.com/office/drawing/2014/main" id="{5800529D-ABAE-4F58-B4E2-E120AE2DE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9" y="2250280"/>
            <a:ext cx="2597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solidFill>
                  <a:schemeClr val="accent2"/>
                </a:solidFill>
              </a:rPr>
              <a:t>Viburnum</a:t>
            </a:r>
            <a:r>
              <a:rPr lang="nl-NL" altLang="nl-NL" sz="2400" dirty="0">
                <a:solidFill>
                  <a:schemeClr val="accent2"/>
                </a:solidFill>
              </a:rPr>
              <a:t> </a:t>
            </a:r>
            <a:r>
              <a:rPr lang="nl-NL" altLang="nl-NL" sz="2400" dirty="0" err="1">
                <a:solidFill>
                  <a:schemeClr val="accent2"/>
                </a:solidFill>
              </a:rPr>
              <a:t>opulus</a:t>
            </a:r>
            <a:endParaRPr lang="nl-NL" altLang="nl-NL" sz="2400" dirty="0">
              <a:solidFill>
                <a:schemeClr val="accent2"/>
              </a:solidFill>
            </a:endParaRPr>
          </a:p>
        </p:txBody>
      </p:sp>
      <p:pic>
        <p:nvPicPr>
          <p:cNvPr id="24583" name="Afbeelding 2">
            <a:extLst>
              <a:ext uri="{FF2B5EF4-FFF2-40B4-BE49-F238E27FC236}">
                <a16:creationId xmlns:a16="http://schemas.microsoft.com/office/drawing/2014/main" id="{63DE5855-EAC7-469D-A0A2-0EB91AB2E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0" y="2767804"/>
            <a:ext cx="3652096" cy="30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20">
            <a:extLst>
              <a:ext uri="{FF2B5EF4-FFF2-40B4-BE49-F238E27FC236}">
                <a16:creationId xmlns:a16="http://schemas.microsoft.com/office/drawing/2014/main" id="{2795964D-E707-4FFB-9D86-8AC304F0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458" y="5779681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solidFill>
                  <a:schemeClr val="accent2"/>
                </a:solidFill>
              </a:rPr>
              <a:t>Syringa</a:t>
            </a:r>
            <a:r>
              <a:rPr lang="nl-NL" altLang="nl-NL" sz="2400" dirty="0">
                <a:solidFill>
                  <a:schemeClr val="accent2"/>
                </a:solidFill>
              </a:rPr>
              <a:t> vulgaris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2145844D-41B5-48BA-8017-15BD3B27C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388" y="2296688"/>
            <a:ext cx="25987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solidFill>
                  <a:schemeClr val="accent2"/>
                </a:solidFill>
              </a:rPr>
              <a:t>Fraxinus</a:t>
            </a:r>
            <a:r>
              <a:rPr lang="nl-NL" altLang="nl-NL" sz="2400" dirty="0">
                <a:solidFill>
                  <a:schemeClr val="accent2"/>
                </a:solidFill>
              </a:rPr>
              <a:t> </a:t>
            </a:r>
            <a:r>
              <a:rPr lang="nl-NL" altLang="nl-NL" sz="2400" dirty="0" err="1">
                <a:solidFill>
                  <a:schemeClr val="accent2"/>
                </a:solidFill>
              </a:rPr>
              <a:t>exelsior</a:t>
            </a:r>
            <a:endParaRPr lang="nl-NL" altLang="nl-NL" sz="2400" dirty="0">
              <a:solidFill>
                <a:schemeClr val="accent2"/>
              </a:solidFill>
            </a:endParaRPr>
          </a:p>
        </p:txBody>
      </p:sp>
      <p:sp>
        <p:nvSpPr>
          <p:cNvPr id="10" name="Text Box 20">
            <a:extLst>
              <a:ext uri="{FF2B5EF4-FFF2-40B4-BE49-F238E27FC236}">
                <a16:creationId xmlns:a16="http://schemas.microsoft.com/office/drawing/2014/main" id="{008CD04D-F45C-413C-ADE8-F8198BC23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388" y="4149324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solidFill>
                  <a:schemeClr val="accent2"/>
                </a:solidFill>
              </a:rPr>
              <a:t>Fraxinus</a:t>
            </a:r>
            <a:r>
              <a:rPr lang="nl-NL" altLang="nl-NL" sz="2400" dirty="0">
                <a:solidFill>
                  <a:schemeClr val="accent2"/>
                </a:solidFill>
              </a:rPr>
              <a:t> </a:t>
            </a:r>
            <a:r>
              <a:rPr lang="nl-NL" altLang="nl-NL" sz="2400" dirty="0" err="1">
                <a:solidFill>
                  <a:schemeClr val="accent2"/>
                </a:solidFill>
              </a:rPr>
              <a:t>ornus</a:t>
            </a:r>
            <a:endParaRPr lang="nl-NL" altLang="nl-NL" sz="2400" dirty="0">
              <a:solidFill>
                <a:schemeClr val="accent2"/>
              </a:solidFill>
            </a:endParaRPr>
          </a:p>
        </p:txBody>
      </p:sp>
      <p:pic>
        <p:nvPicPr>
          <p:cNvPr id="11" name="Afbeelding 3">
            <a:extLst>
              <a:ext uri="{FF2B5EF4-FFF2-40B4-BE49-F238E27FC236}">
                <a16:creationId xmlns:a16="http://schemas.microsoft.com/office/drawing/2014/main" id="{8FC3CCB3-DC81-4201-B5AB-93E100BC8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1" y="1028275"/>
            <a:ext cx="3351212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4">
            <a:extLst>
              <a:ext uri="{FF2B5EF4-FFF2-40B4-BE49-F238E27FC236}">
                <a16:creationId xmlns:a16="http://schemas.microsoft.com/office/drawing/2014/main" id="{7C383E5F-C346-415D-A3C0-56EA914C4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1" y="3476224"/>
            <a:ext cx="334962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C:\Mijn documenten\planten b\betula pendula winter1.jpg">
            <a:extLst>
              <a:ext uri="{FF2B5EF4-FFF2-40B4-BE49-F238E27FC236}">
                <a16:creationId xmlns:a16="http://schemas.microsoft.com/office/drawing/2014/main" id="{E347D055-C758-4899-8F3C-B34355AF3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1981201" y="0"/>
            <a:ext cx="2403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18">
            <a:extLst>
              <a:ext uri="{FF2B5EF4-FFF2-40B4-BE49-F238E27FC236}">
                <a16:creationId xmlns:a16="http://schemas.microsoft.com/office/drawing/2014/main" id="{4830D872-52C4-4AA0-B68A-895E58B17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Afstaande knop (1)</a:t>
            </a:r>
          </a:p>
        </p:txBody>
      </p:sp>
      <p:sp>
        <p:nvSpPr>
          <p:cNvPr id="26628" name="Oval 19">
            <a:extLst>
              <a:ext uri="{FF2B5EF4-FFF2-40B4-BE49-F238E27FC236}">
                <a16:creationId xmlns:a16="http://schemas.microsoft.com/office/drawing/2014/main" id="{1E500E22-3E3D-44A2-B9AB-B43BEA08E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876800"/>
            <a:ext cx="2133600" cy="167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26629" name="Text Box 20">
            <a:extLst>
              <a:ext uri="{FF2B5EF4-FFF2-40B4-BE49-F238E27FC236}">
                <a16:creationId xmlns:a16="http://schemas.microsoft.com/office/drawing/2014/main" id="{34BF8978-A8A5-44BD-8305-D85D8A817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72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Betula pendula</a:t>
            </a:r>
          </a:p>
        </p:txBody>
      </p:sp>
      <p:pic>
        <p:nvPicPr>
          <p:cNvPr id="26630" name="Picture 22" descr="C:\Mijn documenten\planten b\betula pendula heksenbezem.jpg">
            <a:extLst>
              <a:ext uri="{FF2B5EF4-FFF2-40B4-BE49-F238E27FC236}">
                <a16:creationId xmlns:a16="http://schemas.microsoft.com/office/drawing/2014/main" id="{83BF7F20-8AE3-4C7D-ABEB-A1ECF9C3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1"/>
          <a:stretch>
            <a:fillRect/>
          </a:stretch>
        </p:blipFill>
        <p:spPr bwMode="auto">
          <a:xfrm>
            <a:off x="6934200" y="1447800"/>
            <a:ext cx="335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24">
            <a:extLst>
              <a:ext uri="{FF2B5EF4-FFF2-40B4-BE49-F238E27FC236}">
                <a16:creationId xmlns:a16="http://schemas.microsoft.com/office/drawing/2014/main" id="{33ED0EAD-5FE1-4D86-81DF-6E4A2D287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6172201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heksenbezems</a:t>
            </a:r>
          </a:p>
        </p:txBody>
      </p:sp>
      <p:sp>
        <p:nvSpPr>
          <p:cNvPr id="26632" name="Rectangle 25">
            <a:extLst>
              <a:ext uri="{FF2B5EF4-FFF2-40B4-BE49-F238E27FC236}">
                <a16:creationId xmlns:a16="http://schemas.microsoft.com/office/drawing/2014/main" id="{49E866B5-12B0-4B1A-B538-922C74496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33</a:t>
            </a:r>
            <a:endParaRPr lang="nl-NL" altLang="nl-NL" sz="1000"/>
          </a:p>
        </p:txBody>
      </p:sp>
      <p:sp>
        <p:nvSpPr>
          <p:cNvPr id="26633" name="Rectangle 26">
            <a:extLst>
              <a:ext uri="{FF2B5EF4-FFF2-40B4-BE49-F238E27FC236}">
                <a16:creationId xmlns:a16="http://schemas.microsoft.com/office/drawing/2014/main" id="{368E0E2D-19F2-4144-B67B-15557BFF8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C8A886CA-EC23-428B-9B1D-AF96A3217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Afstaande knoppen (2)</a:t>
            </a:r>
          </a:p>
        </p:txBody>
      </p:sp>
      <p:pic>
        <p:nvPicPr>
          <p:cNvPr id="27651" name="Picture 1029" descr="C:\WINDOWS\Desktop\ktc\metasequoia twijg1.jpg">
            <a:extLst>
              <a:ext uri="{FF2B5EF4-FFF2-40B4-BE49-F238E27FC236}">
                <a16:creationId xmlns:a16="http://schemas.microsoft.com/office/drawing/2014/main" id="{4E49B40E-7D3D-45FA-B02A-866D8FBB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160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Oval 1032">
            <a:extLst>
              <a:ext uri="{FF2B5EF4-FFF2-40B4-BE49-F238E27FC236}">
                <a16:creationId xmlns:a16="http://schemas.microsoft.com/office/drawing/2014/main" id="{B6A358BB-27FA-4B88-BC0D-600A3706E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124200"/>
            <a:ext cx="16002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27653" name="Picture 1036" descr="C:\WINDOWS\Desktop\ktc\metasequoia twijg2.jpg">
            <a:extLst>
              <a:ext uri="{FF2B5EF4-FFF2-40B4-BE49-F238E27FC236}">
                <a16:creationId xmlns:a16="http://schemas.microsoft.com/office/drawing/2014/main" id="{F7D63FB3-D6EB-428A-B1D3-B1265347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1143000"/>
            <a:ext cx="48101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033">
            <a:extLst>
              <a:ext uri="{FF2B5EF4-FFF2-40B4-BE49-F238E27FC236}">
                <a16:creationId xmlns:a16="http://schemas.microsoft.com/office/drawing/2014/main" id="{F58C5464-EB7C-4FFA-9D92-4983D03E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019800"/>
            <a:ext cx="173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Metasequoia</a:t>
            </a:r>
          </a:p>
        </p:txBody>
      </p:sp>
      <p:sp>
        <p:nvSpPr>
          <p:cNvPr id="27655" name="Rectangle 1038">
            <a:extLst>
              <a:ext uri="{FF2B5EF4-FFF2-40B4-BE49-F238E27FC236}">
                <a16:creationId xmlns:a16="http://schemas.microsoft.com/office/drawing/2014/main" id="{7CEA730C-B1E8-493F-8EA5-B69EED640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7656" name="Rectangle 1039">
            <a:extLst>
              <a:ext uri="{FF2B5EF4-FFF2-40B4-BE49-F238E27FC236}">
                <a16:creationId xmlns:a16="http://schemas.microsoft.com/office/drawing/2014/main" id="{03E481A8-EE16-4822-A8AB-5B42157BA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34</a:t>
            </a:r>
            <a:endParaRPr lang="nl-NL" altLang="nl-NL" sz="1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C:\Mijn documenten\planten c\carpinus betulus winter3.jpg">
            <a:extLst>
              <a:ext uri="{FF2B5EF4-FFF2-40B4-BE49-F238E27FC236}">
                <a16:creationId xmlns:a16="http://schemas.microsoft.com/office/drawing/2014/main" id="{EF9E7D11-9B7D-4E33-A50F-76A15B34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219200"/>
            <a:ext cx="10572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Oval 5">
            <a:extLst>
              <a:ext uri="{FF2B5EF4-FFF2-40B4-BE49-F238E27FC236}">
                <a16:creationId xmlns:a16="http://schemas.microsoft.com/office/drawing/2014/main" id="{1C87F349-9987-43DE-BAA5-6ED33EC0F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352800"/>
            <a:ext cx="1828800" cy="2286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28677" name="Picture 7" descr="C:\Mijn documenten\planten c\carpinus betulus winter1.jpg">
            <a:extLst>
              <a:ext uri="{FF2B5EF4-FFF2-40B4-BE49-F238E27FC236}">
                <a16:creationId xmlns:a16="http://schemas.microsoft.com/office/drawing/2014/main" id="{2BFBD1CC-347D-481F-991A-1464E4EF8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18" y="0"/>
            <a:ext cx="458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>
            <a:extLst>
              <a:ext uri="{FF2B5EF4-FFF2-40B4-BE49-F238E27FC236}">
                <a16:creationId xmlns:a16="http://schemas.microsoft.com/office/drawing/2014/main" id="{7259A741-2F65-4B38-A5B9-8BEB49F88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0960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Carpinus betulus</a:t>
            </a:r>
          </a:p>
        </p:txBody>
      </p:sp>
      <p:sp>
        <p:nvSpPr>
          <p:cNvPr id="28679" name="Rectangle 8">
            <a:extLst>
              <a:ext uri="{FF2B5EF4-FFF2-40B4-BE49-F238E27FC236}">
                <a16:creationId xmlns:a16="http://schemas.microsoft.com/office/drawing/2014/main" id="{4935C276-F4C7-4703-B106-6B40E2577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8680" name="Rectangle 9">
            <a:extLst>
              <a:ext uri="{FF2B5EF4-FFF2-40B4-BE49-F238E27FC236}">
                <a16:creationId xmlns:a16="http://schemas.microsoft.com/office/drawing/2014/main" id="{0DCB4BFC-E7CA-40F2-8278-C709FCF9C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35</a:t>
            </a:r>
            <a:endParaRPr lang="nl-NL" altLang="nl-NL" sz="10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2BFAEDC1-C0B0-4256-9FD5-7E19C4E1A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3164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Aanliggende knop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51">
            <a:extLst>
              <a:ext uri="{FF2B5EF4-FFF2-40B4-BE49-F238E27FC236}">
                <a16:creationId xmlns:a16="http://schemas.microsoft.com/office/drawing/2014/main" id="{C4469C19-E338-4B9F-A899-011357FA7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4338" y="2420938"/>
            <a:ext cx="3623522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Naamgeving</a:t>
            </a:r>
            <a:endParaRPr lang="nl-NL" altLang="nl-NL" dirty="0">
              <a:solidFill>
                <a:schemeClr val="tx1"/>
              </a:solidFill>
            </a:endParaRPr>
          </a:p>
        </p:txBody>
      </p:sp>
      <p:sp>
        <p:nvSpPr>
          <p:cNvPr id="4099" name="Rectangle 2063">
            <a:extLst>
              <a:ext uri="{FF2B5EF4-FFF2-40B4-BE49-F238E27FC236}">
                <a16:creationId xmlns:a16="http://schemas.microsoft.com/office/drawing/2014/main" id="{98F20A0A-E050-4BF6-9B7F-F0C1BD037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100" name="Rectangle 2064">
            <a:extLst>
              <a:ext uri="{FF2B5EF4-FFF2-40B4-BE49-F238E27FC236}">
                <a16:creationId xmlns:a16="http://schemas.microsoft.com/office/drawing/2014/main" id="{3BE71E82-A93B-434C-855E-DB36D364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</a:t>
            </a:r>
            <a:endParaRPr lang="nl-NL" altLang="nl-NL" sz="1000"/>
          </a:p>
        </p:txBody>
      </p:sp>
    </p:spTree>
    <p:extLst>
      <p:ext uri="{BB962C8B-B14F-4D97-AF65-F5344CB8AC3E}">
        <p14:creationId xmlns:p14="http://schemas.microsoft.com/office/powerpoint/2010/main" val="382099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C:\Mijn documenten\planten d e f\euonymus planipes zijknoppen.jpg">
            <a:extLst>
              <a:ext uri="{FF2B5EF4-FFF2-40B4-BE49-F238E27FC236}">
                <a16:creationId xmlns:a16="http://schemas.microsoft.com/office/drawing/2014/main" id="{63E782EE-B9BE-4572-AF6F-8A9B64E87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0"/>
            <a:ext cx="1401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9">
            <a:extLst>
              <a:ext uri="{FF2B5EF4-FFF2-40B4-BE49-F238E27FC236}">
                <a16:creationId xmlns:a16="http://schemas.microsoft.com/office/drawing/2014/main" id="{D6A69471-EF90-4DB6-AA15-BA35FE735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2578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Euonymus planipes</a:t>
            </a:r>
          </a:p>
        </p:txBody>
      </p:sp>
      <p:sp>
        <p:nvSpPr>
          <p:cNvPr id="29700" name="Rectangle 12">
            <a:extLst>
              <a:ext uri="{FF2B5EF4-FFF2-40B4-BE49-F238E27FC236}">
                <a16:creationId xmlns:a16="http://schemas.microsoft.com/office/drawing/2014/main" id="{2F71CDF7-27BB-44FC-BC33-A4370AF4E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Spitse knoppen</a:t>
            </a:r>
          </a:p>
        </p:txBody>
      </p:sp>
      <p:pic>
        <p:nvPicPr>
          <p:cNvPr id="29701" name="Picture 18" descr="C:\Mijn documenten\planten\euonymus planipes detail.jpg">
            <a:extLst>
              <a:ext uri="{FF2B5EF4-FFF2-40B4-BE49-F238E27FC236}">
                <a16:creationId xmlns:a16="http://schemas.microsoft.com/office/drawing/2014/main" id="{05F16767-BD62-41E5-BD64-B5F20584E446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1" y="1447800"/>
            <a:ext cx="3186113" cy="441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20">
            <a:extLst>
              <a:ext uri="{FF2B5EF4-FFF2-40B4-BE49-F238E27FC236}">
                <a16:creationId xmlns:a16="http://schemas.microsoft.com/office/drawing/2014/main" id="{012E4656-099D-4765-A9C9-8B2765DF5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867400"/>
            <a:ext cx="2319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vruchten (kardinaalsmuts)</a:t>
            </a:r>
            <a:endParaRPr lang="nl-NL" altLang="nl-NL" sz="1600">
              <a:solidFill>
                <a:schemeClr val="bg1"/>
              </a:solidFill>
            </a:endParaRPr>
          </a:p>
        </p:txBody>
      </p:sp>
      <p:sp>
        <p:nvSpPr>
          <p:cNvPr id="29703" name="Oval 21">
            <a:extLst>
              <a:ext uri="{FF2B5EF4-FFF2-40B4-BE49-F238E27FC236}">
                <a16:creationId xmlns:a16="http://schemas.microsoft.com/office/drawing/2014/main" id="{5F723901-093E-41F0-915F-C5A6F8A0B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143000"/>
            <a:ext cx="1982788" cy="3354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29704" name="Rectangle 22">
            <a:extLst>
              <a:ext uri="{FF2B5EF4-FFF2-40B4-BE49-F238E27FC236}">
                <a16:creationId xmlns:a16="http://schemas.microsoft.com/office/drawing/2014/main" id="{2CD9696B-FA77-4069-BC43-90D38D2DD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9705" name="Rectangle 23">
            <a:extLst>
              <a:ext uri="{FF2B5EF4-FFF2-40B4-BE49-F238E27FC236}">
                <a16:creationId xmlns:a16="http://schemas.microsoft.com/office/drawing/2014/main" id="{B5E71E48-BC55-42E5-BCE7-C9AEEB647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36</a:t>
            </a:r>
            <a:endParaRPr lang="nl-NL" altLang="nl-NL" sz="1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052">
            <a:extLst>
              <a:ext uri="{FF2B5EF4-FFF2-40B4-BE49-F238E27FC236}">
                <a16:creationId xmlns:a16="http://schemas.microsoft.com/office/drawing/2014/main" id="{67088129-EF45-4DC6-8207-4FE2F2CDA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Eironde knop</a:t>
            </a:r>
          </a:p>
        </p:txBody>
      </p:sp>
      <p:pic>
        <p:nvPicPr>
          <p:cNvPr id="30723" name="Picture 2053" descr="C:\Mijn documenten\planten c\corylus colurna winter.jpg">
            <a:extLst>
              <a:ext uri="{FF2B5EF4-FFF2-40B4-BE49-F238E27FC236}">
                <a16:creationId xmlns:a16="http://schemas.microsoft.com/office/drawing/2014/main" id="{7616EAF5-53B4-4A54-9C67-8FA128B34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9271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056" descr="C:\Mijn documenten\planten c\corylus colurna winter detail.jpg">
            <a:extLst>
              <a:ext uri="{FF2B5EF4-FFF2-40B4-BE49-F238E27FC236}">
                <a16:creationId xmlns:a16="http://schemas.microsoft.com/office/drawing/2014/main" id="{CC6880E3-360F-4712-B1A4-4CFB766D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0"/>
            <a:ext cx="1979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Oval 2057">
            <a:extLst>
              <a:ext uri="{FF2B5EF4-FFF2-40B4-BE49-F238E27FC236}">
                <a16:creationId xmlns:a16="http://schemas.microsoft.com/office/drawing/2014/main" id="{014C39F1-F8CC-483D-AC0B-4AE2F334D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04800"/>
            <a:ext cx="1676400" cy="1524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30726" name="Picture 2058" descr="C:\Mijn documenten\planten c\corylus colurna stam.jpg">
            <a:extLst>
              <a:ext uri="{FF2B5EF4-FFF2-40B4-BE49-F238E27FC236}">
                <a16:creationId xmlns:a16="http://schemas.microsoft.com/office/drawing/2014/main" id="{70E2981C-1B06-46A8-A0EB-141847B9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335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2051">
            <a:extLst>
              <a:ext uri="{FF2B5EF4-FFF2-40B4-BE49-F238E27FC236}">
                <a16:creationId xmlns:a16="http://schemas.microsoft.com/office/drawing/2014/main" id="{DF05A16E-4417-4C31-900B-F4815E08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6172200"/>
            <a:ext cx="2138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Corylus colurna</a:t>
            </a:r>
          </a:p>
        </p:txBody>
      </p:sp>
      <p:sp>
        <p:nvSpPr>
          <p:cNvPr id="30728" name="Text Box 2059">
            <a:extLst>
              <a:ext uri="{FF2B5EF4-FFF2-40B4-BE49-F238E27FC236}">
                <a16:creationId xmlns:a16="http://schemas.microsoft.com/office/drawing/2014/main" id="{2DCBF4CC-7606-4E6F-9D01-BFCD4D26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0" y="5791201"/>
            <a:ext cx="365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Kurkachtige bast van Corylus colurna</a:t>
            </a:r>
          </a:p>
        </p:txBody>
      </p:sp>
      <p:sp>
        <p:nvSpPr>
          <p:cNvPr id="30729" name="Rectangle 2060">
            <a:extLst>
              <a:ext uri="{FF2B5EF4-FFF2-40B4-BE49-F238E27FC236}">
                <a16:creationId xmlns:a16="http://schemas.microsoft.com/office/drawing/2014/main" id="{A6B9A530-8C37-4A19-8262-E706B644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0730" name="Rectangle 2061">
            <a:extLst>
              <a:ext uri="{FF2B5EF4-FFF2-40B4-BE49-F238E27FC236}">
                <a16:creationId xmlns:a16="http://schemas.microsoft.com/office/drawing/2014/main" id="{C724594A-BFEE-40F5-B879-60D41B248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37</a:t>
            </a:r>
            <a:endParaRPr lang="nl-NL" altLang="nl-NL" sz="1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50">
            <a:extLst>
              <a:ext uri="{FF2B5EF4-FFF2-40B4-BE49-F238E27FC236}">
                <a16:creationId xmlns:a16="http://schemas.microsoft.com/office/drawing/2014/main" id="{E0AA5E02-FDE3-445C-9FA1-B0FB7FBFA7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Spoelvormige knop</a:t>
            </a:r>
          </a:p>
        </p:txBody>
      </p:sp>
      <p:pic>
        <p:nvPicPr>
          <p:cNvPr id="31747" name="Picture 2052" descr="C:\Mijn documenten\planten\fagus knop.jpg">
            <a:extLst>
              <a:ext uri="{FF2B5EF4-FFF2-40B4-BE49-F238E27FC236}">
                <a16:creationId xmlns:a16="http://schemas.microsoft.com/office/drawing/2014/main" id="{0C81BD17-A17B-40C4-9284-96CFB8A2B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7"/>
          <a:stretch>
            <a:fillRect/>
          </a:stretch>
        </p:blipFill>
        <p:spPr bwMode="auto">
          <a:xfrm>
            <a:off x="1981201" y="0"/>
            <a:ext cx="2576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2053">
            <a:extLst>
              <a:ext uri="{FF2B5EF4-FFF2-40B4-BE49-F238E27FC236}">
                <a16:creationId xmlns:a16="http://schemas.microsoft.com/office/drawing/2014/main" id="{FD4F66DE-09E1-44A3-B71F-A921E5EC1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96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Fagus sylvatica</a:t>
            </a:r>
          </a:p>
        </p:txBody>
      </p:sp>
      <p:sp>
        <p:nvSpPr>
          <p:cNvPr id="31749" name="Oval 2054">
            <a:extLst>
              <a:ext uri="{FF2B5EF4-FFF2-40B4-BE49-F238E27FC236}">
                <a16:creationId xmlns:a16="http://schemas.microsoft.com/office/drawing/2014/main" id="{A136643C-CEDF-408B-8F2D-62E566BEA6A1}"/>
              </a:ext>
            </a:extLst>
          </p:cNvPr>
          <p:cNvSpPr>
            <a:spLocks noChangeArrowheads="1"/>
          </p:cNvSpPr>
          <p:nvPr/>
        </p:nvSpPr>
        <p:spPr bwMode="auto">
          <a:xfrm rot="19564224">
            <a:off x="2376489" y="3863975"/>
            <a:ext cx="1247775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31750" name="Picture 2056" descr="C:\Mijn documenten\planten d e f\fagus sylvatica napje2.jpg">
            <a:extLst>
              <a:ext uri="{FF2B5EF4-FFF2-40B4-BE49-F238E27FC236}">
                <a16:creationId xmlns:a16="http://schemas.microsoft.com/office/drawing/2014/main" id="{2C259809-D80B-41DF-80CD-8BDD74401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222500"/>
            <a:ext cx="188277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2057">
            <a:extLst>
              <a:ext uri="{FF2B5EF4-FFF2-40B4-BE49-F238E27FC236}">
                <a16:creationId xmlns:a16="http://schemas.microsoft.com/office/drawing/2014/main" id="{CD24A664-F755-4FE4-A198-D3C6E7FF1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752601"/>
            <a:ext cx="250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Napje met beukennootjes</a:t>
            </a:r>
          </a:p>
        </p:txBody>
      </p:sp>
      <p:sp>
        <p:nvSpPr>
          <p:cNvPr id="31752" name="Rectangle 2058">
            <a:extLst>
              <a:ext uri="{FF2B5EF4-FFF2-40B4-BE49-F238E27FC236}">
                <a16:creationId xmlns:a16="http://schemas.microsoft.com/office/drawing/2014/main" id="{91DB81DE-0671-490A-A5B4-48F880CCF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1753" name="Rectangle 2059">
            <a:extLst>
              <a:ext uri="{FF2B5EF4-FFF2-40B4-BE49-F238E27FC236}">
                <a16:creationId xmlns:a16="http://schemas.microsoft.com/office/drawing/2014/main" id="{D612B5AD-428A-47A0-AA27-C509F0A8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38</a:t>
            </a:r>
            <a:endParaRPr lang="nl-NL" altLang="nl-NL" sz="1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>
            <a:extLst>
              <a:ext uri="{FF2B5EF4-FFF2-40B4-BE49-F238E27FC236}">
                <a16:creationId xmlns:a16="http://schemas.microsoft.com/office/drawing/2014/main" id="{6111B22D-5809-4033-ABE2-8C3D1A680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Ronde knop</a:t>
            </a:r>
          </a:p>
        </p:txBody>
      </p:sp>
      <p:pic>
        <p:nvPicPr>
          <p:cNvPr id="32771" name="Picture 1035" descr="C:\Mijn documenten\planten a\alnus cordata knoppen.jpg">
            <a:extLst>
              <a:ext uri="{FF2B5EF4-FFF2-40B4-BE49-F238E27FC236}">
                <a16:creationId xmlns:a16="http://schemas.microsoft.com/office/drawing/2014/main" id="{51B2D460-C49D-4B35-A3FA-A3B9EA84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920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1036">
            <a:extLst>
              <a:ext uri="{FF2B5EF4-FFF2-40B4-BE49-F238E27FC236}">
                <a16:creationId xmlns:a16="http://schemas.microsoft.com/office/drawing/2014/main" id="{C406C8CB-5D9D-48E8-87FE-E2F937524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6172200"/>
            <a:ext cx="188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Alnus cordata</a:t>
            </a:r>
          </a:p>
        </p:txBody>
      </p:sp>
      <p:pic>
        <p:nvPicPr>
          <p:cNvPr id="32773" name="Picture 1038" descr="C:\Mijn documenten\planten a\alnus cordata knoppen.jpg">
            <a:extLst>
              <a:ext uri="{FF2B5EF4-FFF2-40B4-BE49-F238E27FC236}">
                <a16:creationId xmlns:a16="http://schemas.microsoft.com/office/drawing/2014/main" id="{0B329487-0B32-41CA-9FF9-4C37310D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70000" b="5556"/>
          <a:stretch>
            <a:fillRect/>
          </a:stretch>
        </p:blipFill>
        <p:spPr bwMode="auto">
          <a:xfrm>
            <a:off x="4724400" y="2514600"/>
            <a:ext cx="18478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val 1039">
            <a:extLst>
              <a:ext uri="{FF2B5EF4-FFF2-40B4-BE49-F238E27FC236}">
                <a16:creationId xmlns:a16="http://schemas.microsoft.com/office/drawing/2014/main" id="{F3B21B00-5E02-47AA-BE47-E3F9F6847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828800"/>
            <a:ext cx="2667000" cy="3505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32775" name="Picture 1042" descr="C:\Mijn documenten\alnus\Scan152.jpg">
            <a:extLst>
              <a:ext uri="{FF2B5EF4-FFF2-40B4-BE49-F238E27FC236}">
                <a16:creationId xmlns:a16="http://schemas.microsoft.com/office/drawing/2014/main" id="{324588A8-7F62-4D36-8103-20330A36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3320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043">
            <a:extLst>
              <a:ext uri="{FF2B5EF4-FFF2-40B4-BE49-F238E27FC236}">
                <a16:creationId xmlns:a16="http://schemas.microsoft.com/office/drawing/2014/main" id="{821891AB-1FA2-4543-92B8-AD6F98DEB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334001"/>
            <a:ext cx="2743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opvallend grote, elzenproppen, steeds één of twee bijeen</a:t>
            </a:r>
          </a:p>
        </p:txBody>
      </p:sp>
      <p:sp>
        <p:nvSpPr>
          <p:cNvPr id="32777" name="Rectangle 1044">
            <a:extLst>
              <a:ext uri="{FF2B5EF4-FFF2-40B4-BE49-F238E27FC236}">
                <a16:creationId xmlns:a16="http://schemas.microsoft.com/office/drawing/2014/main" id="{28DBA928-664C-4C43-B8AD-ACE3179B0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2778" name="Rectangle 1045">
            <a:extLst>
              <a:ext uri="{FF2B5EF4-FFF2-40B4-BE49-F238E27FC236}">
                <a16:creationId xmlns:a16="http://schemas.microsoft.com/office/drawing/2014/main" id="{B8B71201-409E-425F-B147-E53F196FD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39</a:t>
            </a:r>
            <a:endParaRPr lang="nl-NL" altLang="nl-NL" sz="1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C:\Mijn documenten\planten a\alnus glutinosa winter3.jpg">
            <a:extLst>
              <a:ext uri="{FF2B5EF4-FFF2-40B4-BE49-F238E27FC236}">
                <a16:creationId xmlns:a16="http://schemas.microsoft.com/office/drawing/2014/main" id="{F73A942F-9BC8-449F-B9AD-EDD8310A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3"/>
          <a:stretch>
            <a:fillRect/>
          </a:stretch>
        </p:blipFill>
        <p:spPr bwMode="auto">
          <a:xfrm>
            <a:off x="2819400" y="228600"/>
            <a:ext cx="1447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8">
            <a:extLst>
              <a:ext uri="{FF2B5EF4-FFF2-40B4-BE49-F238E27FC236}">
                <a16:creationId xmlns:a16="http://schemas.microsoft.com/office/drawing/2014/main" id="{E4A5E6B6-369F-4FE5-8884-66683396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6019800"/>
            <a:ext cx="2105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Alnus glutinosa</a:t>
            </a:r>
          </a:p>
        </p:txBody>
      </p:sp>
      <p:sp>
        <p:nvSpPr>
          <p:cNvPr id="33796" name="Rectangle 15">
            <a:extLst>
              <a:ext uri="{FF2B5EF4-FFF2-40B4-BE49-F238E27FC236}">
                <a16:creationId xmlns:a16="http://schemas.microsoft.com/office/drawing/2014/main" id="{74C1DA47-E58F-4408-B1A9-21FEC345E7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Gesteelde knop</a:t>
            </a:r>
          </a:p>
        </p:txBody>
      </p:sp>
      <p:pic>
        <p:nvPicPr>
          <p:cNvPr id="33797" name="Picture 18" descr="C:\Mijn documenten\houtachtig plaatjes\AlnuGlu3.jpg">
            <a:extLst>
              <a:ext uri="{FF2B5EF4-FFF2-40B4-BE49-F238E27FC236}">
                <a16:creationId xmlns:a16="http://schemas.microsoft.com/office/drawing/2014/main" id="{B022AE56-D0DD-41E4-BF9B-039F4522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803" r="67725" b="42892"/>
          <a:stretch>
            <a:fillRect/>
          </a:stretch>
        </p:blipFill>
        <p:spPr bwMode="auto">
          <a:xfrm>
            <a:off x="6324600" y="2362200"/>
            <a:ext cx="1917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Oval 17">
            <a:extLst>
              <a:ext uri="{FF2B5EF4-FFF2-40B4-BE49-F238E27FC236}">
                <a16:creationId xmlns:a16="http://schemas.microsoft.com/office/drawing/2014/main" id="{CEDC5160-5966-4DF6-B3CB-47EE93782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905000"/>
            <a:ext cx="3352800" cy="3429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3799" name="Rectangle 19">
            <a:extLst>
              <a:ext uri="{FF2B5EF4-FFF2-40B4-BE49-F238E27FC236}">
                <a16:creationId xmlns:a16="http://schemas.microsoft.com/office/drawing/2014/main" id="{43677305-E45A-42C1-B39B-9CE388FFF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3800" name="Rectangle 20">
            <a:extLst>
              <a:ext uri="{FF2B5EF4-FFF2-40B4-BE49-F238E27FC236}">
                <a16:creationId xmlns:a16="http://schemas.microsoft.com/office/drawing/2014/main" id="{298F6DEE-EA1B-4E88-9486-4B320F43B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42</a:t>
            </a:r>
            <a:endParaRPr lang="nl-NL" altLang="nl-NL" sz="1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WINDOWS\Desktop\kea1\hydrangra macrophylla knop1 sch.jpg">
            <a:extLst>
              <a:ext uri="{FF2B5EF4-FFF2-40B4-BE49-F238E27FC236}">
                <a16:creationId xmlns:a16="http://schemas.microsoft.com/office/drawing/2014/main" id="{6AE5FE7A-E08A-48AB-BCAC-5626E37F2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-685800"/>
            <a:ext cx="2627313" cy="800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0">
            <a:extLst>
              <a:ext uri="{FF2B5EF4-FFF2-40B4-BE49-F238E27FC236}">
                <a16:creationId xmlns:a16="http://schemas.microsoft.com/office/drawing/2014/main" id="{7D20A9B1-E5E5-40F4-83A3-1790ADA3B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Naakte zijknop</a:t>
            </a:r>
          </a:p>
        </p:txBody>
      </p:sp>
      <p:sp>
        <p:nvSpPr>
          <p:cNvPr id="34820" name="Text Box 12">
            <a:extLst>
              <a:ext uri="{FF2B5EF4-FFF2-40B4-BE49-F238E27FC236}">
                <a16:creationId xmlns:a16="http://schemas.microsoft.com/office/drawing/2014/main" id="{2DE517FD-4B5D-4301-BA56-79CDDC11F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96000"/>
            <a:ext cx="3117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Hydrangea macrophylla</a:t>
            </a:r>
          </a:p>
        </p:txBody>
      </p:sp>
      <p:sp>
        <p:nvSpPr>
          <p:cNvPr id="34821" name="Oval 13">
            <a:extLst>
              <a:ext uri="{FF2B5EF4-FFF2-40B4-BE49-F238E27FC236}">
                <a16:creationId xmlns:a16="http://schemas.microsoft.com/office/drawing/2014/main" id="{DF9E310A-EE63-4ADA-B78D-4B163D4A3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19200"/>
            <a:ext cx="3505200" cy="3505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34822" name="Picture 14" descr="C:\WINDOWS\Desktop\kea1\hydrangra macrophylla bloemrest sch.jpg">
            <a:extLst>
              <a:ext uri="{FF2B5EF4-FFF2-40B4-BE49-F238E27FC236}">
                <a16:creationId xmlns:a16="http://schemas.microsoft.com/office/drawing/2014/main" id="{6FCD2E72-1049-46E3-BE74-77C3DF72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15">
            <a:extLst>
              <a:ext uri="{FF2B5EF4-FFF2-40B4-BE49-F238E27FC236}">
                <a16:creationId xmlns:a16="http://schemas.microsoft.com/office/drawing/2014/main" id="{DA0E4570-02B6-4BCA-B6DE-5FD1D71B6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5181601"/>
            <a:ext cx="2324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uitgebloeide bloeiwijze</a:t>
            </a:r>
          </a:p>
        </p:txBody>
      </p:sp>
      <p:sp>
        <p:nvSpPr>
          <p:cNvPr id="34824" name="Rectangle 16">
            <a:extLst>
              <a:ext uri="{FF2B5EF4-FFF2-40B4-BE49-F238E27FC236}">
                <a16:creationId xmlns:a16="http://schemas.microsoft.com/office/drawing/2014/main" id="{40C3A02B-8F8C-434A-917B-2C22CF637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4825" name="Rectangle 17">
            <a:extLst>
              <a:ext uri="{FF2B5EF4-FFF2-40B4-BE49-F238E27FC236}">
                <a16:creationId xmlns:a16="http://schemas.microsoft.com/office/drawing/2014/main" id="{90A35289-1A54-4071-AA80-30D4EDE0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42</a:t>
            </a:r>
            <a:endParaRPr lang="nl-NL" altLang="nl-NL" sz="1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031" descr="C:\Mijn documenten\planten o p q r\pterocarya winter knop.jpg">
            <a:extLst>
              <a:ext uri="{FF2B5EF4-FFF2-40B4-BE49-F238E27FC236}">
                <a16:creationId xmlns:a16="http://schemas.microsoft.com/office/drawing/2014/main" id="{C03C43C1-186C-4D03-89DC-8E9CDF6A9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533400"/>
            <a:ext cx="16748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1027">
            <a:extLst>
              <a:ext uri="{FF2B5EF4-FFF2-40B4-BE49-F238E27FC236}">
                <a16:creationId xmlns:a16="http://schemas.microsoft.com/office/drawing/2014/main" id="{024B83DF-8764-4E12-A6CD-8F29BD16C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Naakte eindknop</a:t>
            </a:r>
          </a:p>
        </p:txBody>
      </p:sp>
      <p:sp>
        <p:nvSpPr>
          <p:cNvPr id="35844" name="Oval 1029">
            <a:extLst>
              <a:ext uri="{FF2B5EF4-FFF2-40B4-BE49-F238E27FC236}">
                <a16:creationId xmlns:a16="http://schemas.microsoft.com/office/drawing/2014/main" id="{5C6B1AC2-827A-4E03-AE5F-3A2247303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28600"/>
            <a:ext cx="2209800" cy="3276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5845" name="Text Box 1032">
            <a:extLst>
              <a:ext uri="{FF2B5EF4-FFF2-40B4-BE49-F238E27FC236}">
                <a16:creationId xmlns:a16="http://schemas.microsoft.com/office/drawing/2014/main" id="{6BA6E701-F32B-4DEF-AA9D-254F5967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172200"/>
            <a:ext cx="1485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Pterocarya</a:t>
            </a:r>
          </a:p>
        </p:txBody>
      </p:sp>
      <p:pic>
        <p:nvPicPr>
          <p:cNvPr id="35846" name="Picture 1033" descr="C:\Mijn documenten\kea3\callicarpa twijg2.jpg">
            <a:extLst>
              <a:ext uri="{FF2B5EF4-FFF2-40B4-BE49-F238E27FC236}">
                <a16:creationId xmlns:a16="http://schemas.microsoft.com/office/drawing/2014/main" id="{0F80CBDB-3004-481A-BD39-A25F135A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838200"/>
            <a:ext cx="168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1034">
            <a:extLst>
              <a:ext uri="{FF2B5EF4-FFF2-40B4-BE49-F238E27FC236}">
                <a16:creationId xmlns:a16="http://schemas.microsoft.com/office/drawing/2014/main" id="{3BE9CF67-27C9-419F-B750-453578000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38" y="6172200"/>
            <a:ext cx="1433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Callicarpa</a:t>
            </a:r>
          </a:p>
        </p:txBody>
      </p:sp>
      <p:sp>
        <p:nvSpPr>
          <p:cNvPr id="35848" name="Rectangle 1035">
            <a:extLst>
              <a:ext uri="{FF2B5EF4-FFF2-40B4-BE49-F238E27FC236}">
                <a16:creationId xmlns:a16="http://schemas.microsoft.com/office/drawing/2014/main" id="{2103BD43-DFFF-4BC0-8FE8-7DAE791A1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5849" name="Rectangle 1036">
            <a:extLst>
              <a:ext uri="{FF2B5EF4-FFF2-40B4-BE49-F238E27FC236}">
                <a16:creationId xmlns:a16="http://schemas.microsoft.com/office/drawing/2014/main" id="{C8A8745E-F190-468F-A154-F333B1871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43</a:t>
            </a:r>
            <a:endParaRPr lang="nl-NL" altLang="nl-NL" sz="1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>
            <a:extLst>
              <a:ext uri="{FF2B5EF4-FFF2-40B4-BE49-F238E27FC236}">
                <a16:creationId xmlns:a16="http://schemas.microsoft.com/office/drawing/2014/main" id="{701C80BC-F5D6-44E9-9413-25E9EBCD2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Naakte eindknop (bloemknop)</a:t>
            </a:r>
          </a:p>
        </p:txBody>
      </p:sp>
      <p:pic>
        <p:nvPicPr>
          <p:cNvPr id="36867" name="Picture 1028" descr="C:\Mijn documenten\planten v w x y z\viburnum carlcephalum knop.jpg">
            <a:extLst>
              <a:ext uri="{FF2B5EF4-FFF2-40B4-BE49-F238E27FC236}">
                <a16:creationId xmlns:a16="http://schemas.microsoft.com/office/drawing/2014/main" id="{0D23E1A1-74D1-4466-9E0C-C5CFFE673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990600"/>
            <a:ext cx="16240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val 1029">
            <a:extLst>
              <a:ext uri="{FF2B5EF4-FFF2-40B4-BE49-F238E27FC236}">
                <a16:creationId xmlns:a16="http://schemas.microsoft.com/office/drawing/2014/main" id="{26D4216D-799F-41C1-B71D-6F0E66CA4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219200"/>
            <a:ext cx="19812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6869" name="Text Box 1030">
            <a:extLst>
              <a:ext uri="{FF2B5EF4-FFF2-40B4-BE49-F238E27FC236}">
                <a16:creationId xmlns:a16="http://schemas.microsoft.com/office/drawing/2014/main" id="{F50DDA12-D16B-46D8-8D10-10AF72CB2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5486400"/>
            <a:ext cx="1235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bladknoppen</a:t>
            </a:r>
          </a:p>
        </p:txBody>
      </p:sp>
      <p:sp>
        <p:nvSpPr>
          <p:cNvPr id="36870" name="Text Box 1031">
            <a:extLst>
              <a:ext uri="{FF2B5EF4-FFF2-40B4-BE49-F238E27FC236}">
                <a16:creationId xmlns:a16="http://schemas.microsoft.com/office/drawing/2014/main" id="{EA67F71F-332C-4F72-B62B-7D692D23B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172200"/>
            <a:ext cx="3151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Viburnum carlcephalum</a:t>
            </a:r>
          </a:p>
        </p:txBody>
      </p:sp>
      <p:pic>
        <p:nvPicPr>
          <p:cNvPr id="36871" name="Picture 1032" descr="C:\Mijn documenten\planten\scan\viburnum carlcephalum.jpg">
            <a:extLst>
              <a:ext uri="{FF2B5EF4-FFF2-40B4-BE49-F238E27FC236}">
                <a16:creationId xmlns:a16="http://schemas.microsoft.com/office/drawing/2014/main" id="{8970BFF5-3F71-4ED9-AAA6-35A5F81CC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7201"/>
          <a:stretch>
            <a:fillRect/>
          </a:stretch>
        </p:blipFill>
        <p:spPr bwMode="auto">
          <a:xfrm>
            <a:off x="5715000" y="1524001"/>
            <a:ext cx="46482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Line 1033">
            <a:extLst>
              <a:ext uri="{FF2B5EF4-FFF2-40B4-BE49-F238E27FC236}">
                <a16:creationId xmlns:a16="http://schemas.microsoft.com/office/drawing/2014/main" id="{DEC6CADB-5026-4ADE-AEC8-D9A58D922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21336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6873" name="Rectangle 1034">
            <a:extLst>
              <a:ext uri="{FF2B5EF4-FFF2-40B4-BE49-F238E27FC236}">
                <a16:creationId xmlns:a16="http://schemas.microsoft.com/office/drawing/2014/main" id="{FF848FCC-9A03-4A1B-8E26-47E9EFBC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6874" name="Rectangle 1035">
            <a:extLst>
              <a:ext uri="{FF2B5EF4-FFF2-40B4-BE49-F238E27FC236}">
                <a16:creationId xmlns:a16="http://schemas.microsoft.com/office/drawing/2014/main" id="{8CD4A4A8-32B3-44A1-A6A0-48C9EACA1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44</a:t>
            </a:r>
            <a:endParaRPr lang="nl-NL" altLang="nl-NL" sz="1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34" descr="C:\Mijn documenten\planten b\betula utilis2.jpg">
            <a:extLst>
              <a:ext uri="{FF2B5EF4-FFF2-40B4-BE49-F238E27FC236}">
                <a16:creationId xmlns:a16="http://schemas.microsoft.com/office/drawing/2014/main" id="{23340159-3BA0-4262-9D6A-987A9192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295400"/>
            <a:ext cx="21558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75833DED-4F81-4BCC-8E8E-E4129779D1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Bloemknoppen (katjes)</a:t>
            </a:r>
          </a:p>
        </p:txBody>
      </p:sp>
      <p:sp>
        <p:nvSpPr>
          <p:cNvPr id="37892" name="Oval 1028">
            <a:extLst>
              <a:ext uri="{FF2B5EF4-FFF2-40B4-BE49-F238E27FC236}">
                <a16:creationId xmlns:a16="http://schemas.microsoft.com/office/drawing/2014/main" id="{E7A7C470-205B-4F74-94E5-2FE08ABB3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914400"/>
            <a:ext cx="29718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7893" name="Text Box 1029">
            <a:extLst>
              <a:ext uri="{FF2B5EF4-FFF2-40B4-BE49-F238E27FC236}">
                <a16:creationId xmlns:a16="http://schemas.microsoft.com/office/drawing/2014/main" id="{188FCB00-686E-4AFC-83B0-01BC3E462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172200"/>
            <a:ext cx="977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Betula</a:t>
            </a:r>
          </a:p>
        </p:txBody>
      </p:sp>
      <p:sp>
        <p:nvSpPr>
          <p:cNvPr id="37894" name="Rectangle 1031">
            <a:extLst>
              <a:ext uri="{FF2B5EF4-FFF2-40B4-BE49-F238E27FC236}">
                <a16:creationId xmlns:a16="http://schemas.microsoft.com/office/drawing/2014/main" id="{74A8BAE8-BE7C-437D-BE79-2AA979975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43400"/>
            <a:ext cx="941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bladknop</a:t>
            </a:r>
          </a:p>
        </p:txBody>
      </p:sp>
      <p:sp>
        <p:nvSpPr>
          <p:cNvPr id="37895" name="Line 1033">
            <a:extLst>
              <a:ext uri="{FF2B5EF4-FFF2-40B4-BE49-F238E27FC236}">
                <a16:creationId xmlns:a16="http://schemas.microsoft.com/office/drawing/2014/main" id="{3B1EEBCC-2D58-4F11-AE80-AB6789C6BC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4876800"/>
            <a:ext cx="3124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7896" name="Rectangle 1035">
            <a:extLst>
              <a:ext uri="{FF2B5EF4-FFF2-40B4-BE49-F238E27FC236}">
                <a16:creationId xmlns:a16="http://schemas.microsoft.com/office/drawing/2014/main" id="{6DF5A1D2-7A88-49DE-A178-C81D676F9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295400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bloemknop</a:t>
            </a:r>
          </a:p>
        </p:txBody>
      </p:sp>
      <p:grpSp>
        <p:nvGrpSpPr>
          <p:cNvPr id="37897" name="Group 1036">
            <a:extLst>
              <a:ext uri="{FF2B5EF4-FFF2-40B4-BE49-F238E27FC236}">
                <a16:creationId xmlns:a16="http://schemas.microsoft.com/office/drawing/2014/main" id="{C7CDBEB8-FDD5-48D4-AA55-BCE1C4D8662A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209801"/>
            <a:ext cx="3816350" cy="4314825"/>
            <a:chOff x="1296" y="912"/>
            <a:chExt cx="2404" cy="2718"/>
          </a:xfrm>
        </p:grpSpPr>
        <p:pic>
          <p:nvPicPr>
            <p:cNvPr id="37900" name="Picture 1037" descr="C:\Mijn documenten\planten b\betupen10.jpg">
              <a:extLst>
                <a:ext uri="{FF2B5EF4-FFF2-40B4-BE49-F238E27FC236}">
                  <a16:creationId xmlns:a16="http://schemas.microsoft.com/office/drawing/2014/main" id="{68015EE2-F1A1-4A51-8AA7-6E0CAA27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060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901" name="Group 1038">
              <a:extLst>
                <a:ext uri="{FF2B5EF4-FFF2-40B4-BE49-F238E27FC236}">
                  <a16:creationId xmlns:a16="http://schemas.microsoft.com/office/drawing/2014/main" id="{C02BE75D-EF3B-4FC0-9F59-51E01B53FF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488"/>
              <a:ext cx="1584" cy="2142"/>
              <a:chOff x="1296" y="1488"/>
              <a:chExt cx="1584" cy="2142"/>
            </a:xfrm>
          </p:grpSpPr>
          <p:sp>
            <p:nvSpPr>
              <p:cNvPr id="37902" name="Text Box 1039">
                <a:extLst>
                  <a:ext uri="{FF2B5EF4-FFF2-40B4-BE49-F238E27FC236}">
                    <a16:creationId xmlns:a16="http://schemas.microsoft.com/office/drawing/2014/main" id="{D80A6AF7-9DBE-4C2C-8CE1-1A70D2C693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" y="2880"/>
                <a:ext cx="1056" cy="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nl-NL" altLang="nl-NL" sz="1800"/>
                  <a:t>mannelijke bloemen (hangende katjes)</a:t>
                </a:r>
              </a:p>
            </p:txBody>
          </p:sp>
          <p:sp>
            <p:nvSpPr>
              <p:cNvPr id="37903" name="Text Box 1040">
                <a:extLst>
                  <a:ext uri="{FF2B5EF4-FFF2-40B4-BE49-F238E27FC236}">
                    <a16:creationId xmlns:a16="http://schemas.microsoft.com/office/drawing/2014/main" id="{FF074CD6-7CB3-4255-BEA6-F0AAE5C2D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96" y="1488"/>
                <a:ext cx="1056" cy="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nl-NL" altLang="nl-NL" sz="1800"/>
                  <a:t>vrouwelijke bloemen (opstaande katjes)</a:t>
                </a:r>
              </a:p>
            </p:txBody>
          </p:sp>
          <p:sp>
            <p:nvSpPr>
              <p:cNvPr id="37904" name="Line 1041">
                <a:extLst>
                  <a:ext uri="{FF2B5EF4-FFF2-40B4-BE49-F238E27FC236}">
                    <a16:creationId xmlns:a16="http://schemas.microsoft.com/office/drawing/2014/main" id="{90698F96-A0C4-4BAA-886C-F7D132362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63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37905" name="Line 1042">
                <a:extLst>
                  <a:ext uri="{FF2B5EF4-FFF2-40B4-BE49-F238E27FC236}">
                    <a16:creationId xmlns:a16="http://schemas.microsoft.com/office/drawing/2014/main" id="{062A1226-6F03-4FAE-975F-35FF408FA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0" y="3024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</p:grpSp>
      </p:grpSp>
      <p:sp>
        <p:nvSpPr>
          <p:cNvPr id="37898" name="Rectangle 1043">
            <a:extLst>
              <a:ext uri="{FF2B5EF4-FFF2-40B4-BE49-F238E27FC236}">
                <a16:creationId xmlns:a16="http://schemas.microsoft.com/office/drawing/2014/main" id="{8C4598B8-68A3-443F-B27B-59019CC7C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7899" name="Rectangle 1044">
            <a:extLst>
              <a:ext uri="{FF2B5EF4-FFF2-40B4-BE49-F238E27FC236}">
                <a16:creationId xmlns:a16="http://schemas.microsoft.com/office/drawing/2014/main" id="{DADB70F5-C580-47A2-B902-0659D8912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47</a:t>
            </a:r>
            <a:endParaRPr lang="nl-NL" altLang="nl-NL" sz="1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C:\Mijn documenten\kbk1\hamamelis mollis twijg.jpg">
            <a:extLst>
              <a:ext uri="{FF2B5EF4-FFF2-40B4-BE49-F238E27FC236}">
                <a16:creationId xmlns:a16="http://schemas.microsoft.com/office/drawing/2014/main" id="{AB10D9C8-849D-4F39-A5D5-6A307A7E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0"/>
            <a:ext cx="2760663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119BE818-02C6-484E-A4B0-FFC3E06C85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Bloemknoppen (1)</a:t>
            </a:r>
          </a:p>
        </p:txBody>
      </p:sp>
      <p:sp>
        <p:nvSpPr>
          <p:cNvPr id="38916" name="Oval 4">
            <a:extLst>
              <a:ext uri="{FF2B5EF4-FFF2-40B4-BE49-F238E27FC236}">
                <a16:creationId xmlns:a16="http://schemas.microsoft.com/office/drawing/2014/main" id="{F270034E-63BC-456F-9577-B02EEB77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536950"/>
            <a:ext cx="838200" cy="80645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60F724F0-A120-4A8B-AEBD-5A9297A81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096000"/>
            <a:ext cx="1570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Hamamelis</a:t>
            </a:r>
          </a:p>
        </p:txBody>
      </p:sp>
      <p:sp>
        <p:nvSpPr>
          <p:cNvPr id="38918" name="Text Box 7">
            <a:extLst>
              <a:ext uri="{FF2B5EF4-FFF2-40B4-BE49-F238E27FC236}">
                <a16:creationId xmlns:a16="http://schemas.microsoft.com/office/drawing/2014/main" id="{7F596790-101F-4DA6-A902-D57FF52F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752600"/>
            <a:ext cx="941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bladknop</a:t>
            </a: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BC4D9FA2-0117-4454-B44D-EA59EE04F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200400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bloemknop</a:t>
            </a:r>
          </a:p>
        </p:txBody>
      </p:sp>
      <p:pic>
        <p:nvPicPr>
          <p:cNvPr id="38920" name="Picture 9" descr="C:\Mijn documenten\planten g h i j\hamamelis mollis bl2.jpg">
            <a:extLst>
              <a:ext uri="{FF2B5EF4-FFF2-40B4-BE49-F238E27FC236}">
                <a16:creationId xmlns:a16="http://schemas.microsoft.com/office/drawing/2014/main" id="{E38C23D1-7A87-471C-8542-C5B58EA07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524000"/>
            <a:ext cx="23844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Line 10">
            <a:extLst>
              <a:ext uri="{FF2B5EF4-FFF2-40B4-BE49-F238E27FC236}">
                <a16:creationId xmlns:a16="http://schemas.microsoft.com/office/drawing/2014/main" id="{7D3FB82F-FA64-40DF-BA81-13BA03F79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2" name="Rectangle 11">
            <a:extLst>
              <a:ext uri="{FF2B5EF4-FFF2-40B4-BE49-F238E27FC236}">
                <a16:creationId xmlns:a16="http://schemas.microsoft.com/office/drawing/2014/main" id="{46C2CBFE-9425-4806-9F08-6A74EA71A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8923" name="Rectangle 12">
            <a:extLst>
              <a:ext uri="{FF2B5EF4-FFF2-40B4-BE49-F238E27FC236}">
                <a16:creationId xmlns:a16="http://schemas.microsoft.com/office/drawing/2014/main" id="{8C54286F-E47C-462A-95FD-450D71E9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48</a:t>
            </a:r>
            <a:endParaRPr lang="nl-NL" altLang="nl-NL"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C:\WINDOWS\Desktop\ktc\tilia europaea twijg3.jpg">
            <a:extLst>
              <a:ext uri="{FF2B5EF4-FFF2-40B4-BE49-F238E27FC236}">
                <a16:creationId xmlns:a16="http://schemas.microsoft.com/office/drawing/2014/main" id="{57696F82-4379-4774-9075-049AB8AD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136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C:\WINDOWS\Desktop\ktc\tilia europaea twijg2.jpg">
            <a:extLst>
              <a:ext uri="{FF2B5EF4-FFF2-40B4-BE49-F238E27FC236}">
                <a16:creationId xmlns:a16="http://schemas.microsoft.com/office/drawing/2014/main" id="{88FD1A07-64C5-4832-9378-2F9ECB498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57400"/>
            <a:ext cx="2260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12">
            <a:extLst>
              <a:ext uri="{FF2B5EF4-FFF2-40B4-BE49-F238E27FC236}">
                <a16:creationId xmlns:a16="http://schemas.microsoft.com/office/drawing/2014/main" id="{49D7AAD5-5B51-4FAB-BBA8-D3FC9081B4AB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2359026"/>
            <a:ext cx="3549650" cy="2289175"/>
            <a:chOff x="2736" y="1630"/>
            <a:chExt cx="2236" cy="1442"/>
          </a:xfrm>
        </p:grpSpPr>
        <p:sp>
          <p:nvSpPr>
            <p:cNvPr id="2068" name="Text Box 7">
              <a:extLst>
                <a:ext uri="{FF2B5EF4-FFF2-40B4-BE49-F238E27FC236}">
                  <a16:creationId xmlns:a16="http://schemas.microsoft.com/office/drawing/2014/main" id="{3F5F81D6-F043-4221-A6BA-B751C646C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630"/>
              <a:ext cx="113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accent2"/>
                  </a:solidFill>
                </a:rPr>
                <a:t>internode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accent2"/>
                  </a:solidFill>
                </a:rPr>
                <a:t>(twijgdeel tussen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accent2"/>
                  </a:solidFill>
                </a:rPr>
                <a:t>2 knoppen)</a:t>
              </a:r>
            </a:p>
          </p:txBody>
        </p:sp>
        <p:sp>
          <p:nvSpPr>
            <p:cNvPr id="2069" name="Line 8">
              <a:extLst>
                <a:ext uri="{FF2B5EF4-FFF2-40B4-BE49-F238E27FC236}">
                  <a16:creationId xmlns:a16="http://schemas.microsoft.com/office/drawing/2014/main" id="{E9C7701A-D71A-4972-9B72-FF2EDDA35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1776"/>
              <a:ext cx="1056" cy="1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070" name="Line 9">
              <a:extLst>
                <a:ext uri="{FF2B5EF4-FFF2-40B4-BE49-F238E27FC236}">
                  <a16:creationId xmlns:a16="http://schemas.microsoft.com/office/drawing/2014/main" id="{F70302B2-98A1-47D1-BEAF-B957633E4B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16" y="1776"/>
              <a:ext cx="576" cy="12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054" name="Text Box 13">
            <a:extLst>
              <a:ext uri="{FF2B5EF4-FFF2-40B4-BE49-F238E27FC236}">
                <a16:creationId xmlns:a16="http://schemas.microsoft.com/office/drawing/2014/main" id="{958D3ADA-4E42-4A46-B806-9FFFA8F7E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1" y="6197601"/>
            <a:ext cx="8540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chemeClr val="accent2"/>
                </a:solidFill>
              </a:rPr>
              <a:t>Tilia</a:t>
            </a:r>
          </a:p>
        </p:txBody>
      </p:sp>
      <p:sp>
        <p:nvSpPr>
          <p:cNvPr id="2055" name="Line 14">
            <a:extLst>
              <a:ext uri="{FF2B5EF4-FFF2-40B4-BE49-F238E27FC236}">
                <a16:creationId xmlns:a16="http://schemas.microsoft.com/office/drawing/2014/main" id="{22B68AD2-B600-42E8-89A9-A324BBBCF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2209800"/>
            <a:ext cx="1219200" cy="1676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56" name="Line 15">
            <a:extLst>
              <a:ext uri="{FF2B5EF4-FFF2-40B4-BE49-F238E27FC236}">
                <a16:creationId xmlns:a16="http://schemas.microsoft.com/office/drawing/2014/main" id="{4E0790A6-B093-4AB3-9F2A-66EEB988D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886200"/>
            <a:ext cx="2362200" cy="1143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57" name="Text Box 16">
            <a:extLst>
              <a:ext uri="{FF2B5EF4-FFF2-40B4-BE49-F238E27FC236}">
                <a16:creationId xmlns:a16="http://schemas.microsoft.com/office/drawing/2014/main" id="{214511A0-E31F-43CA-B5DA-30EB6B059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810000"/>
            <a:ext cx="188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node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(twijgdeel + knop)</a:t>
            </a:r>
          </a:p>
        </p:txBody>
      </p:sp>
      <p:sp>
        <p:nvSpPr>
          <p:cNvPr id="2058" name="Line 17">
            <a:extLst>
              <a:ext uri="{FF2B5EF4-FFF2-40B4-BE49-F238E27FC236}">
                <a16:creationId xmlns:a16="http://schemas.microsoft.com/office/drawing/2014/main" id="{AB859FEA-1A65-4ECC-8918-097A344E4D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4572000"/>
            <a:ext cx="762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59" name="Text Box 18">
            <a:extLst>
              <a:ext uri="{FF2B5EF4-FFF2-40B4-BE49-F238E27FC236}">
                <a16:creationId xmlns:a16="http://schemas.microsoft.com/office/drawing/2014/main" id="{7258DEDB-F751-4D69-BC60-1813467B2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267201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zijknop</a:t>
            </a:r>
          </a:p>
        </p:txBody>
      </p:sp>
      <p:sp>
        <p:nvSpPr>
          <p:cNvPr id="2060" name="Text Box 19">
            <a:extLst>
              <a:ext uri="{FF2B5EF4-FFF2-40B4-BE49-F238E27FC236}">
                <a16:creationId xmlns:a16="http://schemas.microsoft.com/office/drawing/2014/main" id="{CA2EB7BF-D9EF-4DFE-B54A-0AA77E0B0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95401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eindknop</a:t>
            </a:r>
          </a:p>
        </p:txBody>
      </p:sp>
      <p:sp>
        <p:nvSpPr>
          <p:cNvPr id="2061" name="Line 20">
            <a:extLst>
              <a:ext uri="{FF2B5EF4-FFF2-40B4-BE49-F238E27FC236}">
                <a16:creationId xmlns:a16="http://schemas.microsoft.com/office/drawing/2014/main" id="{D48F12EB-7765-448D-8C26-574691F07C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1752600"/>
            <a:ext cx="4572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62" name="Oval 22">
            <a:extLst>
              <a:ext uri="{FF2B5EF4-FFF2-40B4-BE49-F238E27FC236}">
                <a16:creationId xmlns:a16="http://schemas.microsoft.com/office/drawing/2014/main" id="{5AD0418E-53AD-4B26-8604-4C438B46A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743200"/>
            <a:ext cx="609600" cy="762000"/>
          </a:xfrm>
          <a:prstGeom prst="ellips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2063" name="Text Box 23">
            <a:extLst>
              <a:ext uri="{FF2B5EF4-FFF2-40B4-BE49-F238E27FC236}">
                <a16:creationId xmlns:a16="http://schemas.microsoft.com/office/drawing/2014/main" id="{08E0A2F8-15BB-41BD-9DB0-792EE2F94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276601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bladmerk</a:t>
            </a:r>
          </a:p>
        </p:txBody>
      </p:sp>
      <p:sp>
        <p:nvSpPr>
          <p:cNvPr id="2064" name="Line 24">
            <a:extLst>
              <a:ext uri="{FF2B5EF4-FFF2-40B4-BE49-F238E27FC236}">
                <a16:creationId xmlns:a16="http://schemas.microsoft.com/office/drawing/2014/main" id="{18AF4339-6FF4-447A-A513-7F47D8481B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29718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65" name="Text Box 25">
            <a:extLst>
              <a:ext uri="{FF2B5EF4-FFF2-40B4-BE49-F238E27FC236}">
                <a16:creationId xmlns:a16="http://schemas.microsoft.com/office/drawing/2014/main" id="{62FDCF59-D6F5-4A2C-9DD7-571AC78B7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743201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knoop</a:t>
            </a:r>
          </a:p>
        </p:txBody>
      </p:sp>
      <p:sp>
        <p:nvSpPr>
          <p:cNvPr id="2066" name="Rectangle 26">
            <a:extLst>
              <a:ext uri="{FF2B5EF4-FFF2-40B4-BE49-F238E27FC236}">
                <a16:creationId xmlns:a16="http://schemas.microsoft.com/office/drawing/2014/main" id="{1C23A39E-02D9-4534-9F09-55A38DB5F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2067" name="Rectangle 27">
            <a:extLst>
              <a:ext uri="{FF2B5EF4-FFF2-40B4-BE49-F238E27FC236}">
                <a16:creationId xmlns:a16="http://schemas.microsoft.com/office/drawing/2014/main" id="{8BE36AF7-F50F-4071-B1AC-B10F95C5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3</a:t>
            </a:r>
            <a:endParaRPr lang="nl-NL" altLang="nl-NL" sz="1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33" descr="C:\Mijn documenten\planten c\cornus mas knoppen2.jpg">
            <a:extLst>
              <a:ext uri="{FF2B5EF4-FFF2-40B4-BE49-F238E27FC236}">
                <a16:creationId xmlns:a16="http://schemas.microsoft.com/office/drawing/2014/main" id="{6834D225-4D63-4D89-91F1-AA6F2FDB5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417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027">
            <a:extLst>
              <a:ext uri="{FF2B5EF4-FFF2-40B4-BE49-F238E27FC236}">
                <a16:creationId xmlns:a16="http://schemas.microsoft.com/office/drawing/2014/main" id="{20383565-9280-4DE3-99A6-48D903D0F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Bloemknoppen (2)</a:t>
            </a:r>
          </a:p>
        </p:txBody>
      </p:sp>
      <p:sp>
        <p:nvSpPr>
          <p:cNvPr id="39940" name="Oval 1028">
            <a:extLst>
              <a:ext uri="{FF2B5EF4-FFF2-40B4-BE49-F238E27FC236}">
                <a16:creationId xmlns:a16="http://schemas.microsoft.com/office/drawing/2014/main" id="{260285DF-F9FA-439B-AC6F-28AA00CB8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57200"/>
            <a:ext cx="2209800" cy="2057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9941" name="Text Box 1029">
            <a:extLst>
              <a:ext uri="{FF2B5EF4-FFF2-40B4-BE49-F238E27FC236}">
                <a16:creationId xmlns:a16="http://schemas.microsoft.com/office/drawing/2014/main" id="{F5F70025-C806-4DCA-BC62-A54FF01D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943600"/>
            <a:ext cx="163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Cornus mas</a:t>
            </a:r>
          </a:p>
        </p:txBody>
      </p:sp>
      <p:sp>
        <p:nvSpPr>
          <p:cNvPr id="39942" name="Rectangle 1031">
            <a:extLst>
              <a:ext uri="{FF2B5EF4-FFF2-40B4-BE49-F238E27FC236}">
                <a16:creationId xmlns:a16="http://schemas.microsoft.com/office/drawing/2014/main" id="{C03F73C1-1DAF-4642-9AD4-D489316ED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343400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bloemknop</a:t>
            </a:r>
          </a:p>
        </p:txBody>
      </p:sp>
      <p:pic>
        <p:nvPicPr>
          <p:cNvPr id="39943" name="Picture 1041" descr="C:\Mijn documenten\planten c\cornus mas bloei.jpg">
            <a:extLst>
              <a:ext uri="{FF2B5EF4-FFF2-40B4-BE49-F238E27FC236}">
                <a16:creationId xmlns:a16="http://schemas.microsoft.com/office/drawing/2014/main" id="{C4362E48-E1D0-438D-9D9A-35107FCF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285273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Line 1043">
            <a:extLst>
              <a:ext uri="{FF2B5EF4-FFF2-40B4-BE49-F238E27FC236}">
                <a16:creationId xmlns:a16="http://schemas.microsoft.com/office/drawing/2014/main" id="{E2B5A7B7-92BA-4547-AB90-5CE0EBC18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4290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9945" name="Rectangle 1044">
            <a:extLst>
              <a:ext uri="{FF2B5EF4-FFF2-40B4-BE49-F238E27FC236}">
                <a16:creationId xmlns:a16="http://schemas.microsoft.com/office/drawing/2014/main" id="{EE4737CC-B339-4F20-A103-E701BDDD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9946" name="Rectangle 1045">
            <a:extLst>
              <a:ext uri="{FF2B5EF4-FFF2-40B4-BE49-F238E27FC236}">
                <a16:creationId xmlns:a16="http://schemas.microsoft.com/office/drawing/2014/main" id="{C842899D-4741-41E1-8B76-B9A598383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49</a:t>
            </a:r>
            <a:endParaRPr lang="nl-NL" altLang="nl-NL" sz="1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056" descr="C:\Mijn documenten\kbk1\chaenomeles bloemknop.jpg">
            <a:extLst>
              <a:ext uri="{FF2B5EF4-FFF2-40B4-BE49-F238E27FC236}">
                <a16:creationId xmlns:a16="http://schemas.microsoft.com/office/drawing/2014/main" id="{8B6986C3-74F3-4ED9-B5FF-EC3D3D63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3690938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051">
            <a:extLst>
              <a:ext uri="{FF2B5EF4-FFF2-40B4-BE49-F238E27FC236}">
                <a16:creationId xmlns:a16="http://schemas.microsoft.com/office/drawing/2014/main" id="{0BFB0696-A466-491F-BF37-0C25B8543C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Bloemknoppen (3)</a:t>
            </a:r>
          </a:p>
        </p:txBody>
      </p:sp>
      <p:sp>
        <p:nvSpPr>
          <p:cNvPr id="40964" name="Oval 2052">
            <a:extLst>
              <a:ext uri="{FF2B5EF4-FFF2-40B4-BE49-F238E27FC236}">
                <a16:creationId xmlns:a16="http://schemas.microsoft.com/office/drawing/2014/main" id="{EBF6A38A-D19A-4C8E-ABD6-8B535489E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04800"/>
            <a:ext cx="2209800" cy="2057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0965" name="Text Box 2053">
            <a:extLst>
              <a:ext uri="{FF2B5EF4-FFF2-40B4-BE49-F238E27FC236}">
                <a16:creationId xmlns:a16="http://schemas.microsoft.com/office/drawing/2014/main" id="{F9288794-9F8A-41C6-9269-F5392C48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172200"/>
            <a:ext cx="1824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Chaenomeles</a:t>
            </a:r>
          </a:p>
        </p:txBody>
      </p:sp>
      <p:sp>
        <p:nvSpPr>
          <p:cNvPr id="40966" name="Rectangle 2054">
            <a:extLst>
              <a:ext uri="{FF2B5EF4-FFF2-40B4-BE49-F238E27FC236}">
                <a16:creationId xmlns:a16="http://schemas.microsoft.com/office/drawing/2014/main" id="{08D39790-D2A6-4508-BC93-705842F9B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943600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bloemknop</a:t>
            </a:r>
          </a:p>
        </p:txBody>
      </p:sp>
      <p:pic>
        <p:nvPicPr>
          <p:cNvPr id="40967" name="Picture 2060" descr="C:\Mijn documenten\kbk1\chaenomeles bloem.jpg">
            <a:extLst>
              <a:ext uri="{FF2B5EF4-FFF2-40B4-BE49-F238E27FC236}">
                <a16:creationId xmlns:a16="http://schemas.microsoft.com/office/drawing/2014/main" id="{D7B3879E-BF64-4815-8ECE-F57ED73CF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600200"/>
            <a:ext cx="2441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Line 2061">
            <a:extLst>
              <a:ext uri="{FF2B5EF4-FFF2-40B4-BE49-F238E27FC236}">
                <a16:creationId xmlns:a16="http://schemas.microsoft.com/office/drawing/2014/main" id="{3812CB25-4A4C-41E8-A3A9-0BE86FDEB4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21336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9" name="Rectangle 2062">
            <a:extLst>
              <a:ext uri="{FF2B5EF4-FFF2-40B4-BE49-F238E27FC236}">
                <a16:creationId xmlns:a16="http://schemas.microsoft.com/office/drawing/2014/main" id="{F971F508-E7DF-433F-8162-43D7BC914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0970" name="Rectangle 2063">
            <a:extLst>
              <a:ext uri="{FF2B5EF4-FFF2-40B4-BE49-F238E27FC236}">
                <a16:creationId xmlns:a16="http://schemas.microsoft.com/office/drawing/2014/main" id="{FCFF37B8-7A75-425D-8D3A-9D7E63CCA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50</a:t>
            </a:r>
            <a:endParaRPr lang="nl-NL" altLang="nl-NL" sz="1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C:\Mijn documenten\planten o p q r\philadelphus coonarius winter top.jpg">
            <a:extLst>
              <a:ext uri="{FF2B5EF4-FFF2-40B4-BE49-F238E27FC236}">
                <a16:creationId xmlns:a16="http://schemas.microsoft.com/office/drawing/2014/main" id="{CF881582-46B6-4732-8BDB-F1D5F0AF4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9" b="2272"/>
          <a:stretch>
            <a:fillRect/>
          </a:stretch>
        </p:blipFill>
        <p:spPr bwMode="auto">
          <a:xfrm>
            <a:off x="6858001" y="1981200"/>
            <a:ext cx="1781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915D3B89-CCE8-4183-B0F9-D6D0E28B1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Onzichtbare knop</a:t>
            </a:r>
          </a:p>
        </p:txBody>
      </p:sp>
      <p:pic>
        <p:nvPicPr>
          <p:cNvPr id="41988" name="Picture 5" descr="C:\Mijn documenten\planten o p q r\robinia pseudo winter1.jpg">
            <a:extLst>
              <a:ext uri="{FF2B5EF4-FFF2-40B4-BE49-F238E27FC236}">
                <a16:creationId xmlns:a16="http://schemas.microsoft.com/office/drawing/2014/main" id="{4811CB74-2237-42BE-BC17-D2905AE0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3" r="29698"/>
          <a:stretch>
            <a:fillRect/>
          </a:stretch>
        </p:blipFill>
        <p:spPr bwMode="auto">
          <a:xfrm>
            <a:off x="2209801" y="0"/>
            <a:ext cx="2500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Oval 7">
            <a:extLst>
              <a:ext uri="{FF2B5EF4-FFF2-40B4-BE49-F238E27FC236}">
                <a16:creationId xmlns:a16="http://schemas.microsoft.com/office/drawing/2014/main" id="{60D3BD27-048C-41BA-8F15-CDA92BCA6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209800"/>
            <a:ext cx="2590800" cy="2514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1990" name="Text Box 8">
            <a:extLst>
              <a:ext uri="{FF2B5EF4-FFF2-40B4-BE49-F238E27FC236}">
                <a16:creationId xmlns:a16="http://schemas.microsoft.com/office/drawing/2014/main" id="{6D23109E-AC9C-47F2-8505-8CAD04B5A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6172200"/>
            <a:ext cx="1147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Robinia</a:t>
            </a:r>
          </a:p>
        </p:txBody>
      </p:sp>
      <p:sp>
        <p:nvSpPr>
          <p:cNvPr id="41991" name="Text Box 10">
            <a:extLst>
              <a:ext uri="{FF2B5EF4-FFF2-40B4-BE49-F238E27FC236}">
                <a16:creationId xmlns:a16="http://schemas.microsoft.com/office/drawing/2014/main" id="{D8F6EDD3-BCAE-4667-8DE6-BFFD9BE20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6172200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Philadelphus</a:t>
            </a:r>
          </a:p>
        </p:txBody>
      </p:sp>
      <p:sp>
        <p:nvSpPr>
          <p:cNvPr id="41992" name="Oval 11">
            <a:extLst>
              <a:ext uri="{FF2B5EF4-FFF2-40B4-BE49-F238E27FC236}">
                <a16:creationId xmlns:a16="http://schemas.microsoft.com/office/drawing/2014/main" id="{856B1EF2-9EDB-41CA-95E0-83C69B024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600200"/>
            <a:ext cx="22860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1993" name="Rectangle 12">
            <a:extLst>
              <a:ext uri="{FF2B5EF4-FFF2-40B4-BE49-F238E27FC236}">
                <a16:creationId xmlns:a16="http://schemas.microsoft.com/office/drawing/2014/main" id="{C03F2A1C-B328-44C0-BBE2-63D3C6B9B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1994" name="Rectangle 13">
            <a:extLst>
              <a:ext uri="{FF2B5EF4-FFF2-40B4-BE49-F238E27FC236}">
                <a16:creationId xmlns:a16="http://schemas.microsoft.com/office/drawing/2014/main" id="{CD925795-A07C-4E14-B4B2-38B219F2E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51</a:t>
            </a:r>
            <a:endParaRPr lang="nl-NL" altLang="nl-NL" sz="1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2" descr="C:\Mijn documenten\planten k l m n\lonicera tatarica twijg.jpg">
            <a:extLst>
              <a:ext uri="{FF2B5EF4-FFF2-40B4-BE49-F238E27FC236}">
                <a16:creationId xmlns:a16="http://schemas.microsoft.com/office/drawing/2014/main" id="{FC2A84DE-4EDB-4156-9BAC-DE97D6CE7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38889"/>
          <a:stretch>
            <a:fillRect/>
          </a:stretch>
        </p:blipFill>
        <p:spPr bwMode="auto">
          <a:xfrm>
            <a:off x="4343400" y="1524000"/>
            <a:ext cx="32004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0" descr="C:\Mijn documenten\planten k l m n\lonicera tatarica twijg.jpg">
            <a:extLst>
              <a:ext uri="{FF2B5EF4-FFF2-40B4-BE49-F238E27FC236}">
                <a16:creationId xmlns:a16="http://schemas.microsoft.com/office/drawing/2014/main" id="{00BE0F7F-6E5D-468F-B821-4E308E50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1712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2">
            <a:extLst>
              <a:ext uri="{FF2B5EF4-FFF2-40B4-BE49-F238E27FC236}">
                <a16:creationId xmlns:a16="http://schemas.microsoft.com/office/drawing/2014/main" id="{4839FFA8-7F18-4110-B972-B353384F7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Meerdere knoppen boven elkaar</a:t>
            </a:r>
          </a:p>
        </p:txBody>
      </p:sp>
      <p:pic>
        <p:nvPicPr>
          <p:cNvPr id="43013" name="Picture 7" descr="C:\Mijn documenten\planten s t u\stephanandra incisa winter detail.jpg">
            <a:extLst>
              <a:ext uri="{FF2B5EF4-FFF2-40B4-BE49-F238E27FC236}">
                <a16:creationId xmlns:a16="http://schemas.microsoft.com/office/drawing/2014/main" id="{00540B83-A2B7-4219-9E73-39520614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113" y="1066800"/>
            <a:ext cx="79851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Oval 8">
            <a:extLst>
              <a:ext uri="{FF2B5EF4-FFF2-40B4-BE49-F238E27FC236}">
                <a16:creationId xmlns:a16="http://schemas.microsoft.com/office/drawing/2014/main" id="{8A26C522-9981-4A41-9173-4D470E60C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19200"/>
            <a:ext cx="2362200" cy="388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3015" name="Text Box 9">
            <a:extLst>
              <a:ext uri="{FF2B5EF4-FFF2-40B4-BE49-F238E27FC236}">
                <a16:creationId xmlns:a16="http://schemas.microsoft.com/office/drawing/2014/main" id="{7F758578-5C9E-40A6-9183-C7EFF88EC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0"/>
            <a:ext cx="223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Lonicera tatarica</a:t>
            </a:r>
          </a:p>
        </p:txBody>
      </p:sp>
      <p:sp>
        <p:nvSpPr>
          <p:cNvPr id="43016" name="Text Box 11">
            <a:extLst>
              <a:ext uri="{FF2B5EF4-FFF2-40B4-BE49-F238E27FC236}">
                <a16:creationId xmlns:a16="http://schemas.microsoft.com/office/drawing/2014/main" id="{BEDD2DBE-483B-4220-86B6-0471AAA53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096000"/>
            <a:ext cx="184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Stephanandra</a:t>
            </a:r>
          </a:p>
        </p:txBody>
      </p:sp>
      <p:sp>
        <p:nvSpPr>
          <p:cNvPr id="43017" name="Rectangle 13">
            <a:extLst>
              <a:ext uri="{FF2B5EF4-FFF2-40B4-BE49-F238E27FC236}">
                <a16:creationId xmlns:a16="http://schemas.microsoft.com/office/drawing/2014/main" id="{483289D0-F8C4-4086-AAAF-2AE4B9AF0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3018" name="Rectangle 14">
            <a:extLst>
              <a:ext uri="{FF2B5EF4-FFF2-40B4-BE49-F238E27FC236}">
                <a16:creationId xmlns:a16="http://schemas.microsoft.com/office/drawing/2014/main" id="{9927EE61-6F13-4035-A53E-EAC44ACE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52</a:t>
            </a:r>
            <a:endParaRPr lang="nl-NL" altLang="nl-NL" sz="1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054" descr="C:\Mijn documenten\Mijn afbeeldingen\prunus cerasifera knop.jpg">
            <a:extLst>
              <a:ext uri="{FF2B5EF4-FFF2-40B4-BE49-F238E27FC236}">
                <a16:creationId xmlns:a16="http://schemas.microsoft.com/office/drawing/2014/main" id="{FDE2FE61-A8CA-430D-8B61-76CE682D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286000"/>
            <a:ext cx="1489075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050">
            <a:extLst>
              <a:ext uri="{FF2B5EF4-FFF2-40B4-BE49-F238E27FC236}">
                <a16:creationId xmlns:a16="http://schemas.microsoft.com/office/drawing/2014/main" id="{D7BB8DFB-B440-4B17-8574-BA3534076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Meerdere knoppen naast elkaar</a:t>
            </a:r>
          </a:p>
        </p:txBody>
      </p:sp>
      <p:sp>
        <p:nvSpPr>
          <p:cNvPr id="44036" name="Oval 2052">
            <a:extLst>
              <a:ext uri="{FF2B5EF4-FFF2-40B4-BE49-F238E27FC236}">
                <a16:creationId xmlns:a16="http://schemas.microsoft.com/office/drawing/2014/main" id="{ABA79406-DA6B-45C4-BE2F-969C06DCF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590800"/>
            <a:ext cx="2057400" cy="1828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4037" name="Text Box 2053">
            <a:extLst>
              <a:ext uri="{FF2B5EF4-FFF2-40B4-BE49-F238E27FC236}">
                <a16:creationId xmlns:a16="http://schemas.microsoft.com/office/drawing/2014/main" id="{90F22E47-4BD9-4CB5-AF06-554B3F77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1" y="6172200"/>
            <a:ext cx="229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Prunus cerasifera</a:t>
            </a:r>
          </a:p>
        </p:txBody>
      </p:sp>
      <p:pic>
        <p:nvPicPr>
          <p:cNvPr id="44038" name="Picture 2056" descr="C:\Mijn documenten\planten o p q r\prunus cistena winter.jpg">
            <a:extLst>
              <a:ext uri="{FF2B5EF4-FFF2-40B4-BE49-F238E27FC236}">
                <a16:creationId xmlns:a16="http://schemas.microsoft.com/office/drawing/2014/main" id="{8A9234FF-12E9-4A2C-BB7E-6E3F06CE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533400"/>
            <a:ext cx="11588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2058">
            <a:extLst>
              <a:ext uri="{FF2B5EF4-FFF2-40B4-BE49-F238E27FC236}">
                <a16:creationId xmlns:a16="http://schemas.microsoft.com/office/drawing/2014/main" id="{CBFC5CA6-6E68-44B8-8182-9EAE06BA7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614613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bloemknop</a:t>
            </a:r>
          </a:p>
        </p:txBody>
      </p:sp>
      <p:sp>
        <p:nvSpPr>
          <p:cNvPr id="44040" name="Text Box 2059">
            <a:extLst>
              <a:ext uri="{FF2B5EF4-FFF2-40B4-BE49-F238E27FC236}">
                <a16:creationId xmlns:a16="http://schemas.microsoft.com/office/drawing/2014/main" id="{6608FABE-4D59-4775-ABB7-EE4AC667F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928813"/>
            <a:ext cx="103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bladknop</a:t>
            </a:r>
          </a:p>
        </p:txBody>
      </p:sp>
      <p:sp>
        <p:nvSpPr>
          <p:cNvPr id="44041" name="Line 2060">
            <a:extLst>
              <a:ext uri="{FF2B5EF4-FFF2-40B4-BE49-F238E27FC236}">
                <a16:creationId xmlns:a16="http://schemas.microsoft.com/office/drawing/2014/main" id="{7A7E34ED-C3DE-4FFD-BDEB-AB0C7F6DF8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28956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4042" name="Line 2061">
            <a:extLst>
              <a:ext uri="{FF2B5EF4-FFF2-40B4-BE49-F238E27FC236}">
                <a16:creationId xmlns:a16="http://schemas.microsoft.com/office/drawing/2014/main" id="{49A2DD47-B2FE-4A9E-9878-CAF95C3C49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286000"/>
            <a:ext cx="8382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4043" name="Line 2062">
            <a:extLst>
              <a:ext uri="{FF2B5EF4-FFF2-40B4-BE49-F238E27FC236}">
                <a16:creationId xmlns:a16="http://schemas.microsoft.com/office/drawing/2014/main" id="{064EC219-B3BF-4265-B164-6590A8FF3A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0" y="23622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4044" name="Rectangle 2063">
            <a:extLst>
              <a:ext uri="{FF2B5EF4-FFF2-40B4-BE49-F238E27FC236}">
                <a16:creationId xmlns:a16="http://schemas.microsoft.com/office/drawing/2014/main" id="{A4C48E6A-C8D2-44C5-92B0-ED53F84A9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4045" name="Rectangle 2066">
            <a:extLst>
              <a:ext uri="{FF2B5EF4-FFF2-40B4-BE49-F238E27FC236}">
                <a16:creationId xmlns:a16="http://schemas.microsoft.com/office/drawing/2014/main" id="{A77D08F2-C2DD-48D1-AD63-71AB6DAB3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54</a:t>
            </a:r>
            <a:endParaRPr lang="nl-NL" altLang="nl-NL" sz="1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">
            <a:extLst>
              <a:ext uri="{FF2B5EF4-FFF2-40B4-BE49-F238E27FC236}">
                <a16:creationId xmlns:a16="http://schemas.microsoft.com/office/drawing/2014/main" id="{9CD915A4-5022-4270-98B7-FAD5B22C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7" y="54476"/>
            <a:ext cx="2214564" cy="69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Oval 9">
            <a:extLst>
              <a:ext uri="{FF2B5EF4-FFF2-40B4-BE49-F238E27FC236}">
                <a16:creationId xmlns:a16="http://schemas.microsoft.com/office/drawing/2014/main" id="{8D7228AF-AB84-4EBA-A6DD-97AA48D9D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901" y="1828800"/>
            <a:ext cx="15240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45061" name="Picture 11" descr="C:\Mijn documenten\kea2\prunus triloba.jpg">
            <a:extLst>
              <a:ext uri="{FF2B5EF4-FFF2-40B4-BE49-F238E27FC236}">
                <a16:creationId xmlns:a16="http://schemas.microsoft.com/office/drawing/2014/main" id="{80631310-5C5E-403B-BC4C-A41F5FEA2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990600"/>
            <a:ext cx="49101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12">
            <a:extLst>
              <a:ext uri="{FF2B5EF4-FFF2-40B4-BE49-F238E27FC236}">
                <a16:creationId xmlns:a16="http://schemas.microsoft.com/office/drawing/2014/main" id="{DA0303A3-7623-4717-8034-51677F6621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4724400"/>
            <a:ext cx="3657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3" name="Text Box 10">
            <a:extLst>
              <a:ext uri="{FF2B5EF4-FFF2-40B4-BE49-F238E27FC236}">
                <a16:creationId xmlns:a16="http://schemas.microsoft.com/office/drawing/2014/main" id="{61FCC680-AFC8-4776-A105-1EE7A5C0B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60960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Prunus triloba</a:t>
            </a:r>
          </a:p>
        </p:txBody>
      </p:sp>
      <p:sp>
        <p:nvSpPr>
          <p:cNvPr id="45064" name="Rectangle 13">
            <a:extLst>
              <a:ext uri="{FF2B5EF4-FFF2-40B4-BE49-F238E27FC236}">
                <a16:creationId xmlns:a16="http://schemas.microsoft.com/office/drawing/2014/main" id="{DBF9C717-D49E-4449-B84C-D0888BE93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5065" name="Rectangle 14">
            <a:extLst>
              <a:ext uri="{FF2B5EF4-FFF2-40B4-BE49-F238E27FC236}">
                <a16:creationId xmlns:a16="http://schemas.microsoft.com/office/drawing/2014/main" id="{79B30D9A-B8AF-4D9B-8E68-7B4B7545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55</a:t>
            </a:r>
            <a:endParaRPr lang="nl-NL" altLang="nl-NL" sz="10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E80F7B96-3CF2-42AF-B5B2-674C2683A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Knop met steunbladresten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6" descr="C:\Mijn documenten\planten s t u\ulmus knop.jpg">
            <a:extLst>
              <a:ext uri="{FF2B5EF4-FFF2-40B4-BE49-F238E27FC236}">
                <a16:creationId xmlns:a16="http://schemas.microsoft.com/office/drawing/2014/main" id="{F09B6DB2-E690-4144-96AA-303F7B41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9776"/>
          <a:stretch>
            <a:fillRect/>
          </a:stretch>
        </p:blipFill>
        <p:spPr bwMode="auto">
          <a:xfrm>
            <a:off x="6400801" y="1752600"/>
            <a:ext cx="20939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C:\Mijn documenten\planten s t u\ulmus glabra tw winter knoppen.jpg">
            <a:extLst>
              <a:ext uri="{FF2B5EF4-FFF2-40B4-BE49-F238E27FC236}">
                <a16:creationId xmlns:a16="http://schemas.microsoft.com/office/drawing/2014/main" id="{291A4337-6E9C-4D91-B936-AE76A7F10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0"/>
            <a:ext cx="354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2">
            <a:extLst>
              <a:ext uri="{FF2B5EF4-FFF2-40B4-BE49-F238E27FC236}">
                <a16:creationId xmlns:a16="http://schemas.microsoft.com/office/drawing/2014/main" id="{164F5C5E-5578-4FD6-BEB6-E9090F920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sz="3600"/>
              <a:t>Knop scheef boven het bladmerk</a:t>
            </a:r>
          </a:p>
        </p:txBody>
      </p:sp>
      <p:sp>
        <p:nvSpPr>
          <p:cNvPr id="46085" name="Text Box 7">
            <a:extLst>
              <a:ext uri="{FF2B5EF4-FFF2-40B4-BE49-F238E27FC236}">
                <a16:creationId xmlns:a16="http://schemas.microsoft.com/office/drawing/2014/main" id="{7A2A8B28-28F3-4F14-8D96-A12F368AE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295400"/>
            <a:ext cx="941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bladknop</a:t>
            </a:r>
          </a:p>
        </p:txBody>
      </p:sp>
      <p:sp>
        <p:nvSpPr>
          <p:cNvPr id="46086" name="Oval 13">
            <a:extLst>
              <a:ext uri="{FF2B5EF4-FFF2-40B4-BE49-F238E27FC236}">
                <a16:creationId xmlns:a16="http://schemas.microsoft.com/office/drawing/2014/main" id="{05477C77-FA00-4109-8807-E95D27BC5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514600"/>
            <a:ext cx="31242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6087" name="Rectangle 14">
            <a:extLst>
              <a:ext uri="{FF2B5EF4-FFF2-40B4-BE49-F238E27FC236}">
                <a16:creationId xmlns:a16="http://schemas.microsoft.com/office/drawing/2014/main" id="{2AE55A8E-EA35-4F09-B2BA-9CFFF9107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1100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>
                <a:solidFill>
                  <a:schemeClr val="accent2"/>
                </a:solidFill>
              </a:rPr>
              <a:t>bloemknop</a:t>
            </a:r>
          </a:p>
        </p:txBody>
      </p:sp>
      <p:sp>
        <p:nvSpPr>
          <p:cNvPr id="46088" name="Text Box 19">
            <a:extLst>
              <a:ext uri="{FF2B5EF4-FFF2-40B4-BE49-F238E27FC236}">
                <a16:creationId xmlns:a16="http://schemas.microsoft.com/office/drawing/2014/main" id="{CEF1A98E-BD1A-479E-B2CC-CC117FCA2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24840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Ulmus</a:t>
            </a:r>
          </a:p>
        </p:txBody>
      </p:sp>
      <p:sp>
        <p:nvSpPr>
          <p:cNvPr id="46089" name="Rectangle 20">
            <a:extLst>
              <a:ext uri="{FF2B5EF4-FFF2-40B4-BE49-F238E27FC236}">
                <a16:creationId xmlns:a16="http://schemas.microsoft.com/office/drawing/2014/main" id="{B68C2E9E-787A-4D43-B779-5B11C8C75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6090" name="Rectangle 21">
            <a:extLst>
              <a:ext uri="{FF2B5EF4-FFF2-40B4-BE49-F238E27FC236}">
                <a16:creationId xmlns:a16="http://schemas.microsoft.com/office/drawing/2014/main" id="{88FF519D-6905-46C3-8528-287C8345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54</a:t>
            </a:r>
            <a:endParaRPr lang="nl-NL" altLang="nl-NL" sz="10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150FDE5-31FF-404F-821F-48525A96A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Naar binnen gekromde knoppen</a:t>
            </a:r>
          </a:p>
        </p:txBody>
      </p:sp>
      <p:pic>
        <p:nvPicPr>
          <p:cNvPr id="47107" name="Picture 5" descr="C:\Mijn documenten\kea3\weigela twijg2.jpg">
            <a:extLst>
              <a:ext uri="{FF2B5EF4-FFF2-40B4-BE49-F238E27FC236}">
                <a16:creationId xmlns:a16="http://schemas.microsoft.com/office/drawing/2014/main" id="{D86B5E04-9F16-457E-891E-15050572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1406525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Oval 8">
            <a:extLst>
              <a:ext uri="{FF2B5EF4-FFF2-40B4-BE49-F238E27FC236}">
                <a16:creationId xmlns:a16="http://schemas.microsoft.com/office/drawing/2014/main" id="{E74303D3-0B84-4631-B7F6-93D3F163A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09800"/>
            <a:ext cx="2438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7109" name="Text Box 9">
            <a:extLst>
              <a:ext uri="{FF2B5EF4-FFF2-40B4-BE49-F238E27FC236}">
                <a16:creationId xmlns:a16="http://schemas.microsoft.com/office/drawing/2014/main" id="{F4086124-9457-4CB2-87FA-8D7B28188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6096000"/>
            <a:ext cx="1196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Weigela</a:t>
            </a:r>
          </a:p>
        </p:txBody>
      </p:sp>
      <p:pic>
        <p:nvPicPr>
          <p:cNvPr id="47110" name="Picture 10" descr="C:\Mijn documenten\kea3\weigela twijg vrucht.jpg">
            <a:extLst>
              <a:ext uri="{FF2B5EF4-FFF2-40B4-BE49-F238E27FC236}">
                <a16:creationId xmlns:a16="http://schemas.microsoft.com/office/drawing/2014/main" id="{20392906-4790-479B-B997-CCACF42B2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46561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11">
            <a:extLst>
              <a:ext uri="{FF2B5EF4-FFF2-40B4-BE49-F238E27FC236}">
                <a16:creationId xmlns:a16="http://schemas.microsoft.com/office/drawing/2014/main" id="{52B57267-3629-4145-8C41-D2D4F5A0A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062413"/>
            <a:ext cx="896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vruchten</a:t>
            </a:r>
          </a:p>
        </p:txBody>
      </p:sp>
      <p:sp>
        <p:nvSpPr>
          <p:cNvPr id="47112" name="Rectangle 12">
            <a:extLst>
              <a:ext uri="{FF2B5EF4-FFF2-40B4-BE49-F238E27FC236}">
                <a16:creationId xmlns:a16="http://schemas.microsoft.com/office/drawing/2014/main" id="{7474BB46-FF53-45D0-B96E-C929F5E47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7113" name="Rectangle 13">
            <a:extLst>
              <a:ext uri="{FF2B5EF4-FFF2-40B4-BE49-F238E27FC236}">
                <a16:creationId xmlns:a16="http://schemas.microsoft.com/office/drawing/2014/main" id="{8FA048AC-C57F-4FB6-B782-DF851642F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56</a:t>
            </a:r>
            <a:endParaRPr lang="nl-NL" altLang="nl-NL" sz="1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C6818C1-91E8-4AB5-99C0-E95DDF8AB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(Zijdeachtig) behaarde knop</a:t>
            </a:r>
          </a:p>
        </p:txBody>
      </p:sp>
      <p:pic>
        <p:nvPicPr>
          <p:cNvPr id="48131" name="Picture 4" descr="C:\Mijn documenten\houtachtig plaatjes\MagnAcu3.jpg">
            <a:extLst>
              <a:ext uri="{FF2B5EF4-FFF2-40B4-BE49-F238E27FC236}">
                <a16:creationId xmlns:a16="http://schemas.microsoft.com/office/drawing/2014/main" id="{F3ACA2DE-F6A2-461A-AC79-EBC84F74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6" t="2361" r="25636" b="3197"/>
          <a:stretch>
            <a:fillRect/>
          </a:stretch>
        </p:blipFill>
        <p:spPr bwMode="auto">
          <a:xfrm>
            <a:off x="2438400" y="2133600"/>
            <a:ext cx="990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5">
            <a:extLst>
              <a:ext uri="{FF2B5EF4-FFF2-40B4-BE49-F238E27FC236}">
                <a16:creationId xmlns:a16="http://schemas.microsoft.com/office/drawing/2014/main" id="{05E3724C-94F6-45D2-90E0-BBBB9076B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1" y="5943600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Magnolia</a:t>
            </a:r>
          </a:p>
        </p:txBody>
      </p:sp>
      <p:pic>
        <p:nvPicPr>
          <p:cNvPr id="48133" name="Picture 6" descr="C:\Mijn documenten\kbk1\magnolia liliflora nigra knop.jpg">
            <a:extLst>
              <a:ext uri="{FF2B5EF4-FFF2-40B4-BE49-F238E27FC236}">
                <a16:creationId xmlns:a16="http://schemas.microsoft.com/office/drawing/2014/main" id="{D548F22C-7DB0-4134-AC4C-971B99FAC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9" b="49315"/>
          <a:stretch>
            <a:fillRect/>
          </a:stretch>
        </p:blipFill>
        <p:spPr bwMode="auto">
          <a:xfrm>
            <a:off x="4876800" y="2133600"/>
            <a:ext cx="1773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Oval 7">
            <a:extLst>
              <a:ext uri="{FF2B5EF4-FFF2-40B4-BE49-F238E27FC236}">
                <a16:creationId xmlns:a16="http://schemas.microsoft.com/office/drawing/2014/main" id="{7DE5E794-E63F-4AA3-A924-291EB472E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05000"/>
            <a:ext cx="2743200" cy="3505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48135" name="Text Box 8">
            <a:extLst>
              <a:ext uri="{FF2B5EF4-FFF2-40B4-BE49-F238E27FC236}">
                <a16:creationId xmlns:a16="http://schemas.microsoft.com/office/drawing/2014/main" id="{D0D57B95-2972-4790-91D3-2B27E9FB4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540000"/>
            <a:ext cx="984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/>
              <a:t>bloemknop</a:t>
            </a:r>
          </a:p>
        </p:txBody>
      </p:sp>
      <p:sp>
        <p:nvSpPr>
          <p:cNvPr id="48136" name="Text Box 9">
            <a:extLst>
              <a:ext uri="{FF2B5EF4-FFF2-40B4-BE49-F238E27FC236}">
                <a16:creationId xmlns:a16="http://schemas.microsoft.com/office/drawing/2014/main" id="{2C8607B9-E2F6-485C-A899-A8A113F2A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835400"/>
            <a:ext cx="846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400"/>
              <a:t>bladknop</a:t>
            </a:r>
          </a:p>
        </p:txBody>
      </p:sp>
      <p:pic>
        <p:nvPicPr>
          <p:cNvPr id="48137" name="Picture 10" descr="C:\Mijn documenten\planten k l m n\magnolia soulangianan Flower_DW_.jpg">
            <a:extLst>
              <a:ext uri="{FF2B5EF4-FFF2-40B4-BE49-F238E27FC236}">
                <a16:creationId xmlns:a16="http://schemas.microsoft.com/office/drawing/2014/main" id="{D8127242-FD7E-41F6-A1CB-79F429318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3" t="9241" r="15842" b="14192"/>
          <a:stretch>
            <a:fillRect/>
          </a:stretch>
        </p:blipFill>
        <p:spPr bwMode="auto">
          <a:xfrm>
            <a:off x="7239000" y="2133600"/>
            <a:ext cx="31321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Line 11">
            <a:extLst>
              <a:ext uri="{FF2B5EF4-FFF2-40B4-BE49-F238E27FC236}">
                <a16:creationId xmlns:a16="http://schemas.microsoft.com/office/drawing/2014/main" id="{A9F54E1D-7DE8-45D8-92C7-78AABB30FE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505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8139" name="Rectangle 12">
            <a:extLst>
              <a:ext uri="{FF2B5EF4-FFF2-40B4-BE49-F238E27FC236}">
                <a16:creationId xmlns:a16="http://schemas.microsoft.com/office/drawing/2014/main" id="{C6419557-FEC8-4460-99E0-F76716C4E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8140" name="Rectangle 13">
            <a:extLst>
              <a:ext uri="{FF2B5EF4-FFF2-40B4-BE49-F238E27FC236}">
                <a16:creationId xmlns:a16="http://schemas.microsoft.com/office/drawing/2014/main" id="{FC12E15E-E6E7-4947-A3F7-40895CC0A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57</a:t>
            </a:r>
            <a:endParaRPr lang="nl-NL" altLang="nl-NL" sz="1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>
            <a:extLst>
              <a:ext uri="{FF2B5EF4-FFF2-40B4-BE49-F238E27FC236}">
                <a16:creationId xmlns:a16="http://schemas.microsoft.com/office/drawing/2014/main" id="{F1838A6F-A09B-4623-8E9A-AA791F8EA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033" y="3084451"/>
            <a:ext cx="4431344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Bladkussen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31" descr="C:\WINDOWS\Desktop\ktc\aesculus carnea twijg2.jpg">
            <a:extLst>
              <a:ext uri="{FF2B5EF4-FFF2-40B4-BE49-F238E27FC236}">
                <a16:creationId xmlns:a16="http://schemas.microsoft.com/office/drawing/2014/main" id="{AFDFAD2A-3052-45FB-8691-FC4DC1A0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9"/>
          <a:stretch>
            <a:fillRect/>
          </a:stretch>
        </p:blipFill>
        <p:spPr bwMode="auto">
          <a:xfrm>
            <a:off x="1828800" y="0"/>
            <a:ext cx="289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032">
            <a:extLst>
              <a:ext uri="{FF2B5EF4-FFF2-40B4-BE49-F238E27FC236}">
                <a16:creationId xmlns:a16="http://schemas.microsoft.com/office/drawing/2014/main" id="{C1D67212-2E2A-4F31-98F1-25CDF90E2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30201"/>
            <a:ext cx="148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chemeClr val="accent2"/>
                </a:solidFill>
              </a:rPr>
              <a:t>Aesculus</a:t>
            </a:r>
          </a:p>
        </p:txBody>
      </p:sp>
      <p:sp>
        <p:nvSpPr>
          <p:cNvPr id="3076" name="Text Box 1035">
            <a:extLst>
              <a:ext uri="{FF2B5EF4-FFF2-40B4-BE49-F238E27FC236}">
                <a16:creationId xmlns:a16="http://schemas.microsoft.com/office/drawing/2014/main" id="{4EAFB96A-5963-42DC-851F-5B25BDF9D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248401"/>
            <a:ext cx="166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tweejarige twijg</a:t>
            </a:r>
          </a:p>
        </p:txBody>
      </p:sp>
      <p:sp>
        <p:nvSpPr>
          <p:cNvPr id="3077" name="Text Box 1036">
            <a:extLst>
              <a:ext uri="{FF2B5EF4-FFF2-40B4-BE49-F238E27FC236}">
                <a16:creationId xmlns:a16="http://schemas.microsoft.com/office/drawing/2014/main" id="{037F6893-0B7B-4D88-8D23-A9A3AF920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057401"/>
            <a:ext cx="154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éénjarige twijg</a:t>
            </a:r>
          </a:p>
        </p:txBody>
      </p:sp>
      <p:sp>
        <p:nvSpPr>
          <p:cNvPr id="3078" name="Text Box 1037">
            <a:extLst>
              <a:ext uri="{FF2B5EF4-FFF2-40B4-BE49-F238E27FC236}">
                <a16:creationId xmlns:a16="http://schemas.microsoft.com/office/drawing/2014/main" id="{896A4FAE-5C3C-4A01-A076-9104F4BB7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867401"/>
            <a:ext cx="166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tweejarige twijg</a:t>
            </a:r>
          </a:p>
        </p:txBody>
      </p:sp>
      <p:grpSp>
        <p:nvGrpSpPr>
          <p:cNvPr id="3079" name="Group 1041">
            <a:extLst>
              <a:ext uri="{FF2B5EF4-FFF2-40B4-BE49-F238E27FC236}">
                <a16:creationId xmlns:a16="http://schemas.microsoft.com/office/drawing/2014/main" id="{FB2BD800-CA95-47D1-87EE-C6B1DCB40C59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0"/>
            <a:ext cx="2438400" cy="6858000"/>
            <a:chOff x="2208" y="0"/>
            <a:chExt cx="1383" cy="4032"/>
          </a:xfrm>
        </p:grpSpPr>
        <p:pic>
          <p:nvPicPr>
            <p:cNvPr id="3089" name="Picture 1029">
              <a:extLst>
                <a:ext uri="{FF2B5EF4-FFF2-40B4-BE49-F238E27FC236}">
                  <a16:creationId xmlns:a16="http://schemas.microsoft.com/office/drawing/2014/main" id="{C4F3447D-81B7-4E7A-A93A-C745AFB9A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438"/>
            <a:stretch>
              <a:fillRect/>
            </a:stretch>
          </p:blipFill>
          <p:spPr bwMode="auto">
            <a:xfrm>
              <a:off x="3072" y="2544"/>
              <a:ext cx="406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0" name="Picture 1040">
              <a:extLst>
                <a:ext uri="{FF2B5EF4-FFF2-40B4-BE49-F238E27FC236}">
                  <a16:creationId xmlns:a16="http://schemas.microsoft.com/office/drawing/2014/main" id="{5476B8FF-4D6F-4067-8543-EBE6D6639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0"/>
              <a:ext cx="1383" cy="2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80" name="Oval 1033">
            <a:extLst>
              <a:ext uri="{FF2B5EF4-FFF2-40B4-BE49-F238E27FC236}">
                <a16:creationId xmlns:a16="http://schemas.microsoft.com/office/drawing/2014/main" id="{F9DFB54A-47E9-451A-80CE-0D80D0825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648200"/>
            <a:ext cx="16764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3081" name="Text Box 1034">
            <a:extLst>
              <a:ext uri="{FF2B5EF4-FFF2-40B4-BE49-F238E27FC236}">
                <a16:creationId xmlns:a16="http://schemas.microsoft.com/office/drawing/2014/main" id="{9B7F0979-C9A9-4A53-BEFF-1C1B01A42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057401"/>
            <a:ext cx="154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éénjarige twijg</a:t>
            </a:r>
          </a:p>
        </p:txBody>
      </p:sp>
      <p:sp>
        <p:nvSpPr>
          <p:cNvPr id="3082" name="Text Box 1030">
            <a:extLst>
              <a:ext uri="{FF2B5EF4-FFF2-40B4-BE49-F238E27FC236}">
                <a16:creationId xmlns:a16="http://schemas.microsoft.com/office/drawing/2014/main" id="{E5D32FFB-4A54-4F7B-B794-36BF4A7C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1" y="330201"/>
            <a:ext cx="8747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chemeClr val="accent2"/>
                </a:solidFill>
              </a:rPr>
              <a:t>Acer</a:t>
            </a:r>
          </a:p>
        </p:txBody>
      </p:sp>
      <p:sp>
        <p:nvSpPr>
          <p:cNvPr id="3083" name="Line 1042">
            <a:extLst>
              <a:ext uri="{FF2B5EF4-FFF2-40B4-BE49-F238E27FC236}">
                <a16:creationId xmlns:a16="http://schemas.microsoft.com/office/drawing/2014/main" id="{F97DB051-6337-491A-B547-CBAF85391B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72400" y="4648200"/>
            <a:ext cx="1371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84" name="Text Box 1043">
            <a:extLst>
              <a:ext uri="{FF2B5EF4-FFF2-40B4-BE49-F238E27FC236}">
                <a16:creationId xmlns:a16="http://schemas.microsoft.com/office/drawing/2014/main" id="{1B2D2121-A45B-45A4-8B2C-F34BF2FB7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657601"/>
            <a:ext cx="1676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000"/>
              <a:t>ringhout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(littekens van knopschubben)</a:t>
            </a:r>
          </a:p>
        </p:txBody>
      </p:sp>
      <p:sp>
        <p:nvSpPr>
          <p:cNvPr id="3085" name="Text Box 1044">
            <a:extLst>
              <a:ext uri="{FF2B5EF4-FFF2-40B4-BE49-F238E27FC236}">
                <a16:creationId xmlns:a16="http://schemas.microsoft.com/office/drawing/2014/main" id="{4DCA3985-7BC0-4152-AE24-C037995B5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10001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ringhout</a:t>
            </a:r>
          </a:p>
        </p:txBody>
      </p:sp>
      <p:sp>
        <p:nvSpPr>
          <p:cNvPr id="3086" name="Rectangle 1045">
            <a:extLst>
              <a:ext uri="{FF2B5EF4-FFF2-40B4-BE49-F238E27FC236}">
                <a16:creationId xmlns:a16="http://schemas.microsoft.com/office/drawing/2014/main" id="{FA82B598-4F17-4507-9590-B39473AF7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3087" name="Rectangle 1046">
            <a:extLst>
              <a:ext uri="{FF2B5EF4-FFF2-40B4-BE49-F238E27FC236}">
                <a16:creationId xmlns:a16="http://schemas.microsoft.com/office/drawing/2014/main" id="{70BC5B63-DB29-41B9-9CC7-70D095C04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4</a:t>
            </a:r>
            <a:endParaRPr lang="nl-NL" altLang="nl-NL" sz="10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DF323A1-6E6E-4F34-9444-793E8D56F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7666" y="0"/>
            <a:ext cx="9700334" cy="1143000"/>
          </a:xfrm>
        </p:spPr>
        <p:txBody>
          <a:bodyPr/>
          <a:lstStyle/>
          <a:p>
            <a:pPr eaLnBrk="1" hangingPunct="1"/>
            <a:r>
              <a:rPr lang="nl-NL" altLang="nl-NL"/>
              <a:t>Bladkussen en knop gelijkkleurig</a:t>
            </a:r>
          </a:p>
        </p:txBody>
      </p:sp>
      <p:pic>
        <p:nvPicPr>
          <p:cNvPr id="50179" name="Picture 4" descr="C:\Mijn documenten\houtachtig plaatjes\SorbAuc3.jpg">
            <a:extLst>
              <a:ext uri="{FF2B5EF4-FFF2-40B4-BE49-F238E27FC236}">
                <a16:creationId xmlns:a16="http://schemas.microsoft.com/office/drawing/2014/main" id="{312CDFD7-AD16-4AD7-9E85-833CAA4C4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8" t="2803" r="26964" b="5116"/>
          <a:stretch>
            <a:fillRect/>
          </a:stretch>
        </p:blipFill>
        <p:spPr bwMode="auto">
          <a:xfrm>
            <a:off x="4724400" y="2514600"/>
            <a:ext cx="99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C:\Mijn documenten\planten s t u\sorbus aucuparia winter.jpg">
            <a:extLst>
              <a:ext uri="{FF2B5EF4-FFF2-40B4-BE49-F238E27FC236}">
                <a16:creationId xmlns:a16="http://schemas.microsoft.com/office/drawing/2014/main" id="{782AD304-8D72-4F43-B808-893B7B9B8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066800"/>
            <a:ext cx="1471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Oval 7">
            <a:extLst>
              <a:ext uri="{FF2B5EF4-FFF2-40B4-BE49-F238E27FC236}">
                <a16:creationId xmlns:a16="http://schemas.microsoft.com/office/drawing/2014/main" id="{92834C4B-320D-4808-AF78-684F0B75C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209800"/>
            <a:ext cx="3352800" cy="3581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50182" name="Line 8">
            <a:extLst>
              <a:ext uri="{FF2B5EF4-FFF2-40B4-BE49-F238E27FC236}">
                <a16:creationId xmlns:a16="http://schemas.microsoft.com/office/drawing/2014/main" id="{228F2D09-00DE-4B94-B798-313E9AF0DC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5029200"/>
            <a:ext cx="990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0183" name="Line 9">
            <a:extLst>
              <a:ext uri="{FF2B5EF4-FFF2-40B4-BE49-F238E27FC236}">
                <a16:creationId xmlns:a16="http://schemas.microsoft.com/office/drawing/2014/main" id="{0C7151B4-7B72-4282-A01A-7452304C33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3048000"/>
            <a:ext cx="1447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0184" name="Text Box 10">
            <a:extLst>
              <a:ext uri="{FF2B5EF4-FFF2-40B4-BE49-F238E27FC236}">
                <a16:creationId xmlns:a16="http://schemas.microsoft.com/office/drawing/2014/main" id="{1BE66239-2D2F-4C93-853C-7F157468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6172200"/>
            <a:ext cx="229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Sorbus aucuparia</a:t>
            </a:r>
          </a:p>
        </p:txBody>
      </p:sp>
      <p:sp>
        <p:nvSpPr>
          <p:cNvPr id="50185" name="Text Box 11">
            <a:extLst>
              <a:ext uri="{FF2B5EF4-FFF2-40B4-BE49-F238E27FC236}">
                <a16:creationId xmlns:a16="http://schemas.microsoft.com/office/drawing/2014/main" id="{78167A12-0080-49AB-B84C-4F9DD2AC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1" y="5738813"/>
            <a:ext cx="1089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bladkussen</a:t>
            </a:r>
          </a:p>
        </p:txBody>
      </p:sp>
      <p:sp>
        <p:nvSpPr>
          <p:cNvPr id="50186" name="Text Box 12">
            <a:extLst>
              <a:ext uri="{FF2B5EF4-FFF2-40B4-BE49-F238E27FC236}">
                <a16:creationId xmlns:a16="http://schemas.microsoft.com/office/drawing/2014/main" id="{0CAF873B-1D9C-43E9-A4D5-5D3B7DB9B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767013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knop</a:t>
            </a:r>
          </a:p>
        </p:txBody>
      </p:sp>
      <p:pic>
        <p:nvPicPr>
          <p:cNvPr id="50187" name="Picture 15" descr="C:\Mijn documenten\planten s t u\sorbus aria winter2.jpg">
            <a:extLst>
              <a:ext uri="{FF2B5EF4-FFF2-40B4-BE49-F238E27FC236}">
                <a16:creationId xmlns:a16="http://schemas.microsoft.com/office/drawing/2014/main" id="{21CFA94E-34EC-4DD1-B84B-97ACAFD3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90600"/>
            <a:ext cx="14176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Line 17">
            <a:extLst>
              <a:ext uri="{FF2B5EF4-FFF2-40B4-BE49-F238E27FC236}">
                <a16:creationId xmlns:a16="http://schemas.microsoft.com/office/drawing/2014/main" id="{197C36AC-B35C-4CBF-AE25-E261086FD3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2971800"/>
            <a:ext cx="1066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0189" name="Line 18">
            <a:extLst>
              <a:ext uri="{FF2B5EF4-FFF2-40B4-BE49-F238E27FC236}">
                <a16:creationId xmlns:a16="http://schemas.microsoft.com/office/drawing/2014/main" id="{7BF05242-6241-492F-8A1E-650586975E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4800" y="3505200"/>
            <a:ext cx="137160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0190" name="Rectangle 19">
            <a:extLst>
              <a:ext uri="{FF2B5EF4-FFF2-40B4-BE49-F238E27FC236}">
                <a16:creationId xmlns:a16="http://schemas.microsoft.com/office/drawing/2014/main" id="{06D1CFC6-E8EA-41DE-8C72-44F525B50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0191" name="Rectangle 20">
            <a:extLst>
              <a:ext uri="{FF2B5EF4-FFF2-40B4-BE49-F238E27FC236}">
                <a16:creationId xmlns:a16="http://schemas.microsoft.com/office/drawing/2014/main" id="{08B33D56-876A-4D7E-A18D-54DCBDA3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58</a:t>
            </a:r>
            <a:endParaRPr lang="nl-NL" altLang="nl-NL" sz="1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C:\Mijn documenten\planten c\cercidiphyllum winter2.jpg">
            <a:extLst>
              <a:ext uri="{FF2B5EF4-FFF2-40B4-BE49-F238E27FC236}">
                <a16:creationId xmlns:a16="http://schemas.microsoft.com/office/drawing/2014/main" id="{51545DAC-24BA-4CAC-AEAF-C9B7A4417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0"/>
            <a:ext cx="164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9">
            <a:extLst>
              <a:ext uri="{FF2B5EF4-FFF2-40B4-BE49-F238E27FC236}">
                <a16:creationId xmlns:a16="http://schemas.microsoft.com/office/drawing/2014/main" id="{C2DD019E-DE03-44F4-8E05-8AD38C22E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sz="3600"/>
              <a:t>Blad (knop)kussens sterk ontwikkeld (1)</a:t>
            </a:r>
          </a:p>
        </p:txBody>
      </p:sp>
      <p:sp>
        <p:nvSpPr>
          <p:cNvPr id="51204" name="Oval 10">
            <a:extLst>
              <a:ext uri="{FF2B5EF4-FFF2-40B4-BE49-F238E27FC236}">
                <a16:creationId xmlns:a16="http://schemas.microsoft.com/office/drawing/2014/main" id="{F2677032-A9FB-4A4C-AEB9-4A4C05F68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0"/>
            <a:ext cx="1371600" cy="167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51205" name="Text Box 11">
            <a:extLst>
              <a:ext uri="{FF2B5EF4-FFF2-40B4-BE49-F238E27FC236}">
                <a16:creationId xmlns:a16="http://schemas.microsoft.com/office/drawing/2014/main" id="{DF08D3CE-E70F-4111-ADD9-4EB6A807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960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Cercidiphyllum</a:t>
            </a:r>
          </a:p>
        </p:txBody>
      </p:sp>
      <p:pic>
        <p:nvPicPr>
          <p:cNvPr id="51206" name="Picture 12" descr="C:\Mijn documenten\planten c\cercidiphyllum winter1.jpg">
            <a:extLst>
              <a:ext uri="{FF2B5EF4-FFF2-40B4-BE49-F238E27FC236}">
                <a16:creationId xmlns:a16="http://schemas.microsoft.com/office/drawing/2014/main" id="{0C979552-568D-4C55-ADA2-FE058F350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32893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13">
            <a:extLst>
              <a:ext uri="{FF2B5EF4-FFF2-40B4-BE49-F238E27FC236}">
                <a16:creationId xmlns:a16="http://schemas.microsoft.com/office/drawing/2014/main" id="{A63417B1-64E3-4281-965C-DA5733C4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1208" name="Rectangle 14">
            <a:extLst>
              <a:ext uri="{FF2B5EF4-FFF2-40B4-BE49-F238E27FC236}">
                <a16:creationId xmlns:a16="http://schemas.microsoft.com/office/drawing/2014/main" id="{3A5731C8-AB52-4954-A856-CFC281DE8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59</a:t>
            </a:r>
            <a:endParaRPr lang="nl-NL" altLang="nl-NL" sz="10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D4D8508-6017-4D3E-94A8-7FC7199FA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915400" cy="1143000"/>
          </a:xfrm>
        </p:spPr>
        <p:txBody>
          <a:bodyPr/>
          <a:lstStyle/>
          <a:p>
            <a:pPr algn="r" eaLnBrk="1" hangingPunct="1"/>
            <a:r>
              <a:rPr lang="nl-NL" altLang="nl-NL" sz="3600"/>
              <a:t>Blad(knop)kussen sterk ontwikkeld (2)</a:t>
            </a:r>
            <a:r>
              <a:rPr lang="nl-NL" altLang="nl-NL"/>
              <a:t> </a:t>
            </a:r>
          </a:p>
        </p:txBody>
      </p:sp>
      <p:pic>
        <p:nvPicPr>
          <p:cNvPr id="52227" name="Picture 4" descr="C:\Mijn documenten\houtachtig plaatjes\SophJap3.jpg">
            <a:extLst>
              <a:ext uri="{FF2B5EF4-FFF2-40B4-BE49-F238E27FC236}">
                <a16:creationId xmlns:a16="http://schemas.microsoft.com/office/drawing/2014/main" id="{03EFD68F-2558-434A-9B99-683B5FE2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3" t="7083" r="32718" b="7919"/>
          <a:stretch>
            <a:fillRect/>
          </a:stretch>
        </p:blipFill>
        <p:spPr bwMode="auto">
          <a:xfrm>
            <a:off x="2743201" y="1905000"/>
            <a:ext cx="14906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5">
            <a:extLst>
              <a:ext uri="{FF2B5EF4-FFF2-40B4-BE49-F238E27FC236}">
                <a16:creationId xmlns:a16="http://schemas.microsoft.com/office/drawing/2014/main" id="{D426B13D-E0BB-4972-9303-08FA5420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43600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Sophora</a:t>
            </a:r>
          </a:p>
        </p:txBody>
      </p:sp>
      <p:pic>
        <p:nvPicPr>
          <p:cNvPr id="52229" name="Picture 7" descr="C:\Mijn documenten\actinida chin knop.jpg">
            <a:extLst>
              <a:ext uri="{FF2B5EF4-FFF2-40B4-BE49-F238E27FC236}">
                <a16:creationId xmlns:a16="http://schemas.microsoft.com/office/drawing/2014/main" id="{78CD42FD-EBED-444D-9662-BE948E5F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6667"/>
          <a:stretch>
            <a:fillRect/>
          </a:stretch>
        </p:blipFill>
        <p:spPr bwMode="auto">
          <a:xfrm>
            <a:off x="6400800" y="1905000"/>
            <a:ext cx="17478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8">
            <a:extLst>
              <a:ext uri="{FF2B5EF4-FFF2-40B4-BE49-F238E27FC236}">
                <a16:creationId xmlns:a16="http://schemas.microsoft.com/office/drawing/2014/main" id="{04EDFA39-0518-4CA6-9337-8187C72CE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1143000"/>
            <a:ext cx="2392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/>
              <a:t>(knop verscholen)</a:t>
            </a:r>
          </a:p>
        </p:txBody>
      </p:sp>
      <p:sp>
        <p:nvSpPr>
          <p:cNvPr id="52231" name="Text Box 9">
            <a:extLst>
              <a:ext uri="{FF2B5EF4-FFF2-40B4-BE49-F238E27FC236}">
                <a16:creationId xmlns:a16="http://schemas.microsoft.com/office/drawing/2014/main" id="{32421133-6367-42CC-AD1B-AD2DDA78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5943600"/>
            <a:ext cx="1316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Actinidia</a:t>
            </a:r>
          </a:p>
        </p:txBody>
      </p:sp>
      <p:sp>
        <p:nvSpPr>
          <p:cNvPr id="52232" name="Rectangle 10">
            <a:extLst>
              <a:ext uri="{FF2B5EF4-FFF2-40B4-BE49-F238E27FC236}">
                <a16:creationId xmlns:a16="http://schemas.microsoft.com/office/drawing/2014/main" id="{8D1E8E84-AC48-4213-A7E2-CC4C42452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334000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>
              <a:solidFill>
                <a:schemeClr val="accent2"/>
              </a:solidFill>
            </a:endParaRPr>
          </a:p>
        </p:txBody>
      </p:sp>
      <p:sp>
        <p:nvSpPr>
          <p:cNvPr id="52233" name="Oval 11">
            <a:extLst>
              <a:ext uri="{FF2B5EF4-FFF2-40B4-BE49-F238E27FC236}">
                <a16:creationId xmlns:a16="http://schemas.microsoft.com/office/drawing/2014/main" id="{D70C73E3-83E3-4DE3-8A9E-441569C5C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438400"/>
            <a:ext cx="2667000" cy="2514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52234" name="Rectangle 12">
            <a:extLst>
              <a:ext uri="{FF2B5EF4-FFF2-40B4-BE49-F238E27FC236}">
                <a16:creationId xmlns:a16="http://schemas.microsoft.com/office/drawing/2014/main" id="{56642347-3B18-4D6F-BCBA-C617EACDF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2235" name="Rectangle 13">
            <a:extLst>
              <a:ext uri="{FF2B5EF4-FFF2-40B4-BE49-F238E27FC236}">
                <a16:creationId xmlns:a16="http://schemas.microsoft.com/office/drawing/2014/main" id="{0C6F7C1A-DDA5-4FE6-8CE3-95B2BB727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60</a:t>
            </a:r>
            <a:endParaRPr lang="nl-NL" altLang="nl-NL" sz="1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>
            <a:extLst>
              <a:ext uri="{FF2B5EF4-FFF2-40B4-BE49-F238E27FC236}">
                <a16:creationId xmlns:a16="http://schemas.microsoft.com/office/drawing/2014/main" id="{C21C154D-3C6C-49EC-9677-00EE48DE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523" y="3288638"/>
            <a:ext cx="4946248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Knopschubben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CB8B4F3-37B2-4C2B-8128-05A91FC4D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Één knopschub</a:t>
            </a:r>
          </a:p>
        </p:txBody>
      </p:sp>
      <p:pic>
        <p:nvPicPr>
          <p:cNvPr id="54275" name="Picture 5" descr="C:\Mijn documenten\kea3\salix cinerea.jpg">
            <a:extLst>
              <a:ext uri="{FF2B5EF4-FFF2-40B4-BE49-F238E27FC236}">
                <a16:creationId xmlns:a16="http://schemas.microsoft.com/office/drawing/2014/main" id="{556F059B-EC17-479C-83F8-FE051D9A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11461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" descr="C:\Mijn documenten\kea3\salix cinerea2.jpg">
            <a:extLst>
              <a:ext uri="{FF2B5EF4-FFF2-40B4-BE49-F238E27FC236}">
                <a16:creationId xmlns:a16="http://schemas.microsoft.com/office/drawing/2014/main" id="{D433869A-6AAB-4BDC-B70F-5C5207B7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0"/>
            <a:ext cx="1985963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8">
            <a:extLst>
              <a:ext uri="{FF2B5EF4-FFF2-40B4-BE49-F238E27FC236}">
                <a16:creationId xmlns:a16="http://schemas.microsoft.com/office/drawing/2014/main" id="{3E1E424A-D4F8-4017-9564-38FE6DF2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1" y="6096000"/>
            <a:ext cx="80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Salix</a:t>
            </a:r>
          </a:p>
        </p:txBody>
      </p:sp>
      <p:sp>
        <p:nvSpPr>
          <p:cNvPr id="54278" name="Oval 10">
            <a:extLst>
              <a:ext uri="{FF2B5EF4-FFF2-40B4-BE49-F238E27FC236}">
                <a16:creationId xmlns:a16="http://schemas.microsoft.com/office/drawing/2014/main" id="{E368FA08-9049-4F55-9C6C-147E05355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895600"/>
            <a:ext cx="1524000" cy="1828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54279" name="Picture 11" descr="C:\Mijn documenten\planten s t u\salicap3.jpg">
            <a:extLst>
              <a:ext uri="{FF2B5EF4-FFF2-40B4-BE49-F238E27FC236}">
                <a16:creationId xmlns:a16="http://schemas.microsoft.com/office/drawing/2014/main" id="{2E9077B8-60AB-42D1-ADD9-75F54702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b="4974"/>
          <a:stretch>
            <a:fillRect/>
          </a:stretch>
        </p:blipFill>
        <p:spPr bwMode="auto">
          <a:xfrm>
            <a:off x="6324600" y="2362200"/>
            <a:ext cx="41544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Line 12">
            <a:extLst>
              <a:ext uri="{FF2B5EF4-FFF2-40B4-BE49-F238E27FC236}">
                <a16:creationId xmlns:a16="http://schemas.microsoft.com/office/drawing/2014/main" id="{DA815296-82AF-4162-83BA-74AF41010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8100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4281" name="Text Box 13">
            <a:extLst>
              <a:ext uri="{FF2B5EF4-FFF2-40B4-BE49-F238E27FC236}">
                <a16:creationId xmlns:a16="http://schemas.microsoft.com/office/drawing/2014/main" id="{67A2D8AB-6F7D-4ECA-8B33-485F185D6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486400"/>
            <a:ext cx="1447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mannelijk katje</a:t>
            </a:r>
          </a:p>
        </p:txBody>
      </p:sp>
      <p:sp>
        <p:nvSpPr>
          <p:cNvPr id="54282" name="Rectangle 14">
            <a:extLst>
              <a:ext uri="{FF2B5EF4-FFF2-40B4-BE49-F238E27FC236}">
                <a16:creationId xmlns:a16="http://schemas.microsoft.com/office/drawing/2014/main" id="{0918E279-F989-4FAB-A8FE-71C3FBEDB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4283" name="Rectangle 15">
            <a:extLst>
              <a:ext uri="{FF2B5EF4-FFF2-40B4-BE49-F238E27FC236}">
                <a16:creationId xmlns:a16="http://schemas.microsoft.com/office/drawing/2014/main" id="{5D70D7DD-7B6D-47C8-BB5E-D5AB3C985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61</a:t>
            </a:r>
            <a:endParaRPr lang="nl-NL" altLang="nl-NL" sz="10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A8D10CE-D48B-41FD-ACF0-0B8DD40B3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Twee knopschubben</a:t>
            </a:r>
          </a:p>
        </p:txBody>
      </p:sp>
      <p:pic>
        <p:nvPicPr>
          <p:cNvPr id="55299" name="Picture 5" descr="C:\Mijn documenten\planten k l m n\liriodendron tulip2.jpg">
            <a:extLst>
              <a:ext uri="{FF2B5EF4-FFF2-40B4-BE49-F238E27FC236}">
                <a16:creationId xmlns:a16="http://schemas.microsoft.com/office/drawing/2014/main" id="{98425E1A-8517-40C8-8DBA-C4833FEFD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248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6">
            <a:extLst>
              <a:ext uri="{FF2B5EF4-FFF2-40B4-BE49-F238E27FC236}">
                <a16:creationId xmlns:a16="http://schemas.microsoft.com/office/drawing/2014/main" id="{843311E1-DCC9-4BC1-88A8-E28D4D35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6248400"/>
            <a:ext cx="298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Liriodendron tulipifera</a:t>
            </a:r>
          </a:p>
        </p:txBody>
      </p:sp>
      <p:sp>
        <p:nvSpPr>
          <p:cNvPr id="55301" name="Oval 7">
            <a:extLst>
              <a:ext uri="{FF2B5EF4-FFF2-40B4-BE49-F238E27FC236}">
                <a16:creationId xmlns:a16="http://schemas.microsoft.com/office/drawing/2014/main" id="{B928F884-C4FE-4377-9EB1-EAF5BA990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33400"/>
            <a:ext cx="2362200" cy="3124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grpSp>
        <p:nvGrpSpPr>
          <p:cNvPr id="55302" name="Group 8">
            <a:extLst>
              <a:ext uri="{FF2B5EF4-FFF2-40B4-BE49-F238E27FC236}">
                <a16:creationId xmlns:a16="http://schemas.microsoft.com/office/drawing/2014/main" id="{1640BFAD-3F65-48E2-998A-E45F9BE22B1F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1219200"/>
            <a:ext cx="3200400" cy="5029200"/>
            <a:chOff x="2880" y="144"/>
            <a:chExt cx="2688" cy="4032"/>
          </a:xfrm>
        </p:grpSpPr>
        <p:pic>
          <p:nvPicPr>
            <p:cNvPr id="55305" name="Picture 9" descr="C:\Mijn documenten\planten\Liriodendron_tulipifera_1.jpg">
              <a:extLst>
                <a:ext uri="{FF2B5EF4-FFF2-40B4-BE49-F238E27FC236}">
                  <a16:creationId xmlns:a16="http://schemas.microsoft.com/office/drawing/2014/main" id="{977E847E-5A06-4912-82FD-D52FE4C68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4" t="3375" r="3798" b="7173"/>
            <a:stretch>
              <a:fillRect/>
            </a:stretch>
          </p:blipFill>
          <p:spPr bwMode="auto">
            <a:xfrm>
              <a:off x="2880" y="144"/>
              <a:ext cx="2688" cy="2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10">
              <a:extLst>
                <a:ext uri="{FF2B5EF4-FFF2-40B4-BE49-F238E27FC236}">
                  <a16:creationId xmlns:a16="http://schemas.microsoft.com/office/drawing/2014/main" id="{D838D4A7-8837-4571-B586-F69B07956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9"/>
            <a:stretch>
              <a:fillRect/>
            </a:stretch>
          </p:blipFill>
          <p:spPr bwMode="auto">
            <a:xfrm>
              <a:off x="2880" y="2400"/>
              <a:ext cx="2688" cy="1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307" name="Text Box 11">
              <a:extLst>
                <a:ext uri="{FF2B5EF4-FFF2-40B4-BE49-F238E27FC236}">
                  <a16:creationId xmlns:a16="http://schemas.microsoft.com/office/drawing/2014/main" id="{2F349B8E-9478-4F48-B2BA-95164D042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3" y="270"/>
              <a:ext cx="992" cy="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600">
                  <a:solidFill>
                    <a:schemeClr val="bg1"/>
                  </a:solidFill>
                </a:rPr>
                <a:t>tulpvormige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600">
                  <a:solidFill>
                    <a:schemeClr val="bg1"/>
                  </a:solidFill>
                </a:rPr>
                <a:t>bloem</a:t>
              </a:r>
            </a:p>
          </p:txBody>
        </p:sp>
        <p:sp>
          <p:nvSpPr>
            <p:cNvPr id="55308" name="Text Box 12">
              <a:extLst>
                <a:ext uri="{FF2B5EF4-FFF2-40B4-BE49-F238E27FC236}">
                  <a16:creationId xmlns:a16="http://schemas.microsoft.com/office/drawing/2014/main" id="{F041BB6D-4395-461A-BCF5-DDEC611E6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5" y="2506"/>
              <a:ext cx="602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bg1"/>
                  </a:solidFill>
                </a:rPr>
                <a:t>zaden</a:t>
              </a:r>
            </a:p>
          </p:txBody>
        </p:sp>
      </p:grpSp>
      <p:sp>
        <p:nvSpPr>
          <p:cNvPr id="55303" name="Rectangle 13">
            <a:extLst>
              <a:ext uri="{FF2B5EF4-FFF2-40B4-BE49-F238E27FC236}">
                <a16:creationId xmlns:a16="http://schemas.microsoft.com/office/drawing/2014/main" id="{973A8E60-7BC1-49C3-93CD-955AABDC8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5304" name="Rectangle 14">
            <a:extLst>
              <a:ext uri="{FF2B5EF4-FFF2-40B4-BE49-F238E27FC236}">
                <a16:creationId xmlns:a16="http://schemas.microsoft.com/office/drawing/2014/main" id="{5400F847-96CF-42B7-B96D-298215F9B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62</a:t>
            </a:r>
            <a:endParaRPr lang="nl-NL" altLang="nl-NL" sz="10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6339BD9B-E2BA-40BD-BC69-3FC3AF87B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Meerdere knopschubben</a:t>
            </a:r>
          </a:p>
        </p:txBody>
      </p:sp>
      <p:pic>
        <p:nvPicPr>
          <p:cNvPr id="56323" name="Picture 4" descr="C:\WINDOWS\Desktop\ktc\aesculus carnea twijg3.jpg">
            <a:extLst>
              <a:ext uri="{FF2B5EF4-FFF2-40B4-BE49-F238E27FC236}">
                <a16:creationId xmlns:a16="http://schemas.microsoft.com/office/drawing/2014/main" id="{3B282959-3863-4C2F-A547-13EF718E7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371600"/>
            <a:ext cx="21002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5">
            <a:extLst>
              <a:ext uri="{FF2B5EF4-FFF2-40B4-BE49-F238E27FC236}">
                <a16:creationId xmlns:a16="http://schemas.microsoft.com/office/drawing/2014/main" id="{7811410D-4177-47DA-B309-830CBDDD3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17220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Aesculus</a:t>
            </a:r>
          </a:p>
        </p:txBody>
      </p:sp>
      <p:pic>
        <p:nvPicPr>
          <p:cNvPr id="56325" name="Picture 7" descr="C:\Mijn documenten\Aesculus_hippocastanum_knop.jpg">
            <a:extLst>
              <a:ext uri="{FF2B5EF4-FFF2-40B4-BE49-F238E27FC236}">
                <a16:creationId xmlns:a16="http://schemas.microsoft.com/office/drawing/2014/main" id="{89AEC212-C1C8-4EEA-A999-3B6913A63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6" y="1676400"/>
            <a:ext cx="34131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8">
            <a:extLst>
              <a:ext uri="{FF2B5EF4-FFF2-40B4-BE49-F238E27FC236}">
                <a16:creationId xmlns:a16="http://schemas.microsoft.com/office/drawing/2014/main" id="{11B0F8C6-4AA3-475A-9528-2F1DEE1C6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343400"/>
            <a:ext cx="1055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ontluikend</a:t>
            </a:r>
          </a:p>
        </p:txBody>
      </p:sp>
      <p:sp>
        <p:nvSpPr>
          <p:cNvPr id="56327" name="Oval 9">
            <a:extLst>
              <a:ext uri="{FF2B5EF4-FFF2-40B4-BE49-F238E27FC236}">
                <a16:creationId xmlns:a16="http://schemas.microsoft.com/office/drawing/2014/main" id="{0E0B8897-A85A-44E8-9212-EE9F7CDB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1219200"/>
            <a:ext cx="2438400" cy="2819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56328" name="Rectangle 10">
            <a:extLst>
              <a:ext uri="{FF2B5EF4-FFF2-40B4-BE49-F238E27FC236}">
                <a16:creationId xmlns:a16="http://schemas.microsoft.com/office/drawing/2014/main" id="{9A2073DA-0839-4943-9B39-F319D8867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6329" name="Rectangle 11">
            <a:extLst>
              <a:ext uri="{FF2B5EF4-FFF2-40B4-BE49-F238E27FC236}">
                <a16:creationId xmlns:a16="http://schemas.microsoft.com/office/drawing/2014/main" id="{72BC73CC-10CB-4308-B2A7-23A94E2F1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63</a:t>
            </a:r>
            <a:endParaRPr lang="nl-NL" altLang="nl-NL" sz="10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>
            <a:extLst>
              <a:ext uri="{FF2B5EF4-FFF2-40B4-BE49-F238E27FC236}">
                <a16:creationId xmlns:a16="http://schemas.microsoft.com/office/drawing/2014/main" id="{F3B445BA-6751-482F-B57E-2837E93B8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628" y="3128840"/>
            <a:ext cx="7325463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Bladmerk / bladlitteken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6" descr="C:\WINDOWS\Desktop\ktc\ailanthus alltissima twijg1.jpg">
            <a:extLst>
              <a:ext uri="{FF2B5EF4-FFF2-40B4-BE49-F238E27FC236}">
                <a16:creationId xmlns:a16="http://schemas.microsoft.com/office/drawing/2014/main" id="{0D2E502D-5480-4B9B-9285-148ED1F8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9" r="27618" b="44444"/>
          <a:stretch>
            <a:fillRect/>
          </a:stretch>
        </p:blipFill>
        <p:spPr bwMode="auto">
          <a:xfrm>
            <a:off x="6477000" y="2438400"/>
            <a:ext cx="20018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10">
            <a:extLst>
              <a:ext uri="{FF2B5EF4-FFF2-40B4-BE49-F238E27FC236}">
                <a16:creationId xmlns:a16="http://schemas.microsoft.com/office/drawing/2014/main" id="{AED94BFA-8366-4AB6-9068-0485073E8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19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Ailanthus</a:t>
            </a:r>
          </a:p>
        </p:txBody>
      </p:sp>
      <p:pic>
        <p:nvPicPr>
          <p:cNvPr id="58373" name="Picture 12" descr="C:\Mijn documenten\planten a\ailanthus altissima bladstelen.jpg">
            <a:extLst>
              <a:ext uri="{FF2B5EF4-FFF2-40B4-BE49-F238E27FC236}">
                <a16:creationId xmlns:a16="http://schemas.microsoft.com/office/drawing/2014/main" id="{3D5358CC-7C20-4B0B-A6EA-6441DF1D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Line 13">
            <a:extLst>
              <a:ext uri="{FF2B5EF4-FFF2-40B4-BE49-F238E27FC236}">
                <a16:creationId xmlns:a16="http://schemas.microsoft.com/office/drawing/2014/main" id="{92C03AB0-BE6E-4601-BEBF-908397853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2590800"/>
            <a:ext cx="10668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8375" name="Oval 14">
            <a:extLst>
              <a:ext uri="{FF2B5EF4-FFF2-40B4-BE49-F238E27FC236}">
                <a16:creationId xmlns:a16="http://schemas.microsoft.com/office/drawing/2014/main" id="{039C78F1-2C56-4F37-8D44-75C24D9F5A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124200"/>
            <a:ext cx="2362200" cy="2743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58376" name="Text Box 11">
            <a:extLst>
              <a:ext uri="{FF2B5EF4-FFF2-40B4-BE49-F238E27FC236}">
                <a16:creationId xmlns:a16="http://schemas.microsoft.com/office/drawing/2014/main" id="{7ECCEF91-AD50-48BE-B1F9-91258DB4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00200"/>
            <a:ext cx="429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/>
              <a:t>Bladmerk = litteken van bladsteel</a:t>
            </a:r>
          </a:p>
        </p:txBody>
      </p:sp>
      <p:sp>
        <p:nvSpPr>
          <p:cNvPr id="58377" name="Rectangle 15">
            <a:extLst>
              <a:ext uri="{FF2B5EF4-FFF2-40B4-BE49-F238E27FC236}">
                <a16:creationId xmlns:a16="http://schemas.microsoft.com/office/drawing/2014/main" id="{CD2A1FBA-74D7-4823-A205-4DFA4283B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8378" name="Rectangle 16">
            <a:extLst>
              <a:ext uri="{FF2B5EF4-FFF2-40B4-BE49-F238E27FC236}">
                <a16:creationId xmlns:a16="http://schemas.microsoft.com/office/drawing/2014/main" id="{F0076601-1F67-423A-9D86-0C91A93A7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64</a:t>
            </a:r>
            <a:endParaRPr lang="nl-NL" altLang="nl-NL" sz="1000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031B25AF-ECF3-4D74-9A6B-4F9F5E98F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4200" y="152400"/>
            <a:ext cx="75438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Groot bladmerk </a:t>
            </a:r>
            <a:br>
              <a:rPr lang="nl-NL" altLang="nl-NL" dirty="0"/>
            </a:br>
            <a:r>
              <a:rPr lang="nl-NL" altLang="nl-NL" dirty="0"/>
              <a:t>kleine knop      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C:\Mijn documenten\planten g h i j\juglans regia winter ring.jpg">
            <a:extLst>
              <a:ext uri="{FF2B5EF4-FFF2-40B4-BE49-F238E27FC236}">
                <a16:creationId xmlns:a16="http://schemas.microsoft.com/office/drawing/2014/main" id="{6B1B6507-FAF0-4338-9C72-AF7FF642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0"/>
            <a:ext cx="2163763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>
            <a:extLst>
              <a:ext uri="{FF2B5EF4-FFF2-40B4-BE49-F238E27FC236}">
                <a16:creationId xmlns:a16="http://schemas.microsoft.com/office/drawing/2014/main" id="{0A18D44A-0DB3-4290-B7B6-6F4C5C20C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838200"/>
            <a:ext cx="1298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éénjarige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twijg</a:t>
            </a:r>
          </a:p>
        </p:txBody>
      </p:sp>
      <p:sp>
        <p:nvSpPr>
          <p:cNvPr id="59396" name="Text Box 7">
            <a:extLst>
              <a:ext uri="{FF2B5EF4-FFF2-40B4-BE49-F238E27FC236}">
                <a16:creationId xmlns:a16="http://schemas.microsoft.com/office/drawing/2014/main" id="{89513699-0751-4F92-9AC5-5E22A947C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715000"/>
            <a:ext cx="1136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tweejarige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accent2"/>
                </a:solidFill>
              </a:rPr>
              <a:t>twijg</a:t>
            </a:r>
          </a:p>
        </p:txBody>
      </p:sp>
      <p:sp>
        <p:nvSpPr>
          <p:cNvPr id="59397" name="Rectangle 16">
            <a:extLst>
              <a:ext uri="{FF2B5EF4-FFF2-40B4-BE49-F238E27FC236}">
                <a16:creationId xmlns:a16="http://schemas.microsoft.com/office/drawing/2014/main" id="{86EA0160-82C8-4EFA-AD48-61462E1C3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Hartvormig bladmerk</a:t>
            </a:r>
          </a:p>
        </p:txBody>
      </p:sp>
      <p:sp>
        <p:nvSpPr>
          <p:cNvPr id="59398" name="Oval 17">
            <a:extLst>
              <a:ext uri="{FF2B5EF4-FFF2-40B4-BE49-F238E27FC236}">
                <a16:creationId xmlns:a16="http://schemas.microsoft.com/office/drawing/2014/main" id="{C4105B9C-79DE-40F2-9646-7D15FF66C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524000"/>
            <a:ext cx="24384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59399" name="Text Box 18">
            <a:extLst>
              <a:ext uri="{FF2B5EF4-FFF2-40B4-BE49-F238E27FC236}">
                <a16:creationId xmlns:a16="http://schemas.microsoft.com/office/drawing/2014/main" id="{94925E20-568B-4F62-85F0-C623789C8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6019800"/>
            <a:ext cx="178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Juglans regia</a:t>
            </a:r>
            <a:endParaRPr lang="nl-NL" altLang="nl-NL" sz="1800">
              <a:solidFill>
                <a:schemeClr val="accent2"/>
              </a:solidFill>
            </a:endParaRPr>
          </a:p>
        </p:txBody>
      </p:sp>
      <p:grpSp>
        <p:nvGrpSpPr>
          <p:cNvPr id="59400" name="Group 21">
            <a:extLst>
              <a:ext uri="{FF2B5EF4-FFF2-40B4-BE49-F238E27FC236}">
                <a16:creationId xmlns:a16="http://schemas.microsoft.com/office/drawing/2014/main" id="{B027434F-1FD4-46EE-9928-F33B4F55EC3D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1295401"/>
            <a:ext cx="2749550" cy="5129213"/>
            <a:chOff x="2444" y="720"/>
            <a:chExt cx="1732" cy="3231"/>
          </a:xfrm>
        </p:grpSpPr>
        <p:pic>
          <p:nvPicPr>
            <p:cNvPr id="59404" name="Picture 22">
              <a:extLst>
                <a:ext uri="{FF2B5EF4-FFF2-40B4-BE49-F238E27FC236}">
                  <a16:creationId xmlns:a16="http://schemas.microsoft.com/office/drawing/2014/main" id="{2C99470F-67A6-44C5-A1DD-AF4CDFA3C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584"/>
              <a:ext cx="1051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9405" name="Picture 23">
              <a:extLst>
                <a:ext uri="{FF2B5EF4-FFF2-40B4-BE49-F238E27FC236}">
                  <a16:creationId xmlns:a16="http://schemas.microsoft.com/office/drawing/2014/main" id="{A75F0C49-275D-408D-B6B0-7DB6BCCD4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008"/>
              <a:ext cx="768" cy="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9406" name="Picture 24">
              <a:extLst>
                <a:ext uri="{FF2B5EF4-FFF2-40B4-BE49-F238E27FC236}">
                  <a16:creationId xmlns:a16="http://schemas.microsoft.com/office/drawing/2014/main" id="{235CAD36-6957-4BF3-953C-6DEFDA79F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720"/>
              <a:ext cx="960" cy="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9407" name="Picture 25">
              <a:extLst>
                <a:ext uri="{FF2B5EF4-FFF2-40B4-BE49-F238E27FC236}">
                  <a16:creationId xmlns:a16="http://schemas.microsoft.com/office/drawing/2014/main" id="{CA5F730D-1AD4-4390-AC46-D85AB837D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400"/>
              <a:ext cx="859" cy="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9408" name="Picture 26">
              <a:extLst>
                <a:ext uri="{FF2B5EF4-FFF2-40B4-BE49-F238E27FC236}">
                  <a16:creationId xmlns:a16="http://schemas.microsoft.com/office/drawing/2014/main" id="{CB7AFB00-7EB7-43EA-A471-43445BC14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1691"/>
              <a:ext cx="872" cy="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9409" name="Picture 27">
              <a:extLst>
                <a:ext uri="{FF2B5EF4-FFF2-40B4-BE49-F238E27FC236}">
                  <a16:creationId xmlns:a16="http://schemas.microsoft.com/office/drawing/2014/main" id="{1BE15F80-47B1-4731-A061-FC2BB10A1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216"/>
              <a:ext cx="816" cy="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9401" name="Text Box 30">
            <a:extLst>
              <a:ext uri="{FF2B5EF4-FFF2-40B4-BE49-F238E27FC236}">
                <a16:creationId xmlns:a16="http://schemas.microsoft.com/office/drawing/2014/main" id="{9C5BB7EC-2797-459D-B979-2A3D06EE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4495801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walnoten</a:t>
            </a:r>
          </a:p>
        </p:txBody>
      </p:sp>
      <p:sp>
        <p:nvSpPr>
          <p:cNvPr id="59402" name="Rectangle 31">
            <a:extLst>
              <a:ext uri="{FF2B5EF4-FFF2-40B4-BE49-F238E27FC236}">
                <a16:creationId xmlns:a16="http://schemas.microsoft.com/office/drawing/2014/main" id="{2607E397-8AA0-416F-9322-D2A582129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9403" name="Rectangle 32">
            <a:extLst>
              <a:ext uri="{FF2B5EF4-FFF2-40B4-BE49-F238E27FC236}">
                <a16:creationId xmlns:a16="http://schemas.microsoft.com/office/drawing/2014/main" id="{A04003BA-F81D-4C89-A11E-7EE3A1379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65</a:t>
            </a:r>
            <a:endParaRPr lang="nl-NL" altLang="nl-NL"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051">
            <a:extLst>
              <a:ext uri="{FF2B5EF4-FFF2-40B4-BE49-F238E27FC236}">
                <a16:creationId xmlns:a16="http://schemas.microsoft.com/office/drawing/2014/main" id="{C4469C19-E338-4B9F-A899-011357FA7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24338" y="2420938"/>
            <a:ext cx="3084512" cy="1143000"/>
          </a:xfrm>
        </p:spPr>
        <p:txBody>
          <a:bodyPr/>
          <a:lstStyle/>
          <a:p>
            <a:pPr algn="r" eaLnBrk="1" hangingPunct="1"/>
            <a:r>
              <a:rPr lang="nl-NL" altLang="nl-NL">
                <a:solidFill>
                  <a:schemeClr val="tx1"/>
                </a:solidFill>
              </a:rPr>
              <a:t>Twijgen</a:t>
            </a:r>
          </a:p>
        </p:txBody>
      </p:sp>
      <p:sp>
        <p:nvSpPr>
          <p:cNvPr id="4099" name="Rectangle 2063">
            <a:extLst>
              <a:ext uri="{FF2B5EF4-FFF2-40B4-BE49-F238E27FC236}">
                <a16:creationId xmlns:a16="http://schemas.microsoft.com/office/drawing/2014/main" id="{98F20A0A-E050-4BF6-9B7F-F0C1BD037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4100" name="Rectangle 2064">
            <a:extLst>
              <a:ext uri="{FF2B5EF4-FFF2-40B4-BE49-F238E27FC236}">
                <a16:creationId xmlns:a16="http://schemas.microsoft.com/office/drawing/2014/main" id="{3BE71E82-A93B-434C-855E-DB36D3640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</a:t>
            </a:r>
            <a:endParaRPr lang="nl-NL" altLang="nl-NL" sz="1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7A980E4-316E-48F2-8740-080811A77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Driehoekig bladmerk</a:t>
            </a:r>
          </a:p>
        </p:txBody>
      </p:sp>
      <p:pic>
        <p:nvPicPr>
          <p:cNvPr id="60419" name="Picture 4" descr="C:\WINDOWS\Desktop\ktc\aesculus hippocastanum twijg3.jpg">
            <a:extLst>
              <a:ext uri="{FF2B5EF4-FFF2-40B4-BE49-F238E27FC236}">
                <a16:creationId xmlns:a16="http://schemas.microsoft.com/office/drawing/2014/main" id="{B3EBC9D1-622A-4304-9C1A-2F3C4058E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22558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 descr="C:\WINDOWS\Desktop\ktc\aesculus hippocastanum twijg3.jpg">
            <a:extLst>
              <a:ext uri="{FF2B5EF4-FFF2-40B4-BE49-F238E27FC236}">
                <a16:creationId xmlns:a16="http://schemas.microsoft.com/office/drawing/2014/main" id="{1D4E0EF3-660B-4F41-BD47-D77161D5E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8" b="71428"/>
          <a:stretch>
            <a:fillRect/>
          </a:stretch>
        </p:blipFill>
        <p:spPr bwMode="auto">
          <a:xfrm>
            <a:off x="5486400" y="1905000"/>
            <a:ext cx="22812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Oval 6">
            <a:extLst>
              <a:ext uri="{FF2B5EF4-FFF2-40B4-BE49-F238E27FC236}">
                <a16:creationId xmlns:a16="http://schemas.microsoft.com/office/drawing/2014/main" id="{626055DD-EFA1-4C61-A782-F942690D9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6600"/>
            <a:ext cx="22098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60422" name="Text Box 7">
            <a:extLst>
              <a:ext uri="{FF2B5EF4-FFF2-40B4-BE49-F238E27FC236}">
                <a16:creationId xmlns:a16="http://schemas.microsoft.com/office/drawing/2014/main" id="{7CB633BD-0772-4CA9-9BD0-673BED48A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019800"/>
            <a:ext cx="322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Aesculus hippocastanum</a:t>
            </a:r>
          </a:p>
        </p:txBody>
      </p:sp>
      <p:sp>
        <p:nvSpPr>
          <p:cNvPr id="60423" name="Rectangle 8">
            <a:extLst>
              <a:ext uri="{FF2B5EF4-FFF2-40B4-BE49-F238E27FC236}">
                <a16:creationId xmlns:a16="http://schemas.microsoft.com/office/drawing/2014/main" id="{85909FE3-1468-40EF-A6FE-E6C8FEAFB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0424" name="Rectangle 9">
            <a:extLst>
              <a:ext uri="{FF2B5EF4-FFF2-40B4-BE49-F238E27FC236}">
                <a16:creationId xmlns:a16="http://schemas.microsoft.com/office/drawing/2014/main" id="{07B5118D-B71A-4195-A485-6C8E48606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66</a:t>
            </a:r>
            <a:endParaRPr lang="nl-NL" altLang="nl-NL" sz="1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9" descr="C:\Mijn documenten\planten c\cornus sanguinea voor winter2.jpg">
            <a:extLst>
              <a:ext uri="{FF2B5EF4-FFF2-40B4-BE49-F238E27FC236}">
                <a16:creationId xmlns:a16="http://schemas.microsoft.com/office/drawing/2014/main" id="{B2A1AD22-3A3F-40AA-9403-698EF4A84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1" b="8621"/>
          <a:stretch>
            <a:fillRect/>
          </a:stretch>
        </p:blipFill>
        <p:spPr bwMode="auto">
          <a:xfrm>
            <a:off x="6324600" y="1524000"/>
            <a:ext cx="396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D1F82476-1951-4F5F-91BA-EF61E391D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Smal bladmerk</a:t>
            </a:r>
          </a:p>
        </p:txBody>
      </p:sp>
      <p:pic>
        <p:nvPicPr>
          <p:cNvPr id="61444" name="Picture 4" descr="C:\Mijn documenten\planten c\cornus controversa winter2.jpg">
            <a:extLst>
              <a:ext uri="{FF2B5EF4-FFF2-40B4-BE49-F238E27FC236}">
                <a16:creationId xmlns:a16="http://schemas.microsoft.com/office/drawing/2014/main" id="{09B9FA17-81F5-4D9F-BE30-077F7108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8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Oval 5">
            <a:extLst>
              <a:ext uri="{FF2B5EF4-FFF2-40B4-BE49-F238E27FC236}">
                <a16:creationId xmlns:a16="http://schemas.microsoft.com/office/drawing/2014/main" id="{F9621508-1439-4781-824E-638F81367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048000"/>
            <a:ext cx="12192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88C3058F-6C0C-44A0-B61F-58AB95FC5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1" y="6172200"/>
            <a:ext cx="256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Cornus controversa</a:t>
            </a:r>
          </a:p>
        </p:txBody>
      </p:sp>
      <p:sp>
        <p:nvSpPr>
          <p:cNvPr id="61447" name="Text Box 11">
            <a:extLst>
              <a:ext uri="{FF2B5EF4-FFF2-40B4-BE49-F238E27FC236}">
                <a16:creationId xmlns:a16="http://schemas.microsoft.com/office/drawing/2014/main" id="{2E2B125F-344F-44AE-8637-A95687C52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5486400"/>
            <a:ext cx="235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Cornus sanguinea</a:t>
            </a:r>
          </a:p>
        </p:txBody>
      </p:sp>
      <p:sp>
        <p:nvSpPr>
          <p:cNvPr id="61448" name="Rectangle 12">
            <a:extLst>
              <a:ext uri="{FF2B5EF4-FFF2-40B4-BE49-F238E27FC236}">
                <a16:creationId xmlns:a16="http://schemas.microsoft.com/office/drawing/2014/main" id="{0D1E507A-428B-4768-8211-928337E4A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1449" name="Rectangle 13">
            <a:extLst>
              <a:ext uri="{FF2B5EF4-FFF2-40B4-BE49-F238E27FC236}">
                <a16:creationId xmlns:a16="http://schemas.microsoft.com/office/drawing/2014/main" id="{55A783A7-650F-4D05-A2A2-96C447D6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67</a:t>
            </a:r>
            <a:endParaRPr lang="nl-NL" altLang="nl-NL" sz="1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:\Mijn documenten\planten c\cladratis lutea winter eindknop.jpg">
            <a:extLst>
              <a:ext uri="{FF2B5EF4-FFF2-40B4-BE49-F238E27FC236}">
                <a16:creationId xmlns:a16="http://schemas.microsoft.com/office/drawing/2014/main" id="{4A6EA84B-3DA9-449E-92D0-D2C953D98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286000"/>
            <a:ext cx="9874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>
            <a:extLst>
              <a:ext uri="{FF2B5EF4-FFF2-40B4-BE49-F238E27FC236}">
                <a16:creationId xmlns:a16="http://schemas.microsoft.com/office/drawing/2014/main" id="{CBE59A62-1F14-497F-8603-68FC77FB1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1" y="6019800"/>
            <a:ext cx="1516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Cladrastis</a:t>
            </a:r>
          </a:p>
        </p:txBody>
      </p:sp>
      <p:sp>
        <p:nvSpPr>
          <p:cNvPr id="62468" name="Rectangle 9">
            <a:extLst>
              <a:ext uri="{FF2B5EF4-FFF2-40B4-BE49-F238E27FC236}">
                <a16:creationId xmlns:a16="http://schemas.microsoft.com/office/drawing/2014/main" id="{2ED204BD-8264-4C53-8D84-1DD7A9E17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Hoefijzervormig bladmerk</a:t>
            </a:r>
          </a:p>
        </p:txBody>
      </p:sp>
      <p:sp>
        <p:nvSpPr>
          <p:cNvPr id="62469" name="Oval 10">
            <a:extLst>
              <a:ext uri="{FF2B5EF4-FFF2-40B4-BE49-F238E27FC236}">
                <a16:creationId xmlns:a16="http://schemas.microsoft.com/office/drawing/2014/main" id="{D3DE042C-8F81-4B40-B500-899847454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828800"/>
            <a:ext cx="18288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62470" name="Picture 13">
            <a:extLst>
              <a:ext uri="{FF2B5EF4-FFF2-40B4-BE49-F238E27FC236}">
                <a16:creationId xmlns:a16="http://schemas.microsoft.com/office/drawing/2014/main" id="{AD8CD146-915F-442C-A444-1431B748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2921000" cy="284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Rectangle 14">
            <a:extLst>
              <a:ext uri="{FF2B5EF4-FFF2-40B4-BE49-F238E27FC236}">
                <a16:creationId xmlns:a16="http://schemas.microsoft.com/office/drawing/2014/main" id="{60F0E5BD-2FCD-4A16-AD90-6374AB163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2472" name="Rectangle 15">
            <a:extLst>
              <a:ext uri="{FF2B5EF4-FFF2-40B4-BE49-F238E27FC236}">
                <a16:creationId xmlns:a16="http://schemas.microsoft.com/office/drawing/2014/main" id="{1DEA7809-88B0-4B66-8B78-25D747315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68</a:t>
            </a:r>
            <a:endParaRPr lang="nl-NL" altLang="nl-NL" sz="1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 descr="C:\Mijn documenten\planten c\catalpa bignonioides winter.jpg">
            <a:extLst>
              <a:ext uri="{FF2B5EF4-FFF2-40B4-BE49-F238E27FC236}">
                <a16:creationId xmlns:a16="http://schemas.microsoft.com/office/drawing/2014/main" id="{3938D04D-54C4-437D-A1A6-1988FB60D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0" r="31050" b="65115"/>
          <a:stretch>
            <a:fillRect/>
          </a:stretch>
        </p:blipFill>
        <p:spPr bwMode="auto">
          <a:xfrm>
            <a:off x="6096001" y="2286000"/>
            <a:ext cx="2105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>
            <a:extLst>
              <a:ext uri="{FF2B5EF4-FFF2-40B4-BE49-F238E27FC236}">
                <a16:creationId xmlns:a16="http://schemas.microsoft.com/office/drawing/2014/main" id="{5C311B14-E67A-4DAC-89C6-89A6B6855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46125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Hol bladmerk</a:t>
            </a:r>
          </a:p>
        </p:txBody>
      </p:sp>
      <p:sp>
        <p:nvSpPr>
          <p:cNvPr id="63492" name="Text Box 6">
            <a:extLst>
              <a:ext uri="{FF2B5EF4-FFF2-40B4-BE49-F238E27FC236}">
                <a16:creationId xmlns:a16="http://schemas.microsoft.com/office/drawing/2014/main" id="{85B24A2B-79AD-49E4-A6E7-4F8FDBDB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960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Catalpa</a:t>
            </a:r>
          </a:p>
        </p:txBody>
      </p:sp>
      <p:sp>
        <p:nvSpPr>
          <p:cNvPr id="63493" name="Oval 7">
            <a:extLst>
              <a:ext uri="{FF2B5EF4-FFF2-40B4-BE49-F238E27FC236}">
                <a16:creationId xmlns:a16="http://schemas.microsoft.com/office/drawing/2014/main" id="{0FCBF85D-1F6C-4214-9D3E-9C65C9F84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057400"/>
            <a:ext cx="2362200" cy="3429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63494" name="Picture 8" descr="C:\Mijn documenten\planten c\catalpa bignonioides winter.jpg">
            <a:extLst>
              <a:ext uri="{FF2B5EF4-FFF2-40B4-BE49-F238E27FC236}">
                <a16:creationId xmlns:a16="http://schemas.microsoft.com/office/drawing/2014/main" id="{A681026A-5C3D-4675-99D6-22EB5DA8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14366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10">
            <a:extLst>
              <a:ext uri="{FF2B5EF4-FFF2-40B4-BE49-F238E27FC236}">
                <a16:creationId xmlns:a16="http://schemas.microsoft.com/office/drawing/2014/main" id="{A879E6CF-2F0C-42EA-8E51-6AEF30FD7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3496" name="Rectangle 11">
            <a:extLst>
              <a:ext uri="{FF2B5EF4-FFF2-40B4-BE49-F238E27FC236}">
                <a16:creationId xmlns:a16="http://schemas.microsoft.com/office/drawing/2014/main" id="{1FAC6077-1FC1-4B36-9795-717479A92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69</a:t>
            </a:r>
            <a:endParaRPr lang="nl-NL" altLang="nl-NL" sz="1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9">
            <a:extLst>
              <a:ext uri="{FF2B5EF4-FFF2-40B4-BE49-F238E27FC236}">
                <a16:creationId xmlns:a16="http://schemas.microsoft.com/office/drawing/2014/main" id="{2C9EB7B8-472C-4505-ABF8-4F160F68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914401"/>
            <a:ext cx="296227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5" descr="C:\WINDOWS\Desktop\ktc\platanus acerifolia twijg1.jpg">
            <a:extLst>
              <a:ext uri="{FF2B5EF4-FFF2-40B4-BE49-F238E27FC236}">
                <a16:creationId xmlns:a16="http://schemas.microsoft.com/office/drawing/2014/main" id="{07CEC2D3-FE65-41BA-9425-8E3D121E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81000"/>
            <a:ext cx="25622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2">
            <a:extLst>
              <a:ext uri="{FF2B5EF4-FFF2-40B4-BE49-F238E27FC236}">
                <a16:creationId xmlns:a16="http://schemas.microsoft.com/office/drawing/2014/main" id="{E47A9FEA-096E-4D4F-AC0E-A252118DF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Bladmerk knopomvattend (1)</a:t>
            </a:r>
          </a:p>
        </p:txBody>
      </p:sp>
      <p:pic>
        <p:nvPicPr>
          <p:cNvPr id="64517" name="Picture 4" descr="C:\Mijn documenten\houtachtig plaatjes\PlatOcc3.jpg">
            <a:extLst>
              <a:ext uri="{FF2B5EF4-FFF2-40B4-BE49-F238E27FC236}">
                <a16:creationId xmlns:a16="http://schemas.microsoft.com/office/drawing/2014/main" id="{6D2C13B8-9DAA-44AC-81E4-1D5213D4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9" t="2361" r="2618" b="38612"/>
          <a:stretch>
            <a:fillRect/>
          </a:stretch>
        </p:blipFill>
        <p:spPr bwMode="auto">
          <a:xfrm>
            <a:off x="5029200" y="3657600"/>
            <a:ext cx="1600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Oval 6">
            <a:extLst>
              <a:ext uri="{FF2B5EF4-FFF2-40B4-BE49-F238E27FC236}">
                <a16:creationId xmlns:a16="http://schemas.microsoft.com/office/drawing/2014/main" id="{50FFA746-8FA2-42FB-8EE9-8059EA46E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86000"/>
            <a:ext cx="1371600" cy="167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64519" name="Text Box 7">
            <a:extLst>
              <a:ext uri="{FF2B5EF4-FFF2-40B4-BE49-F238E27FC236}">
                <a16:creationId xmlns:a16="http://schemas.microsoft.com/office/drawing/2014/main" id="{37921A52-31AA-4C9B-AABA-BFC3400FD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617220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Platanus</a:t>
            </a:r>
          </a:p>
        </p:txBody>
      </p:sp>
      <p:sp>
        <p:nvSpPr>
          <p:cNvPr id="64520" name="Text Box 10">
            <a:extLst>
              <a:ext uri="{FF2B5EF4-FFF2-40B4-BE49-F238E27FC236}">
                <a16:creationId xmlns:a16="http://schemas.microsoft.com/office/drawing/2014/main" id="{20373C47-79F3-42D5-8BD9-FAF1D48E3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810000"/>
            <a:ext cx="2203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Bladsteel omvat de knop</a:t>
            </a:r>
          </a:p>
        </p:txBody>
      </p:sp>
      <p:grpSp>
        <p:nvGrpSpPr>
          <p:cNvPr id="100372" name="Group 20">
            <a:extLst>
              <a:ext uri="{FF2B5EF4-FFF2-40B4-BE49-F238E27FC236}">
                <a16:creationId xmlns:a16="http://schemas.microsoft.com/office/drawing/2014/main" id="{9FF50D0E-BA59-42A0-844E-C8AFD52A5E65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143000"/>
            <a:ext cx="2590800" cy="2743200"/>
            <a:chOff x="2736" y="720"/>
            <a:chExt cx="1632" cy="1728"/>
          </a:xfrm>
        </p:grpSpPr>
        <p:sp>
          <p:nvSpPr>
            <p:cNvPr id="64525" name="Line 9">
              <a:extLst>
                <a:ext uri="{FF2B5EF4-FFF2-40B4-BE49-F238E27FC236}">
                  <a16:creationId xmlns:a16="http://schemas.microsoft.com/office/drawing/2014/main" id="{E48EA2C7-E954-4A60-91EE-1D56E0B1A4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52" y="211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/>
            </a:p>
          </p:txBody>
        </p:sp>
        <p:pic>
          <p:nvPicPr>
            <p:cNvPr id="64526" name="Picture 15">
              <a:extLst>
                <a:ext uri="{FF2B5EF4-FFF2-40B4-BE49-F238E27FC236}">
                  <a16:creationId xmlns:a16="http://schemas.microsoft.com/office/drawing/2014/main" id="{9947FAF9-921F-4323-AA77-E42CF93B07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720"/>
              <a:ext cx="1052" cy="1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0369" name="Picture 17">
            <a:extLst>
              <a:ext uri="{FF2B5EF4-FFF2-40B4-BE49-F238E27FC236}">
                <a16:creationId xmlns:a16="http://schemas.microsoft.com/office/drawing/2014/main" id="{58F801E9-A0F2-4C0F-B8EB-BC75B91C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16700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3" name="Rectangle 21">
            <a:extLst>
              <a:ext uri="{FF2B5EF4-FFF2-40B4-BE49-F238E27FC236}">
                <a16:creationId xmlns:a16="http://schemas.microsoft.com/office/drawing/2014/main" id="{0A52990B-C5C5-4390-961D-89FC0C402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4524" name="Rectangle 22">
            <a:extLst>
              <a:ext uri="{FF2B5EF4-FFF2-40B4-BE49-F238E27FC236}">
                <a16:creationId xmlns:a16="http://schemas.microsoft.com/office/drawing/2014/main" id="{10577FAE-E459-4D0A-810F-4EF7C2495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70</a:t>
            </a:r>
            <a:endParaRPr lang="nl-NL" altLang="nl-NL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0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0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C:\Mijn documenten\planten o p q r\phellodendron amurense twijg.jpg">
            <a:extLst>
              <a:ext uri="{FF2B5EF4-FFF2-40B4-BE49-F238E27FC236}">
                <a16:creationId xmlns:a16="http://schemas.microsoft.com/office/drawing/2014/main" id="{93B96236-F462-4BF3-B8B8-1A4287F44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0"/>
            <a:ext cx="566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5">
            <a:extLst>
              <a:ext uri="{FF2B5EF4-FFF2-40B4-BE49-F238E27FC236}">
                <a16:creationId xmlns:a16="http://schemas.microsoft.com/office/drawing/2014/main" id="{54CA3855-9CC0-40AF-9391-71078F1F3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1" y="6248400"/>
            <a:ext cx="196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Phellodendron</a:t>
            </a:r>
          </a:p>
        </p:txBody>
      </p:sp>
      <p:sp>
        <p:nvSpPr>
          <p:cNvPr id="65540" name="Oval 6">
            <a:extLst>
              <a:ext uri="{FF2B5EF4-FFF2-40B4-BE49-F238E27FC236}">
                <a16:creationId xmlns:a16="http://schemas.microsoft.com/office/drawing/2014/main" id="{A42A67FE-B6D1-42C6-96F6-201FF4C62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24200"/>
            <a:ext cx="1219200" cy="167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65541" name="Rectangle 2">
            <a:extLst>
              <a:ext uri="{FF2B5EF4-FFF2-40B4-BE49-F238E27FC236}">
                <a16:creationId xmlns:a16="http://schemas.microsoft.com/office/drawing/2014/main" id="{B1E08D3C-8721-4F69-9D0B-4B95BB4D6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Bladmerk knopomvattend (2)</a:t>
            </a:r>
          </a:p>
        </p:txBody>
      </p:sp>
      <p:pic>
        <p:nvPicPr>
          <p:cNvPr id="65542" name="Picture 7" descr="C:\Mijn documenten\planten o p q r\phellodendron amurense twijg2.jpg">
            <a:extLst>
              <a:ext uri="{FF2B5EF4-FFF2-40B4-BE49-F238E27FC236}">
                <a16:creationId xmlns:a16="http://schemas.microsoft.com/office/drawing/2014/main" id="{A0A0DA07-EAF5-4EFA-B0D6-345C3C82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981200"/>
            <a:ext cx="29368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8">
            <a:extLst>
              <a:ext uri="{FF2B5EF4-FFF2-40B4-BE49-F238E27FC236}">
                <a16:creationId xmlns:a16="http://schemas.microsoft.com/office/drawing/2014/main" id="{93CFE35C-777D-4DBE-A35D-70D244BF5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200" y="5029201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vruchten</a:t>
            </a:r>
          </a:p>
        </p:txBody>
      </p:sp>
      <p:sp>
        <p:nvSpPr>
          <p:cNvPr id="65544" name="Rectangle 9">
            <a:extLst>
              <a:ext uri="{FF2B5EF4-FFF2-40B4-BE49-F238E27FC236}">
                <a16:creationId xmlns:a16="http://schemas.microsoft.com/office/drawing/2014/main" id="{1E295F0A-2EAF-4968-93E1-662B875F2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5545" name="Rectangle 10">
            <a:extLst>
              <a:ext uri="{FF2B5EF4-FFF2-40B4-BE49-F238E27FC236}">
                <a16:creationId xmlns:a16="http://schemas.microsoft.com/office/drawing/2014/main" id="{F1234ABE-4BC9-434B-92FF-12C69CC5D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71</a:t>
            </a:r>
            <a:endParaRPr lang="nl-NL" altLang="nl-NL" sz="1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9895ACCF-6846-44B9-90BF-D1B64DE009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Ring om de twijg</a:t>
            </a:r>
          </a:p>
        </p:txBody>
      </p:sp>
      <p:pic>
        <p:nvPicPr>
          <p:cNvPr id="66563" name="Picture 4" descr="C:\Mijn documenten\houtachtig plaatjes\LiriTul3.jpg">
            <a:extLst>
              <a:ext uri="{FF2B5EF4-FFF2-40B4-BE49-F238E27FC236}">
                <a16:creationId xmlns:a16="http://schemas.microsoft.com/office/drawing/2014/main" id="{11D198BB-E0FA-446D-89D7-D5C645C27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4723" r="59277" b="3197"/>
          <a:stretch>
            <a:fillRect/>
          </a:stretch>
        </p:blipFill>
        <p:spPr bwMode="auto">
          <a:xfrm>
            <a:off x="4343400" y="609600"/>
            <a:ext cx="10747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Oval 5">
            <a:extLst>
              <a:ext uri="{FF2B5EF4-FFF2-40B4-BE49-F238E27FC236}">
                <a16:creationId xmlns:a16="http://schemas.microsoft.com/office/drawing/2014/main" id="{FA35E4D7-3C45-4F4C-BF15-8DAF60855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438400"/>
            <a:ext cx="1676400" cy="1371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66565" name="Picture 6">
            <a:extLst>
              <a:ext uri="{FF2B5EF4-FFF2-40B4-BE49-F238E27FC236}">
                <a16:creationId xmlns:a16="http://schemas.microsoft.com/office/drawing/2014/main" id="{54B640BC-6454-4BF9-ABF2-9D986C56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4" y="0"/>
            <a:ext cx="1468437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Text Box 7">
            <a:extLst>
              <a:ext uri="{FF2B5EF4-FFF2-40B4-BE49-F238E27FC236}">
                <a16:creationId xmlns:a16="http://schemas.microsoft.com/office/drawing/2014/main" id="{7C43A984-25AC-473A-906B-9C41664CA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019800"/>
            <a:ext cx="2981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Liriodendron tulipifera</a:t>
            </a:r>
          </a:p>
        </p:txBody>
      </p:sp>
      <p:pic>
        <p:nvPicPr>
          <p:cNvPr id="66567" name="Picture 8" descr="C:\Mijn documenten\fuji\ficus carica knop.jpg">
            <a:extLst>
              <a:ext uri="{FF2B5EF4-FFF2-40B4-BE49-F238E27FC236}">
                <a16:creationId xmlns:a16="http://schemas.microsoft.com/office/drawing/2014/main" id="{0D9583CC-8129-4D52-8344-89A7DC420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"/>
          <a:stretch>
            <a:fillRect/>
          </a:stretch>
        </p:blipFill>
        <p:spPr bwMode="auto">
          <a:xfrm>
            <a:off x="6934200" y="990600"/>
            <a:ext cx="2311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8" name="Text Box 9">
            <a:extLst>
              <a:ext uri="{FF2B5EF4-FFF2-40B4-BE49-F238E27FC236}">
                <a16:creationId xmlns:a16="http://schemas.microsoft.com/office/drawing/2014/main" id="{77C5AFED-5E05-4EE2-8B8E-65F5F318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6019800"/>
            <a:ext cx="164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Ficus carica</a:t>
            </a:r>
          </a:p>
        </p:txBody>
      </p:sp>
      <p:sp>
        <p:nvSpPr>
          <p:cNvPr id="66569" name="Line 10">
            <a:extLst>
              <a:ext uri="{FF2B5EF4-FFF2-40B4-BE49-F238E27FC236}">
                <a16:creationId xmlns:a16="http://schemas.microsoft.com/office/drawing/2014/main" id="{28E98F17-210F-423D-AFE7-438103BEE5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72400" y="38862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6570" name="Line 11">
            <a:extLst>
              <a:ext uri="{FF2B5EF4-FFF2-40B4-BE49-F238E27FC236}">
                <a16:creationId xmlns:a16="http://schemas.microsoft.com/office/drawing/2014/main" id="{782267DC-F2AE-4439-AE19-AF693BD8B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3810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6571" name="Rectangle 12">
            <a:extLst>
              <a:ext uri="{FF2B5EF4-FFF2-40B4-BE49-F238E27FC236}">
                <a16:creationId xmlns:a16="http://schemas.microsoft.com/office/drawing/2014/main" id="{C1D67D31-D34B-44F5-9650-1A18A5C85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6572" name="Rectangle 13">
            <a:extLst>
              <a:ext uri="{FF2B5EF4-FFF2-40B4-BE49-F238E27FC236}">
                <a16:creationId xmlns:a16="http://schemas.microsoft.com/office/drawing/2014/main" id="{421834EE-ADA0-4FE7-9357-99A04503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72</a:t>
            </a:r>
            <a:endParaRPr lang="nl-NL" altLang="nl-NL" sz="1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C:\Mijn documenten\planten c\cornus mas knoppen3.jpg">
            <a:extLst>
              <a:ext uri="{FF2B5EF4-FFF2-40B4-BE49-F238E27FC236}">
                <a16:creationId xmlns:a16="http://schemas.microsoft.com/office/drawing/2014/main" id="{B959B4A0-F47B-4ABA-B35F-8D14A9D92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5"/>
          <a:stretch>
            <a:fillRect/>
          </a:stretch>
        </p:blipFill>
        <p:spPr bwMode="auto">
          <a:xfrm>
            <a:off x="5715001" y="2667000"/>
            <a:ext cx="14954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6">
            <a:extLst>
              <a:ext uri="{FF2B5EF4-FFF2-40B4-BE49-F238E27FC236}">
                <a16:creationId xmlns:a16="http://schemas.microsoft.com/office/drawing/2014/main" id="{EDE317AA-7F18-4DC4-8D30-DE51B9946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172200"/>
            <a:ext cx="163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Cornus mas</a:t>
            </a:r>
          </a:p>
        </p:txBody>
      </p:sp>
      <p:sp>
        <p:nvSpPr>
          <p:cNvPr id="67588" name="Rectangle 7">
            <a:extLst>
              <a:ext uri="{FF2B5EF4-FFF2-40B4-BE49-F238E27FC236}">
                <a16:creationId xmlns:a16="http://schemas.microsoft.com/office/drawing/2014/main" id="{605A038F-0315-4125-A511-606BE4606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356850" cy="1143000"/>
          </a:xfrm>
          <a:noFill/>
        </p:spPr>
        <p:txBody>
          <a:bodyPr/>
          <a:lstStyle/>
          <a:p>
            <a:pPr algn="r" eaLnBrk="1" hangingPunct="1"/>
            <a:r>
              <a:rPr lang="nl-NL" altLang="nl-NL" sz="2800" dirty="0"/>
              <a:t>Overstaande bladstelen/bladmerken V-vormig verbonden</a:t>
            </a:r>
          </a:p>
        </p:txBody>
      </p:sp>
      <p:pic>
        <p:nvPicPr>
          <p:cNvPr id="67589" name="Picture 8" descr="C:\Mijn documenten\planten c\cornus mas knoppen3.jpg">
            <a:extLst>
              <a:ext uri="{FF2B5EF4-FFF2-40B4-BE49-F238E27FC236}">
                <a16:creationId xmlns:a16="http://schemas.microsoft.com/office/drawing/2014/main" id="{BC289C24-6AD7-4475-B960-5B58112E8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/>
          <a:stretch>
            <a:fillRect/>
          </a:stretch>
        </p:blipFill>
        <p:spPr bwMode="auto">
          <a:xfrm>
            <a:off x="2743201" y="1143000"/>
            <a:ext cx="7715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Oval 9">
            <a:extLst>
              <a:ext uri="{FF2B5EF4-FFF2-40B4-BE49-F238E27FC236}">
                <a16:creationId xmlns:a16="http://schemas.microsoft.com/office/drawing/2014/main" id="{955C35F3-E927-4509-A189-16EBDA17B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057400"/>
            <a:ext cx="2133600" cy="3733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67591" name="Rectangle 10">
            <a:extLst>
              <a:ext uri="{FF2B5EF4-FFF2-40B4-BE49-F238E27FC236}">
                <a16:creationId xmlns:a16="http://schemas.microsoft.com/office/drawing/2014/main" id="{E30C757A-387B-4B78-BFE9-EFD8F76EB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7592" name="Rectangle 11">
            <a:extLst>
              <a:ext uri="{FF2B5EF4-FFF2-40B4-BE49-F238E27FC236}">
                <a16:creationId xmlns:a16="http://schemas.microsoft.com/office/drawing/2014/main" id="{F6C7A399-F4BA-4394-A73E-07E2BDD97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73</a:t>
            </a:r>
            <a:endParaRPr lang="nl-NL" altLang="nl-NL" sz="10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9" descr="C:\Mijn documenten\planten a\acer negundo twijg.jpg">
            <a:extLst>
              <a:ext uri="{FF2B5EF4-FFF2-40B4-BE49-F238E27FC236}">
                <a16:creationId xmlns:a16="http://schemas.microsoft.com/office/drawing/2014/main" id="{5CB3C04E-D744-4202-B1D5-280D8395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48"/>
          <a:stretch>
            <a:fillRect/>
          </a:stretch>
        </p:blipFill>
        <p:spPr bwMode="auto">
          <a:xfrm>
            <a:off x="3124200" y="990600"/>
            <a:ext cx="20526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2">
            <a:extLst>
              <a:ext uri="{FF2B5EF4-FFF2-40B4-BE49-F238E27FC236}">
                <a16:creationId xmlns:a16="http://schemas.microsoft.com/office/drawing/2014/main" id="{731DE1CE-7F67-43CD-8A01-8AE8D000E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134600" cy="1143000"/>
          </a:xfrm>
        </p:spPr>
        <p:txBody>
          <a:bodyPr/>
          <a:lstStyle/>
          <a:p>
            <a:pPr algn="r" eaLnBrk="1" hangingPunct="1"/>
            <a:r>
              <a:rPr lang="nl-NL" altLang="nl-NL" sz="2800"/>
              <a:t>Overstaande bladstelen/bladmerken dakvormig verbonden</a:t>
            </a:r>
          </a:p>
        </p:txBody>
      </p:sp>
      <p:sp>
        <p:nvSpPr>
          <p:cNvPr id="68612" name="Text Box 6">
            <a:extLst>
              <a:ext uri="{FF2B5EF4-FFF2-40B4-BE49-F238E27FC236}">
                <a16:creationId xmlns:a16="http://schemas.microsoft.com/office/drawing/2014/main" id="{EAD43466-D18E-47DB-BF76-31C89176E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60960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Acer negundo</a:t>
            </a:r>
          </a:p>
        </p:txBody>
      </p:sp>
      <p:sp>
        <p:nvSpPr>
          <p:cNvPr id="68613" name="Oval 7">
            <a:extLst>
              <a:ext uri="{FF2B5EF4-FFF2-40B4-BE49-F238E27FC236}">
                <a16:creationId xmlns:a16="http://schemas.microsoft.com/office/drawing/2014/main" id="{5FB184FC-21F8-4FE4-A596-24B057DC0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819400"/>
            <a:ext cx="20574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68614" name="Picture 12" descr="C:\Mijn documenten\planten a\Acer negundo%20MC.jpg">
            <a:extLst>
              <a:ext uri="{FF2B5EF4-FFF2-40B4-BE49-F238E27FC236}">
                <a16:creationId xmlns:a16="http://schemas.microsoft.com/office/drawing/2014/main" id="{7E66DBE8-6E25-4847-9362-F78D0C430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0" t="33740" r="44971" b="50793"/>
          <a:stretch>
            <a:fillRect/>
          </a:stretch>
        </p:blipFill>
        <p:spPr bwMode="auto">
          <a:xfrm>
            <a:off x="6934201" y="2438400"/>
            <a:ext cx="2117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Line 13">
            <a:extLst>
              <a:ext uri="{FF2B5EF4-FFF2-40B4-BE49-F238E27FC236}">
                <a16:creationId xmlns:a16="http://schemas.microsoft.com/office/drawing/2014/main" id="{FF0036FC-1E1D-45DA-B288-95F4BD2D62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7338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8616" name="Rectangle 14">
            <a:extLst>
              <a:ext uri="{FF2B5EF4-FFF2-40B4-BE49-F238E27FC236}">
                <a16:creationId xmlns:a16="http://schemas.microsoft.com/office/drawing/2014/main" id="{68FF16CB-907A-40A5-AF8B-43D1295B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8617" name="Rectangle 15">
            <a:extLst>
              <a:ext uri="{FF2B5EF4-FFF2-40B4-BE49-F238E27FC236}">
                <a16:creationId xmlns:a16="http://schemas.microsoft.com/office/drawing/2014/main" id="{415F713E-3AB2-4F1D-9F56-002498C9B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74</a:t>
            </a:r>
            <a:endParaRPr lang="nl-NL" altLang="nl-NL" sz="10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356950C-A4DA-42A9-99C4-AB062379E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134600" cy="1143000"/>
          </a:xfrm>
        </p:spPr>
        <p:txBody>
          <a:bodyPr/>
          <a:lstStyle/>
          <a:p>
            <a:pPr algn="r" eaLnBrk="1" hangingPunct="1"/>
            <a:r>
              <a:rPr lang="nl-NL" altLang="nl-NL" sz="2300"/>
              <a:t>Overstaande bladstelen/bladmerken samenstotend of door een lijn verbonden</a:t>
            </a:r>
          </a:p>
        </p:txBody>
      </p:sp>
      <p:pic>
        <p:nvPicPr>
          <p:cNvPr id="69635" name="Picture 4">
            <a:extLst>
              <a:ext uri="{FF2B5EF4-FFF2-40B4-BE49-F238E27FC236}">
                <a16:creationId xmlns:a16="http://schemas.microsoft.com/office/drawing/2014/main" id="{34D3965A-72FE-4128-A2FD-A58B77D6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590800"/>
            <a:ext cx="18827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5" descr="C:\Mijn documenten\houtachtig plaatjes\SympSpe3.jpg">
            <a:extLst>
              <a:ext uri="{FF2B5EF4-FFF2-40B4-BE49-F238E27FC236}">
                <a16:creationId xmlns:a16="http://schemas.microsoft.com/office/drawing/2014/main" id="{F7E8B58B-2996-45FB-9167-CAC12CE0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8" t="11806" r="36259" b="10280"/>
          <a:stretch>
            <a:fillRect/>
          </a:stretch>
        </p:blipFill>
        <p:spPr bwMode="auto">
          <a:xfrm>
            <a:off x="5257800" y="2743200"/>
            <a:ext cx="1600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 descr="C:\Mijn documenten\planten s t u\syringa knop acer.jpg">
            <a:extLst>
              <a:ext uri="{FF2B5EF4-FFF2-40B4-BE49-F238E27FC236}">
                <a16:creationId xmlns:a16="http://schemas.microsoft.com/office/drawing/2014/main" id="{0F9B1125-562D-4811-BEA4-C62307B2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1"/>
          <a:stretch>
            <a:fillRect/>
          </a:stretch>
        </p:blipFill>
        <p:spPr bwMode="auto">
          <a:xfrm>
            <a:off x="7772400" y="2514601"/>
            <a:ext cx="20574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7">
            <a:extLst>
              <a:ext uri="{FF2B5EF4-FFF2-40B4-BE49-F238E27FC236}">
                <a16:creationId xmlns:a16="http://schemas.microsoft.com/office/drawing/2014/main" id="{131E13B3-B8C4-4B13-984A-516330C47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172200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Acer</a:t>
            </a:r>
          </a:p>
        </p:txBody>
      </p:sp>
      <p:sp>
        <p:nvSpPr>
          <p:cNvPr id="69639" name="Oval 8">
            <a:extLst>
              <a:ext uri="{FF2B5EF4-FFF2-40B4-BE49-F238E27FC236}">
                <a16:creationId xmlns:a16="http://schemas.microsoft.com/office/drawing/2014/main" id="{D2691F4A-B64E-498E-A4A0-748C41B91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286000"/>
            <a:ext cx="2133600" cy="3276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69640" name="Rectangle 13">
            <a:extLst>
              <a:ext uri="{FF2B5EF4-FFF2-40B4-BE49-F238E27FC236}">
                <a16:creationId xmlns:a16="http://schemas.microsoft.com/office/drawing/2014/main" id="{BDB96D9C-CDBE-4238-A81C-8B84DE71E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9641" name="Rectangle 14">
            <a:extLst>
              <a:ext uri="{FF2B5EF4-FFF2-40B4-BE49-F238E27FC236}">
                <a16:creationId xmlns:a16="http://schemas.microsoft.com/office/drawing/2014/main" id="{8C477BE5-E0E7-42EE-B7DE-03993C90C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75</a:t>
            </a:r>
            <a:endParaRPr lang="nl-NL" altLang="nl-NL"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72A2FAF-7CFE-4171-B78F-CE2CB3EA9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2713038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319F2798-8B61-4780-BA66-565A79D352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>
                <a:solidFill>
                  <a:schemeClr val="tx1"/>
                </a:solidFill>
              </a:rPr>
              <a:t>Langlot</a:t>
            </a:r>
          </a:p>
        </p:txBody>
      </p:sp>
      <p:pic>
        <p:nvPicPr>
          <p:cNvPr id="5124" name="Picture 4" descr="C:\Mijn documenten\fuji6\forsythia suspensa tw.jpg">
            <a:extLst>
              <a:ext uri="{FF2B5EF4-FFF2-40B4-BE49-F238E27FC236}">
                <a16:creationId xmlns:a16="http://schemas.microsoft.com/office/drawing/2014/main" id="{A00C351C-4438-4B19-AFFF-656030637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106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5591ADC2-E612-4A23-8E37-0C675F5B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172200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Forsythia</a:t>
            </a:r>
          </a:p>
        </p:txBody>
      </p:sp>
      <p:pic>
        <p:nvPicPr>
          <p:cNvPr id="5126" name="Picture 6" descr="C:\Mijn documenten\kbk1\physocarpus opulifolius twijg.jpg">
            <a:extLst>
              <a:ext uri="{FF2B5EF4-FFF2-40B4-BE49-F238E27FC236}">
                <a16:creationId xmlns:a16="http://schemas.microsoft.com/office/drawing/2014/main" id="{BFD1161D-9F4F-4ADE-9621-614EB4E5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0"/>
            <a:ext cx="963613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7">
            <a:extLst>
              <a:ext uri="{FF2B5EF4-FFF2-40B4-BE49-F238E27FC236}">
                <a16:creationId xmlns:a16="http://schemas.microsoft.com/office/drawing/2014/main" id="{D99B5F53-4CA0-4987-AF5C-617199F3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6172200"/>
            <a:ext cx="172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Physocarpus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A7DB9B47-7C7A-4579-8EF2-9B0C2B1E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1" y="61722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Fagus</a:t>
            </a:r>
          </a:p>
        </p:txBody>
      </p:sp>
      <p:sp>
        <p:nvSpPr>
          <p:cNvPr id="5129" name="Text Box 9">
            <a:extLst>
              <a:ext uri="{FF2B5EF4-FFF2-40B4-BE49-F238E27FC236}">
                <a16:creationId xmlns:a16="http://schemas.microsoft.com/office/drawing/2014/main" id="{6A90151F-3D3A-41F5-9B72-C387F7D20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895601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knopstand: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E16E73E3-0D7B-44D5-9923-1A9AE0DA4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895601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knopstand: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C7D3D482-17AE-418C-878F-C868D2DAE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895601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knopstand:</a:t>
            </a:r>
          </a:p>
        </p:txBody>
      </p:sp>
      <p:sp>
        <p:nvSpPr>
          <p:cNvPr id="5132" name="Text Box 12">
            <a:extLst>
              <a:ext uri="{FF2B5EF4-FFF2-40B4-BE49-F238E27FC236}">
                <a16:creationId xmlns:a16="http://schemas.microsoft.com/office/drawing/2014/main" id="{3E8814C4-B632-4FC8-9EF0-1120F9F03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1" y="3276600"/>
            <a:ext cx="1374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8000"/>
                </a:solidFill>
              </a:rPr>
              <a:t>verspreid, in spiralen</a:t>
            </a: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86C79B6A-5BEA-49CD-A932-BE93061D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2766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8000"/>
                </a:solidFill>
              </a:rPr>
              <a:t>kruisgewijs tegenoverstaand</a:t>
            </a:r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id="{29996A8E-8CCE-4F15-B1A5-D0D30D346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1" y="3276600"/>
            <a:ext cx="13747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008000"/>
                </a:solidFill>
              </a:rPr>
              <a:t>verspreid, tweerijig</a:t>
            </a:r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F45BBA4B-F842-4A51-A554-ED3D4A07C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5136" name="Rectangle 16">
            <a:extLst>
              <a:ext uri="{FF2B5EF4-FFF2-40B4-BE49-F238E27FC236}">
                <a16:creationId xmlns:a16="http://schemas.microsoft.com/office/drawing/2014/main" id="{B980BDC1-2EDD-4737-BADB-CC26748F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03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</a:t>
            </a:r>
            <a:endParaRPr lang="nl-NL" altLang="nl-NL" sz="10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EFE7DD4-2D1E-41F2-AEAD-51700B493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10134600" cy="1143000"/>
          </a:xfrm>
        </p:spPr>
        <p:txBody>
          <a:bodyPr/>
          <a:lstStyle/>
          <a:p>
            <a:pPr algn="r" eaLnBrk="1" hangingPunct="1"/>
            <a:r>
              <a:rPr lang="nl-NL" altLang="nl-NL" sz="2100"/>
              <a:t>Overstaande bladstelen/bladmerken </a:t>
            </a:r>
            <a:r>
              <a:rPr lang="nl-NL" altLang="nl-NL" sz="2100" i="1"/>
              <a:t>niet</a:t>
            </a:r>
            <a:r>
              <a:rPr lang="nl-NL" altLang="nl-NL" sz="2100"/>
              <a:t> samenstotend of door een lijn verbonden</a:t>
            </a:r>
          </a:p>
        </p:txBody>
      </p:sp>
      <p:pic>
        <p:nvPicPr>
          <p:cNvPr id="70659" name="Picture 5" descr="C:\Mijn documenten\planten s t u\syringa knop acer.jpg">
            <a:extLst>
              <a:ext uri="{FF2B5EF4-FFF2-40B4-BE49-F238E27FC236}">
                <a16:creationId xmlns:a16="http://schemas.microsoft.com/office/drawing/2014/main" id="{6802B4C1-6F40-44CE-AABD-23C9E60D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9" r="-21999"/>
          <a:stretch>
            <a:fillRect/>
          </a:stretch>
        </p:blipFill>
        <p:spPr bwMode="auto">
          <a:xfrm>
            <a:off x="6332538" y="1752601"/>
            <a:ext cx="311626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6">
            <a:extLst>
              <a:ext uri="{FF2B5EF4-FFF2-40B4-BE49-F238E27FC236}">
                <a16:creationId xmlns:a16="http://schemas.microsoft.com/office/drawing/2014/main" id="{8BA39E18-EF24-43DE-BE17-E1AE0E90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6172200"/>
            <a:ext cx="1131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Syringa</a:t>
            </a:r>
          </a:p>
        </p:txBody>
      </p:sp>
      <p:sp>
        <p:nvSpPr>
          <p:cNvPr id="70661" name="Oval 7">
            <a:extLst>
              <a:ext uri="{FF2B5EF4-FFF2-40B4-BE49-F238E27FC236}">
                <a16:creationId xmlns:a16="http://schemas.microsoft.com/office/drawing/2014/main" id="{EBC5D7FD-4FC1-49CF-A754-C28E85E20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447800"/>
            <a:ext cx="2667000" cy="396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70662" name="Picture 8" descr="C:\Mijn documenten\planten s t u\syringa vulgaris knoppen.jpg">
            <a:extLst>
              <a:ext uri="{FF2B5EF4-FFF2-40B4-BE49-F238E27FC236}">
                <a16:creationId xmlns:a16="http://schemas.microsoft.com/office/drawing/2014/main" id="{D142F6E2-F0B7-4652-B34D-D4D45F97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3151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Rectangle 9">
            <a:extLst>
              <a:ext uri="{FF2B5EF4-FFF2-40B4-BE49-F238E27FC236}">
                <a16:creationId xmlns:a16="http://schemas.microsoft.com/office/drawing/2014/main" id="{91CB9DE9-7FF1-494A-8C6D-71316669F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0664" name="Rectangle 10">
            <a:extLst>
              <a:ext uri="{FF2B5EF4-FFF2-40B4-BE49-F238E27FC236}">
                <a16:creationId xmlns:a16="http://schemas.microsoft.com/office/drawing/2014/main" id="{ABC54BF9-E207-4047-8C7B-2154A668D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76</a:t>
            </a:r>
            <a:endParaRPr lang="nl-NL" altLang="nl-NL" sz="10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>
            <a:extLst>
              <a:ext uri="{FF2B5EF4-FFF2-40B4-BE49-F238E27FC236}">
                <a16:creationId xmlns:a16="http://schemas.microsoft.com/office/drawing/2014/main" id="{0A1818A8-1F69-4FED-9978-71DE4A4E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76" y="3004552"/>
            <a:ext cx="3730007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Bladsporen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>
            <a:extLst>
              <a:ext uri="{FF2B5EF4-FFF2-40B4-BE49-F238E27FC236}">
                <a16:creationId xmlns:a16="http://schemas.microsoft.com/office/drawing/2014/main" id="{A1768773-3A14-4AB8-BEA6-9F76B7C83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0214" y="0"/>
            <a:ext cx="9957786" cy="1143000"/>
          </a:xfrm>
          <a:noFill/>
        </p:spPr>
        <p:txBody>
          <a:bodyPr/>
          <a:lstStyle/>
          <a:p>
            <a:pPr eaLnBrk="1" hangingPunct="1"/>
            <a:r>
              <a:rPr lang="nl-NL" altLang="nl-NL" dirty="0"/>
              <a:t>Bladsporen (littekens van vaatbundels)</a:t>
            </a:r>
          </a:p>
        </p:txBody>
      </p:sp>
      <p:pic>
        <p:nvPicPr>
          <p:cNvPr id="72707" name="Picture 5" descr="C:\Mijn documenten\Mijn afbeeldingen\sporen.jpg">
            <a:extLst>
              <a:ext uri="{FF2B5EF4-FFF2-40B4-BE49-F238E27FC236}">
                <a16:creationId xmlns:a16="http://schemas.microsoft.com/office/drawing/2014/main" id="{3A34D130-C5B1-46F3-A3B4-5D9EA5323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85153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6">
            <a:extLst>
              <a:ext uri="{FF2B5EF4-FFF2-40B4-BE49-F238E27FC236}">
                <a16:creationId xmlns:a16="http://schemas.microsoft.com/office/drawing/2014/main" id="{0DA4A228-58E3-4AD5-8130-35CC10E22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800600"/>
            <a:ext cx="1077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tweesporig</a:t>
            </a:r>
          </a:p>
        </p:txBody>
      </p:sp>
      <p:sp>
        <p:nvSpPr>
          <p:cNvPr id="72709" name="Text Box 7">
            <a:extLst>
              <a:ext uri="{FF2B5EF4-FFF2-40B4-BE49-F238E27FC236}">
                <a16:creationId xmlns:a16="http://schemas.microsoft.com/office/drawing/2014/main" id="{44580557-4BBF-40B9-B0DF-D8DF0F51A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4800600"/>
            <a:ext cx="976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éénsporig</a:t>
            </a:r>
          </a:p>
        </p:txBody>
      </p:sp>
      <p:sp>
        <p:nvSpPr>
          <p:cNvPr id="72710" name="Text Box 8">
            <a:extLst>
              <a:ext uri="{FF2B5EF4-FFF2-40B4-BE49-F238E27FC236}">
                <a16:creationId xmlns:a16="http://schemas.microsoft.com/office/drawing/2014/main" id="{D76DEEC6-28D8-4D80-B979-46347231B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800601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éénsporig,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halvemaan</a:t>
            </a:r>
          </a:p>
        </p:txBody>
      </p:sp>
      <p:sp>
        <p:nvSpPr>
          <p:cNvPr id="72711" name="Text Box 9">
            <a:extLst>
              <a:ext uri="{FF2B5EF4-FFF2-40B4-BE49-F238E27FC236}">
                <a16:creationId xmlns:a16="http://schemas.microsoft.com/office/drawing/2014/main" id="{11B93194-DB41-494A-AFD2-EEB40782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800600"/>
            <a:ext cx="1011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driesporig</a:t>
            </a:r>
          </a:p>
        </p:txBody>
      </p:sp>
      <p:sp>
        <p:nvSpPr>
          <p:cNvPr id="72712" name="Text Box 10">
            <a:extLst>
              <a:ext uri="{FF2B5EF4-FFF2-40B4-BE49-F238E27FC236}">
                <a16:creationId xmlns:a16="http://schemas.microsoft.com/office/drawing/2014/main" id="{FBDBCC79-7453-4B23-9057-AB7ED5502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4800601"/>
            <a:ext cx="13827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drie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sporengroepen</a:t>
            </a:r>
          </a:p>
        </p:txBody>
      </p:sp>
      <p:sp>
        <p:nvSpPr>
          <p:cNvPr id="72713" name="Text Box 11">
            <a:extLst>
              <a:ext uri="{FF2B5EF4-FFF2-40B4-BE49-F238E27FC236}">
                <a16:creationId xmlns:a16="http://schemas.microsoft.com/office/drawing/2014/main" id="{32470C97-D20D-41A6-9C02-1B2C30A77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1" y="4800600"/>
            <a:ext cx="182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Veel- of meersporig</a:t>
            </a:r>
          </a:p>
        </p:txBody>
      </p:sp>
      <p:sp>
        <p:nvSpPr>
          <p:cNvPr id="72714" name="Rectangle 12">
            <a:extLst>
              <a:ext uri="{FF2B5EF4-FFF2-40B4-BE49-F238E27FC236}">
                <a16:creationId xmlns:a16="http://schemas.microsoft.com/office/drawing/2014/main" id="{9A3C1E52-0B48-49BA-A3B1-A8ACBBFDA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2715" name="Rectangle 13">
            <a:extLst>
              <a:ext uri="{FF2B5EF4-FFF2-40B4-BE49-F238E27FC236}">
                <a16:creationId xmlns:a16="http://schemas.microsoft.com/office/drawing/2014/main" id="{12EED8D7-E748-4CBB-A5ED-C603907C9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77</a:t>
            </a:r>
            <a:endParaRPr lang="nl-NL" altLang="nl-NL" sz="10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8">
            <a:extLst>
              <a:ext uri="{FF2B5EF4-FFF2-40B4-BE49-F238E27FC236}">
                <a16:creationId xmlns:a16="http://schemas.microsoft.com/office/drawing/2014/main" id="{4A9CD821-1E05-4917-8DC8-399143F3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3026"/>
            <a:ext cx="32258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Rectangle 2">
            <a:extLst>
              <a:ext uri="{FF2B5EF4-FFF2-40B4-BE49-F238E27FC236}">
                <a16:creationId xmlns:a16="http://schemas.microsoft.com/office/drawing/2014/main" id="{C8E63AB5-7EAE-4392-AE18-AE2920F5FA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4450" y="303213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 err="1"/>
              <a:t>Één</a:t>
            </a:r>
            <a:r>
              <a:rPr lang="nl-NL" altLang="nl-NL" dirty="0"/>
              <a:t> bladspoor</a:t>
            </a:r>
          </a:p>
        </p:txBody>
      </p:sp>
      <p:sp>
        <p:nvSpPr>
          <p:cNvPr id="73732" name="Text Box 7">
            <a:extLst>
              <a:ext uri="{FF2B5EF4-FFF2-40B4-BE49-F238E27FC236}">
                <a16:creationId xmlns:a16="http://schemas.microsoft.com/office/drawing/2014/main" id="{442B0C87-F24D-46E0-9603-0113B855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096000"/>
            <a:ext cx="311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Rhododendron (Azalea)</a:t>
            </a:r>
          </a:p>
        </p:txBody>
      </p:sp>
      <p:sp>
        <p:nvSpPr>
          <p:cNvPr id="73733" name="Oval 11">
            <a:extLst>
              <a:ext uri="{FF2B5EF4-FFF2-40B4-BE49-F238E27FC236}">
                <a16:creationId xmlns:a16="http://schemas.microsoft.com/office/drawing/2014/main" id="{201EBD03-8646-4C10-AB7A-0987AEA07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962400"/>
            <a:ext cx="12192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3734" name="Text Box 14">
            <a:extLst>
              <a:ext uri="{FF2B5EF4-FFF2-40B4-BE49-F238E27FC236}">
                <a16:creationId xmlns:a16="http://schemas.microsoft.com/office/drawing/2014/main" id="{B4D0AF5B-413B-44F7-8D23-FCAA60147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928813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bloemknoppen</a:t>
            </a:r>
          </a:p>
        </p:txBody>
      </p:sp>
      <p:sp>
        <p:nvSpPr>
          <p:cNvPr id="73735" name="Line 15">
            <a:extLst>
              <a:ext uri="{FF2B5EF4-FFF2-40B4-BE49-F238E27FC236}">
                <a16:creationId xmlns:a16="http://schemas.microsoft.com/office/drawing/2014/main" id="{7071DB74-E091-4297-A331-E2904C0226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2133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3736" name="Text Box 16">
            <a:extLst>
              <a:ext uri="{FF2B5EF4-FFF2-40B4-BE49-F238E27FC236}">
                <a16:creationId xmlns:a16="http://schemas.microsoft.com/office/drawing/2014/main" id="{42BFBBC2-DC3C-49D6-92FE-49B0D98C3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367213"/>
            <a:ext cx="103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bladknop</a:t>
            </a:r>
          </a:p>
        </p:txBody>
      </p:sp>
      <p:sp>
        <p:nvSpPr>
          <p:cNvPr id="73737" name="Line 17">
            <a:extLst>
              <a:ext uri="{FF2B5EF4-FFF2-40B4-BE49-F238E27FC236}">
                <a16:creationId xmlns:a16="http://schemas.microsoft.com/office/drawing/2014/main" id="{3BD149D4-D9E8-468A-B5C4-C8B20997BE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4572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3738" name="Rectangle 19">
            <a:extLst>
              <a:ext uri="{FF2B5EF4-FFF2-40B4-BE49-F238E27FC236}">
                <a16:creationId xmlns:a16="http://schemas.microsoft.com/office/drawing/2014/main" id="{FE422655-316F-416B-AD12-01F9C2B0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3739" name="Rectangle 20">
            <a:extLst>
              <a:ext uri="{FF2B5EF4-FFF2-40B4-BE49-F238E27FC236}">
                <a16:creationId xmlns:a16="http://schemas.microsoft.com/office/drawing/2014/main" id="{EEF6F967-F5EE-4BD9-AB8F-BFBB109E9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78</a:t>
            </a:r>
            <a:endParaRPr lang="nl-NL" altLang="nl-NL" sz="10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D162C814-AFD8-4C22-A3B3-CDA7F8763E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Één (ringvormig) bladspoor</a:t>
            </a:r>
          </a:p>
        </p:txBody>
      </p:sp>
      <p:sp>
        <p:nvSpPr>
          <p:cNvPr id="74755" name="Text Box 4">
            <a:extLst>
              <a:ext uri="{FF2B5EF4-FFF2-40B4-BE49-F238E27FC236}">
                <a16:creationId xmlns:a16="http://schemas.microsoft.com/office/drawing/2014/main" id="{86249B51-1DED-47C8-84A0-5BB6FDA33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638800"/>
            <a:ext cx="111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Catalpa</a:t>
            </a:r>
          </a:p>
        </p:txBody>
      </p:sp>
      <p:pic>
        <p:nvPicPr>
          <p:cNvPr id="74756" name="Picture 7" descr="C:\Mijn documenten\houtachtig plaatjes\CataSpe3.jpg">
            <a:extLst>
              <a:ext uri="{FF2B5EF4-FFF2-40B4-BE49-F238E27FC236}">
                <a16:creationId xmlns:a16="http://schemas.microsoft.com/office/drawing/2014/main" id="{05C3E08C-F09F-4FC4-BB33-9190F2251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5165" r="32277" b="7477"/>
          <a:stretch>
            <a:fillRect/>
          </a:stretch>
        </p:blipFill>
        <p:spPr bwMode="auto">
          <a:xfrm>
            <a:off x="2667000" y="1905000"/>
            <a:ext cx="1752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7" name="Group 8">
            <a:extLst>
              <a:ext uri="{FF2B5EF4-FFF2-40B4-BE49-F238E27FC236}">
                <a16:creationId xmlns:a16="http://schemas.microsoft.com/office/drawing/2014/main" id="{1925CE85-B1DD-4B7D-A8D9-A28C38474323}"/>
              </a:ext>
            </a:extLst>
          </p:cNvPr>
          <p:cNvGrpSpPr>
            <a:grpSpLocks/>
          </p:cNvGrpSpPr>
          <p:nvPr/>
        </p:nvGrpSpPr>
        <p:grpSpPr bwMode="auto">
          <a:xfrm>
            <a:off x="6248401" y="1371600"/>
            <a:ext cx="4035425" cy="4724400"/>
            <a:chOff x="4489" y="768"/>
            <a:chExt cx="2542" cy="2976"/>
          </a:xfrm>
        </p:grpSpPr>
        <p:pic>
          <p:nvPicPr>
            <p:cNvPr id="74761" name="Picture 9" descr="C:\Mijn documenten\planten\catalpa DRIE.jpg">
              <a:extLst>
                <a:ext uri="{FF2B5EF4-FFF2-40B4-BE49-F238E27FC236}">
                  <a16:creationId xmlns:a16="http://schemas.microsoft.com/office/drawing/2014/main" id="{2D84B077-D1B1-48C6-A113-9EBE94D86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0" r="24492" b="20174"/>
            <a:stretch>
              <a:fillRect/>
            </a:stretch>
          </p:blipFill>
          <p:spPr bwMode="auto">
            <a:xfrm>
              <a:off x="4489" y="768"/>
              <a:ext cx="2542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10">
              <a:extLst>
                <a:ext uri="{FF2B5EF4-FFF2-40B4-BE49-F238E27FC236}">
                  <a16:creationId xmlns:a16="http://schemas.microsoft.com/office/drawing/2014/main" id="{B6A6ED22-5A02-42C7-97D4-0DCA6469A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8" y="3262"/>
              <a:ext cx="18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bg1"/>
                  </a:solidFill>
                </a:rPr>
                <a:t>bladknoppen in kransen van 3</a:t>
              </a:r>
            </a:p>
          </p:txBody>
        </p:sp>
        <p:sp>
          <p:nvSpPr>
            <p:cNvPr id="74763" name="AutoShape 11">
              <a:extLst>
                <a:ext uri="{FF2B5EF4-FFF2-40B4-BE49-F238E27FC236}">
                  <a16:creationId xmlns:a16="http://schemas.microsoft.com/office/drawing/2014/main" id="{7E858082-1789-496D-BC40-03531A4F8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784"/>
              <a:ext cx="624" cy="306"/>
            </a:xfrm>
            <a:custGeom>
              <a:avLst/>
              <a:gdLst>
                <a:gd name="T0" fmla="*/ 10 w 21600"/>
                <a:gd name="T1" fmla="*/ 0 h 21600"/>
                <a:gd name="T2" fmla="*/ 10 w 21600"/>
                <a:gd name="T3" fmla="*/ 2 h 21600"/>
                <a:gd name="T4" fmla="*/ 2 w 21600"/>
                <a:gd name="T5" fmla="*/ 4 h 21600"/>
                <a:gd name="T6" fmla="*/ 18 w 21600"/>
                <a:gd name="T7" fmla="*/ 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024 h 21600"/>
                <a:gd name="T14" fmla="*/ 18485 w 21600"/>
                <a:gd name="T15" fmla="*/ 811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4024"/>
                  </a:lnTo>
                  <a:cubicBezTo>
                    <a:pt x="5564" y="4024"/>
                    <a:pt x="0" y="7666"/>
                    <a:pt x="0" y="12158"/>
                  </a:cubicBezTo>
                  <a:lnTo>
                    <a:pt x="0" y="21600"/>
                  </a:lnTo>
                  <a:lnTo>
                    <a:pt x="4201" y="21600"/>
                  </a:lnTo>
                  <a:lnTo>
                    <a:pt x="4201" y="12158"/>
                  </a:lnTo>
                  <a:cubicBezTo>
                    <a:pt x="4201" y="9936"/>
                    <a:pt x="7884" y="8134"/>
                    <a:pt x="12427" y="8134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74758" name="Oval 12">
            <a:extLst>
              <a:ext uri="{FF2B5EF4-FFF2-40B4-BE49-F238E27FC236}">
                <a16:creationId xmlns:a16="http://schemas.microsoft.com/office/drawing/2014/main" id="{DAE1CACB-4F30-40D4-9626-3201885C5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86000"/>
            <a:ext cx="21336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4759" name="Rectangle 13">
            <a:extLst>
              <a:ext uri="{FF2B5EF4-FFF2-40B4-BE49-F238E27FC236}">
                <a16:creationId xmlns:a16="http://schemas.microsoft.com/office/drawing/2014/main" id="{B99935A0-E911-4824-8F77-42C4AB75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4760" name="Rectangle 14">
            <a:extLst>
              <a:ext uri="{FF2B5EF4-FFF2-40B4-BE49-F238E27FC236}">
                <a16:creationId xmlns:a16="http://schemas.microsoft.com/office/drawing/2014/main" id="{8F4F739D-3B3E-42DF-AF19-DC3A3C7AA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79</a:t>
            </a:r>
            <a:endParaRPr lang="nl-NL" altLang="nl-NL" sz="10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D3BFCD4-F84F-4553-B76B-A15D18179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8534400" cy="1143000"/>
          </a:xfrm>
        </p:spPr>
        <p:txBody>
          <a:bodyPr/>
          <a:lstStyle/>
          <a:p>
            <a:pPr eaLnBrk="1" hangingPunct="1"/>
            <a:r>
              <a:rPr lang="nl-NL" altLang="nl-NL"/>
              <a:t>Één (halvemaanvormig) bladspoor</a:t>
            </a:r>
          </a:p>
        </p:txBody>
      </p:sp>
      <p:pic>
        <p:nvPicPr>
          <p:cNvPr id="75779" name="Picture 6" descr="C:\Mijn documenten\planten d e f\fraxinus excelsior knop3.jpg">
            <a:extLst>
              <a:ext uri="{FF2B5EF4-FFF2-40B4-BE49-F238E27FC236}">
                <a16:creationId xmlns:a16="http://schemas.microsoft.com/office/drawing/2014/main" id="{24FB1D48-F31F-4C2A-81DA-1805F067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24209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">
            <a:extLst>
              <a:ext uri="{FF2B5EF4-FFF2-40B4-BE49-F238E27FC236}">
                <a16:creationId xmlns:a16="http://schemas.microsoft.com/office/drawing/2014/main" id="{BFBA207A-A0A4-4781-BFED-C9C66C8F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019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Fraxinus excelsior</a:t>
            </a:r>
          </a:p>
        </p:txBody>
      </p:sp>
      <p:pic>
        <p:nvPicPr>
          <p:cNvPr id="75781" name="Picture 11">
            <a:extLst>
              <a:ext uri="{FF2B5EF4-FFF2-40B4-BE49-F238E27FC236}">
                <a16:creationId xmlns:a16="http://schemas.microsoft.com/office/drawing/2014/main" id="{4CD237B1-56DF-40DB-B49E-4242CBEB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1"/>
            <a:ext cx="586740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82" name="Oval 12">
            <a:extLst>
              <a:ext uri="{FF2B5EF4-FFF2-40B4-BE49-F238E27FC236}">
                <a16:creationId xmlns:a16="http://schemas.microsoft.com/office/drawing/2014/main" id="{5F64AF68-5FD8-4D0C-9B19-C4DDEE511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438400"/>
            <a:ext cx="22860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5783" name="Text Box 13">
            <a:extLst>
              <a:ext uri="{FF2B5EF4-FFF2-40B4-BE49-F238E27FC236}">
                <a16:creationId xmlns:a16="http://schemas.microsoft.com/office/drawing/2014/main" id="{6ECAB96A-595C-46D1-8ABB-7A24CD81F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525" y="5143501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samara</a:t>
            </a:r>
          </a:p>
        </p:txBody>
      </p:sp>
      <p:sp>
        <p:nvSpPr>
          <p:cNvPr id="75784" name="Rectangle 14">
            <a:extLst>
              <a:ext uri="{FF2B5EF4-FFF2-40B4-BE49-F238E27FC236}">
                <a16:creationId xmlns:a16="http://schemas.microsoft.com/office/drawing/2014/main" id="{A5AAC91B-0F55-4C5D-A851-AE4C4195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5785" name="Rectangle 15">
            <a:extLst>
              <a:ext uri="{FF2B5EF4-FFF2-40B4-BE49-F238E27FC236}">
                <a16:creationId xmlns:a16="http://schemas.microsoft.com/office/drawing/2014/main" id="{07A57D87-BB60-43C4-B19F-F45340795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80</a:t>
            </a:r>
            <a:endParaRPr lang="nl-NL" altLang="nl-NL" sz="10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C:\Mijn documenten\coniferen\ginkgo 2 bladsporen.jpg">
            <a:extLst>
              <a:ext uri="{FF2B5EF4-FFF2-40B4-BE49-F238E27FC236}">
                <a16:creationId xmlns:a16="http://schemas.microsoft.com/office/drawing/2014/main" id="{CA4E2693-4CEB-4E25-9825-E5238346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86"/>
          <a:stretch>
            <a:fillRect/>
          </a:stretch>
        </p:blipFill>
        <p:spPr bwMode="auto">
          <a:xfrm>
            <a:off x="6324600" y="1066800"/>
            <a:ext cx="8778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9">
            <a:extLst>
              <a:ext uri="{FF2B5EF4-FFF2-40B4-BE49-F238E27FC236}">
                <a16:creationId xmlns:a16="http://schemas.microsoft.com/office/drawing/2014/main" id="{D41A6B90-CD3A-484C-AF3B-784FE9F8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1030288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10" descr="C:\Mijn documenten\planten g h i j\ginkgo winter.jpg">
            <a:extLst>
              <a:ext uri="{FF2B5EF4-FFF2-40B4-BE49-F238E27FC236}">
                <a16:creationId xmlns:a16="http://schemas.microsoft.com/office/drawing/2014/main" id="{E40B85F6-C081-4E8F-A3BC-27C5BF18A15F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7938" y="914400"/>
            <a:ext cx="177165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Rectangle 11">
            <a:extLst>
              <a:ext uri="{FF2B5EF4-FFF2-40B4-BE49-F238E27FC236}">
                <a16:creationId xmlns:a16="http://schemas.microsoft.com/office/drawing/2014/main" id="{2EBDE6D4-22D1-4AC1-A810-CC9423B225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Tweesporig bladmerk</a:t>
            </a:r>
          </a:p>
        </p:txBody>
      </p:sp>
      <p:sp>
        <p:nvSpPr>
          <p:cNvPr id="76806" name="Oval 12">
            <a:extLst>
              <a:ext uri="{FF2B5EF4-FFF2-40B4-BE49-F238E27FC236}">
                <a16:creationId xmlns:a16="http://schemas.microsoft.com/office/drawing/2014/main" id="{8DA955B3-7B88-466C-A7BE-B100F3C37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895600"/>
            <a:ext cx="1905000" cy="167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6807" name="Line 13">
            <a:extLst>
              <a:ext uri="{FF2B5EF4-FFF2-40B4-BE49-F238E27FC236}">
                <a16:creationId xmlns:a16="http://schemas.microsoft.com/office/drawing/2014/main" id="{2BC92C04-709F-41A0-9E15-00CFA2FCCA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76600" y="35814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6808" name="Line 14">
            <a:extLst>
              <a:ext uri="{FF2B5EF4-FFF2-40B4-BE49-F238E27FC236}">
                <a16:creationId xmlns:a16="http://schemas.microsoft.com/office/drawing/2014/main" id="{A3387AE9-F12D-466D-95FE-141C6610A5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1676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6809" name="Text Box 15">
            <a:extLst>
              <a:ext uri="{FF2B5EF4-FFF2-40B4-BE49-F238E27FC236}">
                <a16:creationId xmlns:a16="http://schemas.microsoft.com/office/drawing/2014/main" id="{D0B96F81-3BC4-4BCF-B873-E1EBD976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1" y="6172200"/>
            <a:ext cx="2011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Ginkgo biloba </a:t>
            </a:r>
          </a:p>
        </p:txBody>
      </p:sp>
      <p:pic>
        <p:nvPicPr>
          <p:cNvPr id="76810" name="Picture 16" descr="C:\Mijn documenten\keg\ginkgo groen deel.jpg">
            <a:extLst>
              <a:ext uri="{FF2B5EF4-FFF2-40B4-BE49-F238E27FC236}">
                <a16:creationId xmlns:a16="http://schemas.microsoft.com/office/drawing/2014/main" id="{3F215411-527E-4C06-B609-B52F7073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057400"/>
            <a:ext cx="30019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Line 18">
            <a:extLst>
              <a:ext uri="{FF2B5EF4-FFF2-40B4-BE49-F238E27FC236}">
                <a16:creationId xmlns:a16="http://schemas.microsoft.com/office/drawing/2014/main" id="{8344AEA6-C5DE-46BE-9503-36D9A05F7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9200" y="1752600"/>
            <a:ext cx="0" cy="419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6812" name="Text Box 19">
            <a:extLst>
              <a:ext uri="{FF2B5EF4-FFF2-40B4-BE49-F238E27FC236}">
                <a16:creationId xmlns:a16="http://schemas.microsoft.com/office/drawing/2014/main" id="{3090A553-7461-4331-BD80-583D3B4A8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525" y="5524501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tweelobbig</a:t>
            </a:r>
          </a:p>
        </p:txBody>
      </p:sp>
      <p:sp>
        <p:nvSpPr>
          <p:cNvPr id="76813" name="Rectangle 20">
            <a:extLst>
              <a:ext uri="{FF2B5EF4-FFF2-40B4-BE49-F238E27FC236}">
                <a16:creationId xmlns:a16="http://schemas.microsoft.com/office/drawing/2014/main" id="{528EA5BD-BC4C-4F83-88F1-12054D47C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6814" name="Rectangle 21">
            <a:extLst>
              <a:ext uri="{FF2B5EF4-FFF2-40B4-BE49-F238E27FC236}">
                <a16:creationId xmlns:a16="http://schemas.microsoft.com/office/drawing/2014/main" id="{43134642-5E52-4BAB-B44D-B2FBCF7E1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81</a:t>
            </a:r>
            <a:endParaRPr lang="nl-NL" altLang="nl-NL" sz="10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0BDF455-2061-407B-B016-AD71F511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Driesporig bladmerk</a:t>
            </a:r>
          </a:p>
        </p:txBody>
      </p:sp>
      <p:pic>
        <p:nvPicPr>
          <p:cNvPr id="77827" name="Picture 4" descr="C:\Mijn documenten\houtachtig plaatjes\AcerPla3.jpg">
            <a:extLst>
              <a:ext uri="{FF2B5EF4-FFF2-40B4-BE49-F238E27FC236}">
                <a16:creationId xmlns:a16="http://schemas.microsoft.com/office/drawing/2014/main" id="{E9EE0BAB-D992-471B-A824-47C2EA985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3" t="5165" r="3947" b="42892"/>
          <a:stretch>
            <a:fillRect/>
          </a:stretch>
        </p:blipFill>
        <p:spPr bwMode="auto">
          <a:xfrm>
            <a:off x="2743201" y="2209800"/>
            <a:ext cx="1825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5">
            <a:extLst>
              <a:ext uri="{FF2B5EF4-FFF2-40B4-BE49-F238E27FC236}">
                <a16:creationId xmlns:a16="http://schemas.microsoft.com/office/drawing/2014/main" id="{6F5CDACF-3351-4D85-8B9D-E23DA9DF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172200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Acer</a:t>
            </a:r>
          </a:p>
        </p:txBody>
      </p:sp>
      <p:pic>
        <p:nvPicPr>
          <p:cNvPr id="77829" name="Picture 8" descr="C:\Mijn documenten\planten a\acer platanoides vr.jpg">
            <a:extLst>
              <a:ext uri="{FF2B5EF4-FFF2-40B4-BE49-F238E27FC236}">
                <a16:creationId xmlns:a16="http://schemas.microsoft.com/office/drawing/2014/main" id="{4FC2173C-8B46-4AE6-9512-A286D7E4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1"/>
            <a:ext cx="32766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9">
            <a:extLst>
              <a:ext uri="{FF2B5EF4-FFF2-40B4-BE49-F238E27FC236}">
                <a16:creationId xmlns:a16="http://schemas.microsoft.com/office/drawing/2014/main" id="{330CE6A6-8AD8-43CF-83A9-E6D5F4991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2819400"/>
            <a:ext cx="145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600"/>
              <a:t>dubbele samara</a:t>
            </a:r>
          </a:p>
        </p:txBody>
      </p:sp>
      <p:sp>
        <p:nvSpPr>
          <p:cNvPr id="77831" name="Oval 10">
            <a:extLst>
              <a:ext uri="{FF2B5EF4-FFF2-40B4-BE49-F238E27FC236}">
                <a16:creationId xmlns:a16="http://schemas.microsoft.com/office/drawing/2014/main" id="{601FC674-BD95-401B-A044-C8440CADE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38400"/>
            <a:ext cx="25146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7832" name="Rectangle 11">
            <a:extLst>
              <a:ext uri="{FF2B5EF4-FFF2-40B4-BE49-F238E27FC236}">
                <a16:creationId xmlns:a16="http://schemas.microsoft.com/office/drawing/2014/main" id="{555B58A9-621D-4F1C-A500-92469EDB5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7833" name="Rectangle 12">
            <a:extLst>
              <a:ext uri="{FF2B5EF4-FFF2-40B4-BE49-F238E27FC236}">
                <a16:creationId xmlns:a16="http://schemas.microsoft.com/office/drawing/2014/main" id="{860CB43B-018E-474B-891F-DB273C80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82</a:t>
            </a:r>
            <a:endParaRPr lang="nl-NL" altLang="nl-NL" sz="1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5B5AA886-B2D8-49EC-BFF0-127249E89F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Driesporig bladmerk</a:t>
            </a:r>
          </a:p>
        </p:txBody>
      </p:sp>
      <p:sp>
        <p:nvSpPr>
          <p:cNvPr id="78851" name="Text Box 4">
            <a:extLst>
              <a:ext uri="{FF2B5EF4-FFF2-40B4-BE49-F238E27FC236}">
                <a16:creationId xmlns:a16="http://schemas.microsoft.com/office/drawing/2014/main" id="{01767069-A6B2-4E58-9722-49E7E7A9C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19800"/>
            <a:ext cx="1436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Sambucus</a:t>
            </a:r>
          </a:p>
        </p:txBody>
      </p:sp>
      <p:pic>
        <p:nvPicPr>
          <p:cNvPr id="78852" name="Picture 5" descr="C:\Mijn documenten\houtachtig plaatjes\AescGla3.jpg">
            <a:extLst>
              <a:ext uri="{FF2B5EF4-FFF2-40B4-BE49-F238E27FC236}">
                <a16:creationId xmlns:a16="http://schemas.microsoft.com/office/drawing/2014/main" id="{46AB93E3-41EF-421B-9359-6E222BA2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9" t="2361" r="4390" b="36252"/>
          <a:stretch>
            <a:fillRect/>
          </a:stretch>
        </p:blipFill>
        <p:spPr bwMode="auto">
          <a:xfrm>
            <a:off x="2971801" y="2514600"/>
            <a:ext cx="22272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 Box 6">
            <a:extLst>
              <a:ext uri="{FF2B5EF4-FFF2-40B4-BE49-F238E27FC236}">
                <a16:creationId xmlns:a16="http://schemas.microsoft.com/office/drawing/2014/main" id="{B5AC4F3A-4DF0-41E1-B5ED-091B389D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219200"/>
            <a:ext cx="273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/>
              <a:t>(drie sporengroepen)</a:t>
            </a:r>
          </a:p>
        </p:txBody>
      </p:sp>
      <p:pic>
        <p:nvPicPr>
          <p:cNvPr id="78854" name="Picture 7" descr="C:\Mijn documenten\houtachtig plaatjes\JuglNig3.jpg">
            <a:extLst>
              <a:ext uri="{FF2B5EF4-FFF2-40B4-BE49-F238E27FC236}">
                <a16:creationId xmlns:a16="http://schemas.microsoft.com/office/drawing/2014/main" id="{1A020697-DA59-41FD-86B5-A4D81794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2" t="2803" r="30505" b="5116"/>
          <a:stretch>
            <a:fillRect/>
          </a:stretch>
        </p:blipFill>
        <p:spPr bwMode="auto">
          <a:xfrm>
            <a:off x="6858001" y="2514600"/>
            <a:ext cx="17065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 Box 8">
            <a:extLst>
              <a:ext uri="{FF2B5EF4-FFF2-40B4-BE49-F238E27FC236}">
                <a16:creationId xmlns:a16="http://schemas.microsoft.com/office/drawing/2014/main" id="{9622089E-B9D1-496D-90FC-A91D472ED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1" y="6019800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Juglans nigra</a:t>
            </a:r>
          </a:p>
        </p:txBody>
      </p:sp>
      <p:sp>
        <p:nvSpPr>
          <p:cNvPr id="78856" name="Oval 9">
            <a:extLst>
              <a:ext uri="{FF2B5EF4-FFF2-40B4-BE49-F238E27FC236}">
                <a16:creationId xmlns:a16="http://schemas.microsoft.com/office/drawing/2014/main" id="{FFCF6A0F-81E0-4F3A-BB43-C9ABEEE49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81200"/>
            <a:ext cx="2590800" cy="3733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8857" name="Rectangle 10">
            <a:extLst>
              <a:ext uri="{FF2B5EF4-FFF2-40B4-BE49-F238E27FC236}">
                <a16:creationId xmlns:a16="http://schemas.microsoft.com/office/drawing/2014/main" id="{DB3C21B2-18B0-4D79-955D-8DAA25A5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8858" name="Rectangle 11">
            <a:extLst>
              <a:ext uri="{FF2B5EF4-FFF2-40B4-BE49-F238E27FC236}">
                <a16:creationId xmlns:a16="http://schemas.microsoft.com/office/drawing/2014/main" id="{38922751-057C-486D-AF4D-30EF65CE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83</a:t>
            </a:r>
            <a:endParaRPr lang="nl-NL" altLang="nl-NL" sz="100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9" descr="C:\WINDOWS\Desktop\ktc\aesculus hippocastanum twijg4.jpg">
            <a:extLst>
              <a:ext uri="{FF2B5EF4-FFF2-40B4-BE49-F238E27FC236}">
                <a16:creationId xmlns:a16="http://schemas.microsoft.com/office/drawing/2014/main" id="{DE0C0729-2F77-4447-846A-AB469586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6" b="13432"/>
          <a:stretch>
            <a:fillRect/>
          </a:stretch>
        </p:blipFill>
        <p:spPr bwMode="auto">
          <a:xfrm>
            <a:off x="7162800" y="1371600"/>
            <a:ext cx="13985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>
            <a:extLst>
              <a:ext uri="{FF2B5EF4-FFF2-40B4-BE49-F238E27FC236}">
                <a16:creationId xmlns:a16="http://schemas.microsoft.com/office/drawing/2014/main" id="{3B68C854-095B-4710-BA5E-E3B18CA5D0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Veelsporig bladmerk</a:t>
            </a:r>
          </a:p>
        </p:txBody>
      </p:sp>
      <p:pic>
        <p:nvPicPr>
          <p:cNvPr id="79876" name="Picture 6" descr="C:\Mijn documenten\kbk2\aralia elata twijg.jpg">
            <a:extLst>
              <a:ext uri="{FF2B5EF4-FFF2-40B4-BE49-F238E27FC236}">
                <a16:creationId xmlns:a16="http://schemas.microsoft.com/office/drawing/2014/main" id="{868AE420-7682-4D6B-911F-C2694D67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1447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7">
            <a:extLst>
              <a:ext uri="{FF2B5EF4-FFF2-40B4-BE49-F238E27FC236}">
                <a16:creationId xmlns:a16="http://schemas.microsoft.com/office/drawing/2014/main" id="{777FA560-7257-4FAE-9887-DE88A73BB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172200"/>
            <a:ext cx="1593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Aralia elata</a:t>
            </a:r>
          </a:p>
        </p:txBody>
      </p:sp>
      <p:sp>
        <p:nvSpPr>
          <p:cNvPr id="79878" name="Oval 8">
            <a:extLst>
              <a:ext uri="{FF2B5EF4-FFF2-40B4-BE49-F238E27FC236}">
                <a16:creationId xmlns:a16="http://schemas.microsoft.com/office/drawing/2014/main" id="{7914371F-417A-4EA5-8DC4-8BC83FB1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209800"/>
            <a:ext cx="2743200" cy="3200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79879" name="Text Box 10">
            <a:extLst>
              <a:ext uri="{FF2B5EF4-FFF2-40B4-BE49-F238E27FC236}">
                <a16:creationId xmlns:a16="http://schemas.microsoft.com/office/drawing/2014/main" id="{1322687F-DEB0-49D2-B1FA-54FB2383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25" y="6172200"/>
            <a:ext cx="1377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Aesculus </a:t>
            </a:r>
          </a:p>
        </p:txBody>
      </p:sp>
      <p:sp>
        <p:nvSpPr>
          <p:cNvPr id="79880" name="Rectangle 11">
            <a:extLst>
              <a:ext uri="{FF2B5EF4-FFF2-40B4-BE49-F238E27FC236}">
                <a16:creationId xmlns:a16="http://schemas.microsoft.com/office/drawing/2014/main" id="{B03D8C00-E02C-492F-9383-9095F8FF8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9881" name="Rectangle 12">
            <a:extLst>
              <a:ext uri="{FF2B5EF4-FFF2-40B4-BE49-F238E27FC236}">
                <a16:creationId xmlns:a16="http://schemas.microsoft.com/office/drawing/2014/main" id="{1897842D-94C0-4E7D-8562-69DB6601F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84</a:t>
            </a:r>
            <a:endParaRPr lang="nl-NL" altLang="nl-NL"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C:\Mijn documenten\planten o p q r\prunus serrulata tw winter.jpg">
            <a:extLst>
              <a:ext uri="{FF2B5EF4-FFF2-40B4-BE49-F238E27FC236}">
                <a16:creationId xmlns:a16="http://schemas.microsoft.com/office/drawing/2014/main" id="{997787E8-B7C7-4A0E-91A9-CE376C164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38750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7">
            <a:extLst>
              <a:ext uri="{FF2B5EF4-FFF2-40B4-BE49-F238E27FC236}">
                <a16:creationId xmlns:a16="http://schemas.microsoft.com/office/drawing/2014/main" id="{3BAFD4BB-1875-4A74-A009-B0BBB23D6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 err="1"/>
              <a:t>Kortlot</a:t>
            </a:r>
            <a:endParaRPr lang="nl-NL" altLang="nl-NL" dirty="0"/>
          </a:p>
        </p:txBody>
      </p:sp>
      <p:sp>
        <p:nvSpPr>
          <p:cNvPr id="6148" name="Text Box 9">
            <a:extLst>
              <a:ext uri="{FF2B5EF4-FFF2-40B4-BE49-F238E27FC236}">
                <a16:creationId xmlns:a16="http://schemas.microsoft.com/office/drawing/2014/main" id="{33C24F4D-3A04-4292-A6A4-6811E2D4A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6096000"/>
            <a:ext cx="215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Prunus serrulata</a:t>
            </a:r>
          </a:p>
        </p:txBody>
      </p:sp>
      <p:sp>
        <p:nvSpPr>
          <p:cNvPr id="6149" name="Text Box 17">
            <a:extLst>
              <a:ext uri="{FF2B5EF4-FFF2-40B4-BE49-F238E27FC236}">
                <a16:creationId xmlns:a16="http://schemas.microsoft.com/office/drawing/2014/main" id="{D726D642-3038-400C-B8E7-71F38A4F5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47801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bloemknoppen</a:t>
            </a:r>
          </a:p>
        </p:txBody>
      </p:sp>
      <p:sp>
        <p:nvSpPr>
          <p:cNvPr id="6150" name="Line 18">
            <a:extLst>
              <a:ext uri="{FF2B5EF4-FFF2-40B4-BE49-F238E27FC236}">
                <a16:creationId xmlns:a16="http://schemas.microsoft.com/office/drawing/2014/main" id="{37DEA61B-3E99-4D69-A63F-96BB2A1D44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62800" y="1828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151" name="Picture 19" descr="C:\Mijn documenten\planten o p q r\prsek79.jpg">
            <a:extLst>
              <a:ext uri="{FF2B5EF4-FFF2-40B4-BE49-F238E27FC236}">
                <a16:creationId xmlns:a16="http://schemas.microsoft.com/office/drawing/2014/main" id="{004E0216-B8E9-4D2E-87FC-9C5F2BC3D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3"/>
          <a:stretch>
            <a:fillRect/>
          </a:stretch>
        </p:blipFill>
        <p:spPr bwMode="auto">
          <a:xfrm>
            <a:off x="1752600" y="2286000"/>
            <a:ext cx="3733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Line 20">
            <a:extLst>
              <a:ext uri="{FF2B5EF4-FFF2-40B4-BE49-F238E27FC236}">
                <a16:creationId xmlns:a16="http://schemas.microsoft.com/office/drawing/2014/main" id="{9B66D6E1-BE5B-464F-B39F-BA3F0328B4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3886200"/>
            <a:ext cx="1219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53" name="Text Box 21">
            <a:extLst>
              <a:ext uri="{FF2B5EF4-FFF2-40B4-BE49-F238E27FC236}">
                <a16:creationId xmlns:a16="http://schemas.microsoft.com/office/drawing/2014/main" id="{098A631E-B30B-488D-A5B2-A216839B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657601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ringhout</a:t>
            </a:r>
          </a:p>
        </p:txBody>
      </p:sp>
      <p:sp>
        <p:nvSpPr>
          <p:cNvPr id="6154" name="Line 22">
            <a:extLst>
              <a:ext uri="{FF2B5EF4-FFF2-40B4-BE49-F238E27FC236}">
                <a16:creationId xmlns:a16="http://schemas.microsoft.com/office/drawing/2014/main" id="{01F7E8BC-98C8-4CB0-B765-677154599F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58200" y="4114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55" name="Line 23">
            <a:extLst>
              <a:ext uri="{FF2B5EF4-FFF2-40B4-BE49-F238E27FC236}">
                <a16:creationId xmlns:a16="http://schemas.microsoft.com/office/drawing/2014/main" id="{E8D08C61-35FA-4B5E-896F-139DFDBA8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31242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56" name="Rectangle 24">
            <a:extLst>
              <a:ext uri="{FF2B5EF4-FFF2-40B4-BE49-F238E27FC236}">
                <a16:creationId xmlns:a16="http://schemas.microsoft.com/office/drawing/2014/main" id="{4A875A82-4002-4E57-9B19-391917600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6157" name="Rectangle 25">
            <a:extLst>
              <a:ext uri="{FF2B5EF4-FFF2-40B4-BE49-F238E27FC236}">
                <a16:creationId xmlns:a16="http://schemas.microsoft.com/office/drawing/2014/main" id="{3DB91C2E-E289-41EF-BC53-26F2F155E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</a:t>
            </a:r>
            <a:endParaRPr lang="nl-NL" altLang="nl-NL" sz="10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>
            <a:extLst>
              <a:ext uri="{FF2B5EF4-FFF2-40B4-BE49-F238E27FC236}">
                <a16:creationId xmlns:a16="http://schemas.microsoft.com/office/drawing/2014/main" id="{3689D568-D7DE-4156-8929-EB5BDBB2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309" y="3226494"/>
            <a:ext cx="10108030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Doorns en stekels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C:\WINDOWS\Desktop\kea1\berberis thunbergii bladdoorn1.jpg">
            <a:extLst>
              <a:ext uri="{FF2B5EF4-FFF2-40B4-BE49-F238E27FC236}">
                <a16:creationId xmlns:a16="http://schemas.microsoft.com/office/drawing/2014/main" id="{DE8366A8-FCB7-4771-B7F7-C99512C0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514600"/>
            <a:ext cx="2600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4">
            <a:extLst>
              <a:ext uri="{FF2B5EF4-FFF2-40B4-BE49-F238E27FC236}">
                <a16:creationId xmlns:a16="http://schemas.microsoft.com/office/drawing/2014/main" id="{4A03A5EA-4853-4F19-A0E6-9EBCCB761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Bladdoorn / stekel (enkel)</a:t>
            </a:r>
          </a:p>
        </p:txBody>
      </p:sp>
      <p:sp>
        <p:nvSpPr>
          <p:cNvPr id="81924" name="Oval 5">
            <a:extLst>
              <a:ext uri="{FF2B5EF4-FFF2-40B4-BE49-F238E27FC236}">
                <a16:creationId xmlns:a16="http://schemas.microsoft.com/office/drawing/2014/main" id="{68225A6D-27B4-4A0C-BB01-71229FA8B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905000"/>
            <a:ext cx="3429000" cy="426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81925" name="Picture 7" descr="C:\WINDOWS\Desktop\kea1\berberis thunbergii bladdoorn2.jpg">
            <a:extLst>
              <a:ext uri="{FF2B5EF4-FFF2-40B4-BE49-F238E27FC236}">
                <a16:creationId xmlns:a16="http://schemas.microsoft.com/office/drawing/2014/main" id="{EF0CA758-D775-46E6-9892-720604F49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1600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2">
            <a:extLst>
              <a:ext uri="{FF2B5EF4-FFF2-40B4-BE49-F238E27FC236}">
                <a16:creationId xmlns:a16="http://schemas.microsoft.com/office/drawing/2014/main" id="{B5EE3056-F06D-42EA-9120-FE22F464B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6096000"/>
            <a:ext cx="254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Berberis thunbergii</a:t>
            </a:r>
          </a:p>
        </p:txBody>
      </p:sp>
      <p:sp>
        <p:nvSpPr>
          <p:cNvPr id="81927" name="Rectangle 8">
            <a:extLst>
              <a:ext uri="{FF2B5EF4-FFF2-40B4-BE49-F238E27FC236}">
                <a16:creationId xmlns:a16="http://schemas.microsoft.com/office/drawing/2014/main" id="{A09744DD-01F1-444F-BA40-314E24028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1928" name="Rectangle 9">
            <a:extLst>
              <a:ext uri="{FF2B5EF4-FFF2-40B4-BE49-F238E27FC236}">
                <a16:creationId xmlns:a16="http://schemas.microsoft.com/office/drawing/2014/main" id="{A4DE4875-8C9A-4029-AE35-0E004B816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85</a:t>
            </a:r>
            <a:endParaRPr lang="nl-NL" altLang="nl-NL" sz="10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>
            <a:extLst>
              <a:ext uri="{FF2B5EF4-FFF2-40B4-BE49-F238E27FC236}">
                <a16:creationId xmlns:a16="http://schemas.microsoft.com/office/drawing/2014/main" id="{A90612C6-503D-4E13-80C9-C9014F760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Bladdoorn / stekel (tweetal)</a:t>
            </a:r>
          </a:p>
        </p:txBody>
      </p:sp>
      <p:sp>
        <p:nvSpPr>
          <p:cNvPr id="82947" name="Text Box 6">
            <a:extLst>
              <a:ext uri="{FF2B5EF4-FFF2-40B4-BE49-F238E27FC236}">
                <a16:creationId xmlns:a16="http://schemas.microsoft.com/office/drawing/2014/main" id="{86BAB9F3-AD80-4B4E-BEC5-9363EC201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19800"/>
            <a:ext cx="2846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Robinia pseudoacacia</a:t>
            </a:r>
          </a:p>
        </p:txBody>
      </p:sp>
      <p:pic>
        <p:nvPicPr>
          <p:cNvPr id="82948" name="Picture 7" descr="C:\Mijn documenten\houtachtig plaatjes\robinia 2 bladdoorns.jpg">
            <a:extLst>
              <a:ext uri="{FF2B5EF4-FFF2-40B4-BE49-F238E27FC236}">
                <a16:creationId xmlns:a16="http://schemas.microsoft.com/office/drawing/2014/main" id="{0A9AE8D0-4F5B-40A9-B21D-A4EA0337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828801"/>
            <a:ext cx="2386013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8" descr="C:\Mijn documenten\planten o p q r\robinia pseud vr.jpg">
            <a:extLst>
              <a:ext uri="{FF2B5EF4-FFF2-40B4-BE49-F238E27FC236}">
                <a16:creationId xmlns:a16="http://schemas.microsoft.com/office/drawing/2014/main" id="{CD13B4AB-EBE9-4EB5-B61B-EE72DA483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3200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 Box 9">
            <a:extLst>
              <a:ext uri="{FF2B5EF4-FFF2-40B4-BE49-F238E27FC236}">
                <a16:creationId xmlns:a16="http://schemas.microsoft.com/office/drawing/2014/main" id="{61605157-4D5A-4C21-965B-5D8E2F616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019801"/>
            <a:ext cx="215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peulvruchten Robinia</a:t>
            </a:r>
          </a:p>
        </p:txBody>
      </p:sp>
      <p:sp>
        <p:nvSpPr>
          <p:cNvPr id="82951" name="Oval 10">
            <a:extLst>
              <a:ext uri="{FF2B5EF4-FFF2-40B4-BE49-F238E27FC236}">
                <a16:creationId xmlns:a16="http://schemas.microsoft.com/office/drawing/2014/main" id="{ADAE8257-852B-4FA2-B6D4-CF4EFCAED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362200"/>
            <a:ext cx="2819400" cy="2209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82952" name="Rectangle 11">
            <a:extLst>
              <a:ext uri="{FF2B5EF4-FFF2-40B4-BE49-F238E27FC236}">
                <a16:creationId xmlns:a16="http://schemas.microsoft.com/office/drawing/2014/main" id="{F674B554-0975-46DE-B880-3FEFEB0C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2953" name="Rectangle 12">
            <a:extLst>
              <a:ext uri="{FF2B5EF4-FFF2-40B4-BE49-F238E27FC236}">
                <a16:creationId xmlns:a16="http://schemas.microsoft.com/office/drawing/2014/main" id="{E6B6C98B-CD2D-4DB7-B55C-890889EED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86</a:t>
            </a:r>
            <a:endParaRPr lang="nl-NL" altLang="nl-NL" sz="10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3" descr="C:\WINDOWS\Desktop\kea1\ribes uva-cripa twijg sch.jpg">
            <a:extLst>
              <a:ext uri="{FF2B5EF4-FFF2-40B4-BE49-F238E27FC236}">
                <a16:creationId xmlns:a16="http://schemas.microsoft.com/office/drawing/2014/main" id="{B1A9CC8F-722B-46BF-9FBA-CA7910A25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>
            <a:fillRect/>
          </a:stretch>
        </p:blipFill>
        <p:spPr bwMode="auto">
          <a:xfrm>
            <a:off x="1905000" y="-304800"/>
            <a:ext cx="29337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7">
            <a:extLst>
              <a:ext uri="{FF2B5EF4-FFF2-40B4-BE49-F238E27FC236}">
                <a16:creationId xmlns:a16="http://schemas.microsoft.com/office/drawing/2014/main" id="{AC64EC78-8C7E-4277-8265-76C13B8D7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943600"/>
            <a:ext cx="2222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Ribes uva-crispa</a:t>
            </a:r>
          </a:p>
        </p:txBody>
      </p:sp>
      <p:sp>
        <p:nvSpPr>
          <p:cNvPr id="83972" name="Rectangle 10">
            <a:extLst>
              <a:ext uri="{FF2B5EF4-FFF2-40B4-BE49-F238E27FC236}">
                <a16:creationId xmlns:a16="http://schemas.microsoft.com/office/drawing/2014/main" id="{679449B7-C175-4CD3-8396-1496A0997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Bladdoorn / stekel (drietal)</a:t>
            </a:r>
          </a:p>
        </p:txBody>
      </p:sp>
      <p:sp>
        <p:nvSpPr>
          <p:cNvPr id="83973" name="Oval 11">
            <a:extLst>
              <a:ext uri="{FF2B5EF4-FFF2-40B4-BE49-F238E27FC236}">
                <a16:creationId xmlns:a16="http://schemas.microsoft.com/office/drawing/2014/main" id="{95BAA780-8DC2-416A-B625-B5DB1D49C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572000"/>
            <a:ext cx="25146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83974" name="Picture 14" descr="Q:\planten\fruit\kruisbes.bmp">
            <a:extLst>
              <a:ext uri="{FF2B5EF4-FFF2-40B4-BE49-F238E27FC236}">
                <a16:creationId xmlns:a16="http://schemas.microsoft.com/office/drawing/2014/main" id="{833FD408-F7FD-4982-9524-DA22C778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219200"/>
            <a:ext cx="41322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 Box 15">
            <a:extLst>
              <a:ext uri="{FF2B5EF4-FFF2-40B4-BE49-F238E27FC236}">
                <a16:creationId xmlns:a16="http://schemas.microsoft.com/office/drawing/2014/main" id="{BC22DB24-DC0C-4406-914A-2E0BD8FDC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181601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kruisbes</a:t>
            </a:r>
          </a:p>
        </p:txBody>
      </p:sp>
      <p:sp>
        <p:nvSpPr>
          <p:cNvPr id="83976" name="Rectangle 16">
            <a:extLst>
              <a:ext uri="{FF2B5EF4-FFF2-40B4-BE49-F238E27FC236}">
                <a16:creationId xmlns:a16="http://schemas.microsoft.com/office/drawing/2014/main" id="{B43DB7AC-0351-4467-9549-66606A03A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3977" name="Rectangle 17">
            <a:extLst>
              <a:ext uri="{FF2B5EF4-FFF2-40B4-BE49-F238E27FC236}">
                <a16:creationId xmlns:a16="http://schemas.microsoft.com/office/drawing/2014/main" id="{79AD8B3E-9DC7-4373-BDA8-2D9D1CB40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87</a:t>
            </a:r>
            <a:endParaRPr lang="nl-NL" altLang="nl-NL" sz="10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5" descr="C:\Mijn documenten\kbk2\kalopanax knop.jpg">
            <a:extLst>
              <a:ext uri="{FF2B5EF4-FFF2-40B4-BE49-F238E27FC236}">
                <a16:creationId xmlns:a16="http://schemas.microsoft.com/office/drawing/2014/main" id="{5CFC9AEF-F0B6-4A09-B048-1343980D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209073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2">
            <a:extLst>
              <a:ext uri="{FF2B5EF4-FFF2-40B4-BE49-F238E27FC236}">
                <a16:creationId xmlns:a16="http://schemas.microsoft.com/office/drawing/2014/main" id="{C73A2907-9B3B-424C-9A37-B8C6C2AAC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Stekels</a:t>
            </a:r>
          </a:p>
        </p:txBody>
      </p:sp>
      <p:pic>
        <p:nvPicPr>
          <p:cNvPr id="84996" name="Picture 6" descr="C:\Mijn documenten\klimplanten\rosa klim stekel.jpg">
            <a:extLst>
              <a:ext uri="{FF2B5EF4-FFF2-40B4-BE49-F238E27FC236}">
                <a16:creationId xmlns:a16="http://schemas.microsoft.com/office/drawing/2014/main" id="{EBC48D77-30D8-4924-AEAE-C2B1AD814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1524000" y="0"/>
            <a:ext cx="2381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11">
            <a:extLst>
              <a:ext uri="{FF2B5EF4-FFF2-40B4-BE49-F238E27FC236}">
                <a16:creationId xmlns:a16="http://schemas.microsoft.com/office/drawing/2014/main" id="{AB7C5843-F084-4040-8B81-9423E5F91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1722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Rosa</a:t>
            </a: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84998" name="Oval 13">
            <a:extLst>
              <a:ext uri="{FF2B5EF4-FFF2-40B4-BE49-F238E27FC236}">
                <a16:creationId xmlns:a16="http://schemas.microsoft.com/office/drawing/2014/main" id="{34CA2F12-E759-4BB7-902A-DA351466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419600"/>
            <a:ext cx="12954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84999" name="Text Box 14">
            <a:extLst>
              <a:ext uri="{FF2B5EF4-FFF2-40B4-BE49-F238E27FC236}">
                <a16:creationId xmlns:a16="http://schemas.microsoft.com/office/drawing/2014/main" id="{92DE9229-950E-47D0-829B-DF85676C2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1" y="1219200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/>
              <a:t>(= afgeleid orgaan)</a:t>
            </a:r>
          </a:p>
        </p:txBody>
      </p:sp>
      <p:sp>
        <p:nvSpPr>
          <p:cNvPr id="85000" name="Text Box 16">
            <a:extLst>
              <a:ext uri="{FF2B5EF4-FFF2-40B4-BE49-F238E27FC236}">
                <a16:creationId xmlns:a16="http://schemas.microsoft.com/office/drawing/2014/main" id="{19AB0CB7-7ECC-4647-95BF-5EEF4EE0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1" y="6172200"/>
            <a:ext cx="150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Kalopanax</a:t>
            </a: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85001" name="Picture 18" descr="C:\Mijn documenten\rosa pteracantha.jpg">
            <a:extLst>
              <a:ext uri="{FF2B5EF4-FFF2-40B4-BE49-F238E27FC236}">
                <a16:creationId xmlns:a16="http://schemas.microsoft.com/office/drawing/2014/main" id="{ED13F16A-4402-4BA9-B721-1393E966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8273"/>
          <a:stretch>
            <a:fillRect/>
          </a:stretch>
        </p:blipFill>
        <p:spPr bwMode="auto">
          <a:xfrm>
            <a:off x="3352801" y="228600"/>
            <a:ext cx="20113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Rectangle 19">
            <a:extLst>
              <a:ext uri="{FF2B5EF4-FFF2-40B4-BE49-F238E27FC236}">
                <a16:creationId xmlns:a16="http://schemas.microsoft.com/office/drawing/2014/main" id="{2075274B-43D8-4568-89B5-7C0D694F1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5003" name="Rectangle 20">
            <a:extLst>
              <a:ext uri="{FF2B5EF4-FFF2-40B4-BE49-F238E27FC236}">
                <a16:creationId xmlns:a16="http://schemas.microsoft.com/office/drawing/2014/main" id="{6BAC0076-B8C9-4D3C-914B-175F6A85E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91</a:t>
            </a:r>
            <a:endParaRPr lang="nl-NL" altLang="nl-NL" sz="10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C:\Mijn documenten\planten c\caragana arborescens wintertwijg.jpg">
            <a:extLst>
              <a:ext uri="{FF2B5EF4-FFF2-40B4-BE49-F238E27FC236}">
                <a16:creationId xmlns:a16="http://schemas.microsoft.com/office/drawing/2014/main" id="{EFB1D1E1-CFDB-482C-B1A6-F289184A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1379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14">
            <a:extLst>
              <a:ext uri="{FF2B5EF4-FFF2-40B4-BE49-F238E27FC236}">
                <a16:creationId xmlns:a16="http://schemas.microsoft.com/office/drawing/2014/main" id="{A87E738A-A7BB-4256-84ED-C03656CA8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Bladspil aanblijvend</a:t>
            </a:r>
          </a:p>
        </p:txBody>
      </p:sp>
      <p:pic>
        <p:nvPicPr>
          <p:cNvPr id="86020" name="Picture 15" descr="C:\Mijn documenten\planten c\caragana arborescens wintertwijg.jpg">
            <a:extLst>
              <a:ext uri="{FF2B5EF4-FFF2-40B4-BE49-F238E27FC236}">
                <a16:creationId xmlns:a16="http://schemas.microsoft.com/office/drawing/2014/main" id="{28621267-4230-48B7-9D1A-70551604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 r="44765" b="43233"/>
          <a:stretch>
            <a:fillRect/>
          </a:stretch>
        </p:blipFill>
        <p:spPr bwMode="auto">
          <a:xfrm>
            <a:off x="3733800" y="1905000"/>
            <a:ext cx="1765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Oval 16">
            <a:extLst>
              <a:ext uri="{FF2B5EF4-FFF2-40B4-BE49-F238E27FC236}">
                <a16:creationId xmlns:a16="http://schemas.microsoft.com/office/drawing/2014/main" id="{CB3CBA86-1822-4D1A-9C39-70E0C5271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447800"/>
            <a:ext cx="22098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86022" name="Text Box 17">
            <a:extLst>
              <a:ext uri="{FF2B5EF4-FFF2-40B4-BE49-F238E27FC236}">
                <a16:creationId xmlns:a16="http://schemas.microsoft.com/office/drawing/2014/main" id="{6E7FAF40-ACB7-4F64-A671-A9E336DF3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6172200"/>
            <a:ext cx="1516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Caragana</a:t>
            </a:r>
          </a:p>
        </p:txBody>
      </p:sp>
      <p:pic>
        <p:nvPicPr>
          <p:cNvPr id="86023" name="Picture 18" descr="C:\Mijn documenten\ktc\caragana arborescens.jpg">
            <a:extLst>
              <a:ext uri="{FF2B5EF4-FFF2-40B4-BE49-F238E27FC236}">
                <a16:creationId xmlns:a16="http://schemas.microsoft.com/office/drawing/2014/main" id="{A3BF8ADF-2797-4B2D-9D63-05C34FD1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219200"/>
            <a:ext cx="43608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Line 19">
            <a:extLst>
              <a:ext uri="{FF2B5EF4-FFF2-40B4-BE49-F238E27FC236}">
                <a16:creationId xmlns:a16="http://schemas.microsoft.com/office/drawing/2014/main" id="{4FAAA021-26A0-4889-9A5E-F18073DAFC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51816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5" name="Line 20">
            <a:extLst>
              <a:ext uri="{FF2B5EF4-FFF2-40B4-BE49-F238E27FC236}">
                <a16:creationId xmlns:a16="http://schemas.microsoft.com/office/drawing/2014/main" id="{16CE75FE-08EB-4C40-AAD1-D88EC4F3FC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29200" y="3733800"/>
            <a:ext cx="2438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6" name="Rectangle 21">
            <a:extLst>
              <a:ext uri="{FF2B5EF4-FFF2-40B4-BE49-F238E27FC236}">
                <a16:creationId xmlns:a16="http://schemas.microsoft.com/office/drawing/2014/main" id="{A2C1473F-4D6D-4DE1-BD1A-A7C20D69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6027" name="Rectangle 22">
            <a:extLst>
              <a:ext uri="{FF2B5EF4-FFF2-40B4-BE49-F238E27FC236}">
                <a16:creationId xmlns:a16="http://schemas.microsoft.com/office/drawing/2014/main" id="{AC8BC33B-9313-4CBF-A0AF-FE71164A1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88</a:t>
            </a:r>
            <a:endParaRPr lang="nl-NL" altLang="nl-NL" sz="1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CE959F72-6BA8-44B1-B68C-EF8F0A8EF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Takdoorn</a:t>
            </a:r>
          </a:p>
        </p:txBody>
      </p:sp>
      <p:pic>
        <p:nvPicPr>
          <p:cNvPr id="87043" name="Picture 8" descr="C:\Mijn documenten\kbk2\pyracantha twijg.jpg">
            <a:extLst>
              <a:ext uri="{FF2B5EF4-FFF2-40B4-BE49-F238E27FC236}">
                <a16:creationId xmlns:a16="http://schemas.microsoft.com/office/drawing/2014/main" id="{352EAB33-C6D3-4E6C-96C1-F94C61B3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2446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14">
            <a:extLst>
              <a:ext uri="{FF2B5EF4-FFF2-40B4-BE49-F238E27FC236}">
                <a16:creationId xmlns:a16="http://schemas.microsoft.com/office/drawing/2014/main" id="{3169C148-12EB-4F36-AB73-2B3F838BC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1219200"/>
            <a:ext cx="217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/>
              <a:t>(= hoofdorgaan)</a:t>
            </a:r>
          </a:p>
        </p:txBody>
      </p:sp>
      <p:sp>
        <p:nvSpPr>
          <p:cNvPr id="87045" name="Text Box 15">
            <a:extLst>
              <a:ext uri="{FF2B5EF4-FFF2-40B4-BE49-F238E27FC236}">
                <a16:creationId xmlns:a16="http://schemas.microsoft.com/office/drawing/2014/main" id="{47CCAD82-24D7-43AB-8EDC-7A2F5A9F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172200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Pyracantha</a:t>
            </a:r>
          </a:p>
        </p:txBody>
      </p:sp>
      <p:pic>
        <p:nvPicPr>
          <p:cNvPr id="87046" name="Picture 20" descr="C:\Mijn documenten\kbk1\chaenomeles doorn.jpg">
            <a:extLst>
              <a:ext uri="{FF2B5EF4-FFF2-40B4-BE49-F238E27FC236}">
                <a16:creationId xmlns:a16="http://schemas.microsoft.com/office/drawing/2014/main" id="{7BCC28F1-BC9C-4082-AD0E-DC190D58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38400"/>
            <a:ext cx="24463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Oval 13">
            <a:extLst>
              <a:ext uri="{FF2B5EF4-FFF2-40B4-BE49-F238E27FC236}">
                <a16:creationId xmlns:a16="http://schemas.microsoft.com/office/drawing/2014/main" id="{AA66116E-BD1C-46EA-9AEC-2A1E4DD9B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905000"/>
            <a:ext cx="3429000" cy="396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87048" name="Text Box 21">
            <a:extLst>
              <a:ext uri="{FF2B5EF4-FFF2-40B4-BE49-F238E27FC236}">
                <a16:creationId xmlns:a16="http://schemas.microsoft.com/office/drawing/2014/main" id="{382DEED8-AAC4-4991-A81C-649AD1482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72200"/>
            <a:ext cx="1824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Chaenomeles</a:t>
            </a:r>
          </a:p>
        </p:txBody>
      </p:sp>
      <p:sp>
        <p:nvSpPr>
          <p:cNvPr id="87049" name="Rectangle 22">
            <a:extLst>
              <a:ext uri="{FF2B5EF4-FFF2-40B4-BE49-F238E27FC236}">
                <a16:creationId xmlns:a16="http://schemas.microsoft.com/office/drawing/2014/main" id="{AA1A3E6B-0C90-4BA3-8FBA-625C5E2E6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7050" name="Rectangle 23">
            <a:extLst>
              <a:ext uri="{FF2B5EF4-FFF2-40B4-BE49-F238E27FC236}">
                <a16:creationId xmlns:a16="http://schemas.microsoft.com/office/drawing/2014/main" id="{9BB586C3-4332-4BAC-A736-AC4FCE3E9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89</a:t>
            </a:r>
            <a:endParaRPr lang="nl-NL" altLang="nl-NL" sz="10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E26C809E-CA9E-4E71-B09F-F27791DF2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Takdoorn (vertakt)</a:t>
            </a:r>
          </a:p>
        </p:txBody>
      </p:sp>
      <p:sp>
        <p:nvSpPr>
          <p:cNvPr id="88067" name="Text Box 5">
            <a:extLst>
              <a:ext uri="{FF2B5EF4-FFF2-40B4-BE49-F238E27FC236}">
                <a16:creationId xmlns:a16="http://schemas.microsoft.com/office/drawing/2014/main" id="{E7FB6742-DAD1-4AD1-8380-C0564AF10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1219200"/>
            <a:ext cx="2174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/>
              <a:t>(= hoofdorgaan)</a:t>
            </a:r>
          </a:p>
        </p:txBody>
      </p:sp>
      <p:sp>
        <p:nvSpPr>
          <p:cNvPr id="88068" name="Text Box 6">
            <a:extLst>
              <a:ext uri="{FF2B5EF4-FFF2-40B4-BE49-F238E27FC236}">
                <a16:creationId xmlns:a16="http://schemas.microsoft.com/office/drawing/2014/main" id="{EAAECB86-C2DD-4C1A-BDED-117ECBA2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172200"/>
            <a:ext cx="128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Gleditsia</a:t>
            </a:r>
          </a:p>
        </p:txBody>
      </p:sp>
      <p:pic>
        <p:nvPicPr>
          <p:cNvPr id="88069" name="Picture 8" descr="C:\Mijn documenten\planten\gleditsia doorn3.jpg">
            <a:extLst>
              <a:ext uri="{FF2B5EF4-FFF2-40B4-BE49-F238E27FC236}">
                <a16:creationId xmlns:a16="http://schemas.microsoft.com/office/drawing/2014/main" id="{D3EE16B9-B4FC-450C-B404-F6B8AB08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8713"/>
          <a:stretch>
            <a:fillRect/>
          </a:stretch>
        </p:blipFill>
        <p:spPr bwMode="auto">
          <a:xfrm>
            <a:off x="6781800" y="1905001"/>
            <a:ext cx="3500438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0" descr="C:\Mijn documenten\planten g h i j\gleditsia triacanthoswinter1.jpg">
            <a:extLst>
              <a:ext uri="{FF2B5EF4-FFF2-40B4-BE49-F238E27FC236}">
                <a16:creationId xmlns:a16="http://schemas.microsoft.com/office/drawing/2014/main" id="{843D1351-FB17-4564-9C2D-E5958F10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4191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Oval 11">
            <a:extLst>
              <a:ext uri="{FF2B5EF4-FFF2-40B4-BE49-F238E27FC236}">
                <a16:creationId xmlns:a16="http://schemas.microsoft.com/office/drawing/2014/main" id="{DF2BEA26-1129-4CCC-A5D8-384BF1A96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819400"/>
            <a:ext cx="17526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88072" name="Rectangle 12">
            <a:extLst>
              <a:ext uri="{FF2B5EF4-FFF2-40B4-BE49-F238E27FC236}">
                <a16:creationId xmlns:a16="http://schemas.microsoft.com/office/drawing/2014/main" id="{D0BE9182-8E24-452E-844E-CA53D7441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88073" name="Rectangle 13">
            <a:extLst>
              <a:ext uri="{FF2B5EF4-FFF2-40B4-BE49-F238E27FC236}">
                <a16:creationId xmlns:a16="http://schemas.microsoft.com/office/drawing/2014/main" id="{96D86DFC-C3A2-4729-8A0E-4BAD051A4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90</a:t>
            </a:r>
            <a:endParaRPr lang="nl-NL" altLang="nl-NL" sz="10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>
            <a:extLst>
              <a:ext uri="{FF2B5EF4-FFF2-40B4-BE49-F238E27FC236}">
                <a16:creationId xmlns:a16="http://schemas.microsoft.com/office/drawing/2014/main" id="{DBA52021-17D9-46FC-9013-BF7013CF1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5" y="3050017"/>
            <a:ext cx="5856571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Merg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2E4BE9D1-073D-4214-AB5A-8C2629493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Mergstralen</a:t>
            </a:r>
          </a:p>
        </p:txBody>
      </p:sp>
      <p:sp>
        <p:nvSpPr>
          <p:cNvPr id="90115" name="Text Box 5">
            <a:extLst>
              <a:ext uri="{FF2B5EF4-FFF2-40B4-BE49-F238E27FC236}">
                <a16:creationId xmlns:a16="http://schemas.microsoft.com/office/drawing/2014/main" id="{E694D055-093D-4A8F-8579-D90311E84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601980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Platanus</a:t>
            </a:r>
          </a:p>
        </p:txBody>
      </p:sp>
      <p:pic>
        <p:nvPicPr>
          <p:cNvPr id="90116" name="Picture 6">
            <a:extLst>
              <a:ext uri="{FF2B5EF4-FFF2-40B4-BE49-F238E27FC236}">
                <a16:creationId xmlns:a16="http://schemas.microsoft.com/office/drawing/2014/main" id="{E983B052-D0BC-4EEC-BDB6-D660FB11A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514600"/>
            <a:ext cx="1036638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117" name="Group 7">
            <a:extLst>
              <a:ext uri="{FF2B5EF4-FFF2-40B4-BE49-F238E27FC236}">
                <a16:creationId xmlns:a16="http://schemas.microsoft.com/office/drawing/2014/main" id="{8E75312B-5176-4149-886E-F11227C46B00}"/>
              </a:ext>
            </a:extLst>
          </p:cNvPr>
          <p:cNvGrpSpPr>
            <a:grpSpLocks/>
          </p:cNvGrpSpPr>
          <p:nvPr/>
        </p:nvGrpSpPr>
        <p:grpSpPr bwMode="auto">
          <a:xfrm>
            <a:off x="1981201" y="990600"/>
            <a:ext cx="4391025" cy="5867400"/>
            <a:chOff x="1824" y="624"/>
            <a:chExt cx="2766" cy="3696"/>
          </a:xfrm>
        </p:grpSpPr>
        <p:pic>
          <p:nvPicPr>
            <p:cNvPr id="90121" name="Picture 8" descr="C:\WINDOWS\Desktop\ktc\platanus acerifolia twijg2.jpg">
              <a:extLst>
                <a:ext uri="{FF2B5EF4-FFF2-40B4-BE49-F238E27FC236}">
                  <a16:creationId xmlns:a16="http://schemas.microsoft.com/office/drawing/2014/main" id="{78DEE24A-9EE1-4C12-8ED3-D7B2BDCDF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24"/>
              <a:ext cx="1113" cy="3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2" name="Text Box 9">
              <a:extLst>
                <a:ext uri="{FF2B5EF4-FFF2-40B4-BE49-F238E27FC236}">
                  <a16:creationId xmlns:a16="http://schemas.microsoft.com/office/drawing/2014/main" id="{D3D7C014-27A6-41CF-A13F-90B273EBB4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2590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accent2"/>
                  </a:solidFill>
                </a:rPr>
                <a:t>zonzijde</a:t>
              </a:r>
            </a:p>
          </p:txBody>
        </p:sp>
        <p:pic>
          <p:nvPicPr>
            <p:cNvPr id="90123" name="Picture 10" descr="C:\Mijn documenten\planten o p q r\platanus acerifolia twijg.jpg">
              <a:extLst>
                <a:ext uri="{FF2B5EF4-FFF2-40B4-BE49-F238E27FC236}">
                  <a16:creationId xmlns:a16="http://schemas.microsoft.com/office/drawing/2014/main" id="{A8D6BB63-3170-4CB4-A4F4-A3095A967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9"/>
            <a:stretch>
              <a:fillRect/>
            </a:stretch>
          </p:blipFill>
          <p:spPr bwMode="auto">
            <a:xfrm>
              <a:off x="3086" y="720"/>
              <a:ext cx="1321" cy="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4" name="Text Box 11">
              <a:extLst>
                <a:ext uri="{FF2B5EF4-FFF2-40B4-BE49-F238E27FC236}">
                  <a16:creationId xmlns:a16="http://schemas.microsoft.com/office/drawing/2014/main" id="{6245A57F-D640-48F9-BDE5-D2ED55A5A2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2" y="3960"/>
              <a:ext cx="10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chemeClr val="accent2"/>
                  </a:solidFill>
                </a:rPr>
                <a:t>tweejarige twijg</a:t>
              </a:r>
            </a:p>
          </p:txBody>
        </p:sp>
      </p:grpSp>
      <p:sp>
        <p:nvSpPr>
          <p:cNvPr id="90118" name="Oval 12">
            <a:extLst>
              <a:ext uri="{FF2B5EF4-FFF2-40B4-BE49-F238E27FC236}">
                <a16:creationId xmlns:a16="http://schemas.microsoft.com/office/drawing/2014/main" id="{C20FDD39-DD18-4ABA-82C0-635374CBD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1981200"/>
            <a:ext cx="2133600" cy="3657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90119" name="Rectangle 13">
            <a:extLst>
              <a:ext uri="{FF2B5EF4-FFF2-40B4-BE49-F238E27FC236}">
                <a16:creationId xmlns:a16="http://schemas.microsoft.com/office/drawing/2014/main" id="{F0C61A07-4AC9-414A-9968-70190365E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0120" name="Rectangle 14">
            <a:extLst>
              <a:ext uri="{FF2B5EF4-FFF2-40B4-BE49-F238E27FC236}">
                <a16:creationId xmlns:a16="http://schemas.microsoft.com/office/drawing/2014/main" id="{1C75DCAB-BE94-405F-A9BD-CEA7F1169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92</a:t>
            </a:r>
            <a:endParaRPr lang="nl-NL" altLang="nl-NL"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055" descr="C:\Mijn documenten\planten d e f\forsythia winter detail.jpg">
            <a:extLst>
              <a:ext uri="{FF2B5EF4-FFF2-40B4-BE49-F238E27FC236}">
                <a16:creationId xmlns:a16="http://schemas.microsoft.com/office/drawing/2014/main" id="{8CFAC7C8-6CF2-47BD-8767-EFFFC599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4" y="0"/>
            <a:ext cx="3690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051">
            <a:extLst>
              <a:ext uri="{FF2B5EF4-FFF2-40B4-BE49-F238E27FC236}">
                <a16:creationId xmlns:a16="http://schemas.microsoft.com/office/drawing/2014/main" id="{C4D970E2-417D-4648-B38E-805EF18B8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 dirty="0"/>
              <a:t>Kortloten  (‘sporen’)</a:t>
            </a:r>
          </a:p>
        </p:txBody>
      </p:sp>
      <p:sp>
        <p:nvSpPr>
          <p:cNvPr id="7172" name="Text Box 2053">
            <a:extLst>
              <a:ext uri="{FF2B5EF4-FFF2-40B4-BE49-F238E27FC236}">
                <a16:creationId xmlns:a16="http://schemas.microsoft.com/office/drawing/2014/main" id="{21682364-6980-48D5-9F1B-91371A655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172200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Forsythia</a:t>
            </a:r>
          </a:p>
        </p:txBody>
      </p:sp>
      <p:sp>
        <p:nvSpPr>
          <p:cNvPr id="7173" name="Text Box 2056">
            <a:extLst>
              <a:ext uri="{FF2B5EF4-FFF2-40B4-BE49-F238E27FC236}">
                <a16:creationId xmlns:a16="http://schemas.microsoft.com/office/drawing/2014/main" id="{B22829EC-93EE-476B-97EB-6A16DC667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447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>
              <a:solidFill>
                <a:schemeClr val="accent2"/>
              </a:solidFill>
            </a:endParaRPr>
          </a:p>
        </p:txBody>
      </p:sp>
      <p:pic>
        <p:nvPicPr>
          <p:cNvPr id="7174" name="Picture 2058" descr="C:\Mijn documenten\planten d e f\foin45.jpg">
            <a:extLst>
              <a:ext uri="{FF2B5EF4-FFF2-40B4-BE49-F238E27FC236}">
                <a16:creationId xmlns:a16="http://schemas.microsoft.com/office/drawing/2014/main" id="{5B64341F-BB73-41BA-B2CF-9E4EA296A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7"/>
          <a:stretch>
            <a:fillRect/>
          </a:stretch>
        </p:blipFill>
        <p:spPr bwMode="auto">
          <a:xfrm>
            <a:off x="7208838" y="1752600"/>
            <a:ext cx="29019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Line 2059">
            <a:extLst>
              <a:ext uri="{FF2B5EF4-FFF2-40B4-BE49-F238E27FC236}">
                <a16:creationId xmlns:a16="http://schemas.microsoft.com/office/drawing/2014/main" id="{3E2859B1-308C-4D90-9B0A-CF138009E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2819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76" name="Text Box 2060">
            <a:extLst>
              <a:ext uri="{FF2B5EF4-FFF2-40B4-BE49-F238E27FC236}">
                <a16:creationId xmlns:a16="http://schemas.microsoft.com/office/drawing/2014/main" id="{567994C0-700F-479F-923C-8EF7EDE65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00201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bloemknoppen</a:t>
            </a:r>
          </a:p>
        </p:txBody>
      </p:sp>
      <p:sp>
        <p:nvSpPr>
          <p:cNvPr id="7177" name="Line 2061">
            <a:extLst>
              <a:ext uri="{FF2B5EF4-FFF2-40B4-BE49-F238E27FC236}">
                <a16:creationId xmlns:a16="http://schemas.microsoft.com/office/drawing/2014/main" id="{08900098-C98F-47E0-AAFA-ACFB6CAD1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9812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78" name="Line 2062">
            <a:extLst>
              <a:ext uri="{FF2B5EF4-FFF2-40B4-BE49-F238E27FC236}">
                <a16:creationId xmlns:a16="http://schemas.microsoft.com/office/drawing/2014/main" id="{C81216B1-A81C-4D40-8480-65542D9DB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18288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79" name="Rectangle 2063">
            <a:extLst>
              <a:ext uri="{FF2B5EF4-FFF2-40B4-BE49-F238E27FC236}">
                <a16:creationId xmlns:a16="http://schemas.microsoft.com/office/drawing/2014/main" id="{DF5457E5-F9BD-4CD5-98BF-792C51029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7180" name="Rectangle 2064">
            <a:extLst>
              <a:ext uri="{FF2B5EF4-FFF2-40B4-BE49-F238E27FC236}">
                <a16:creationId xmlns:a16="http://schemas.microsoft.com/office/drawing/2014/main" id="{C0202F51-BA33-4B08-8531-29D930BD0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</a:t>
            </a:r>
            <a:endParaRPr lang="nl-NL" altLang="nl-NL" sz="10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C:\Mijn documenten\planten d e f\deutzia scabra winter hol.jpg">
            <a:extLst>
              <a:ext uri="{FF2B5EF4-FFF2-40B4-BE49-F238E27FC236}">
                <a16:creationId xmlns:a16="http://schemas.microsoft.com/office/drawing/2014/main" id="{7F0E4339-C01C-4BC5-8BD8-466FC1931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828800"/>
            <a:ext cx="13255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6">
            <a:extLst>
              <a:ext uri="{FF2B5EF4-FFF2-40B4-BE49-F238E27FC236}">
                <a16:creationId xmlns:a16="http://schemas.microsoft.com/office/drawing/2014/main" id="{860598BE-E543-460F-A9F9-ED536A645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6096000"/>
            <a:ext cx="1984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Deutzia scabra</a:t>
            </a:r>
          </a:p>
        </p:txBody>
      </p:sp>
      <p:sp>
        <p:nvSpPr>
          <p:cNvPr id="91140" name="Rectangle 11">
            <a:extLst>
              <a:ext uri="{FF2B5EF4-FFF2-40B4-BE49-F238E27FC236}">
                <a16:creationId xmlns:a16="http://schemas.microsoft.com/office/drawing/2014/main" id="{29513F58-DEFC-44B8-86E1-3B948F662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Merg ontbreekt (hol)</a:t>
            </a:r>
          </a:p>
        </p:txBody>
      </p:sp>
      <p:pic>
        <p:nvPicPr>
          <p:cNvPr id="91141" name="Picture 13" descr="C:\Mijn documenten\planten d e f\deutzia scabra winterdetail.jpg">
            <a:extLst>
              <a:ext uri="{FF2B5EF4-FFF2-40B4-BE49-F238E27FC236}">
                <a16:creationId xmlns:a16="http://schemas.microsoft.com/office/drawing/2014/main" id="{9AD692F6-61EB-4E51-B44A-B804A211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1250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Box 14">
            <a:extLst>
              <a:ext uri="{FF2B5EF4-FFF2-40B4-BE49-F238E27FC236}">
                <a16:creationId xmlns:a16="http://schemas.microsoft.com/office/drawing/2014/main" id="{65BAB656-6676-4AD0-83E0-385246A4E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2209800"/>
            <a:ext cx="12541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sterharen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(op éénjarige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600"/>
              <a:t> twijg)</a:t>
            </a:r>
          </a:p>
        </p:txBody>
      </p:sp>
      <p:sp>
        <p:nvSpPr>
          <p:cNvPr id="91143" name="Line 16">
            <a:extLst>
              <a:ext uri="{FF2B5EF4-FFF2-40B4-BE49-F238E27FC236}">
                <a16:creationId xmlns:a16="http://schemas.microsoft.com/office/drawing/2014/main" id="{8B608C96-C86F-4836-9167-E4BC555928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17526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1144" name="Oval 17">
            <a:extLst>
              <a:ext uri="{FF2B5EF4-FFF2-40B4-BE49-F238E27FC236}">
                <a16:creationId xmlns:a16="http://schemas.microsoft.com/office/drawing/2014/main" id="{50521FAB-9501-4540-B8A1-97E7A5525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981200"/>
            <a:ext cx="2438400" cy="3733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91145" name="Rectangle 18">
            <a:extLst>
              <a:ext uri="{FF2B5EF4-FFF2-40B4-BE49-F238E27FC236}">
                <a16:creationId xmlns:a16="http://schemas.microsoft.com/office/drawing/2014/main" id="{DC74148D-AD56-4F6A-A829-5828F4582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1146" name="Rectangle 19">
            <a:extLst>
              <a:ext uri="{FF2B5EF4-FFF2-40B4-BE49-F238E27FC236}">
                <a16:creationId xmlns:a16="http://schemas.microsoft.com/office/drawing/2014/main" id="{28E84D76-3C40-4AD4-9341-42A9F60DF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93</a:t>
            </a:r>
            <a:endParaRPr lang="nl-NL" altLang="nl-NL" sz="10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>
            <a:extLst>
              <a:ext uri="{FF2B5EF4-FFF2-40B4-BE49-F238E27FC236}">
                <a16:creationId xmlns:a16="http://schemas.microsoft.com/office/drawing/2014/main" id="{718986A0-4FDD-4EE5-8819-8967DF402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6096000"/>
            <a:ext cx="178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Juglans regia</a:t>
            </a:r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id="{9CD0EF6B-D057-43CA-8E88-EEE2327049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Merg geladderd</a:t>
            </a:r>
          </a:p>
        </p:txBody>
      </p:sp>
      <p:pic>
        <p:nvPicPr>
          <p:cNvPr id="92164" name="Picture 6" descr="C:\Mijn documenten\planten o p q r\pterocarya fraxinifolia geladderd merg.jpg">
            <a:extLst>
              <a:ext uri="{FF2B5EF4-FFF2-40B4-BE49-F238E27FC236}">
                <a16:creationId xmlns:a16="http://schemas.microsoft.com/office/drawing/2014/main" id="{7A26579E-5B6B-4160-B028-4565E810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0"/>
            <a:ext cx="18319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8" descr="C:\Mijn documenten\houtachtig plaatjes\JuglNig3.jpg">
            <a:extLst>
              <a:ext uri="{FF2B5EF4-FFF2-40B4-BE49-F238E27FC236}">
                <a16:creationId xmlns:a16="http://schemas.microsoft.com/office/drawing/2014/main" id="{CD4FF1E1-39E8-43BE-A2E6-C00018E5E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4" t="47244" r="2583" b="3149"/>
          <a:stretch>
            <a:fillRect/>
          </a:stretch>
        </p:blipFill>
        <p:spPr bwMode="auto">
          <a:xfrm>
            <a:off x="6858000" y="2286000"/>
            <a:ext cx="12334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Oval 9">
            <a:extLst>
              <a:ext uri="{FF2B5EF4-FFF2-40B4-BE49-F238E27FC236}">
                <a16:creationId xmlns:a16="http://schemas.microsoft.com/office/drawing/2014/main" id="{8E2781DA-C327-4278-B9AE-EA236EA46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2209800" cy="3048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92167" name="Rectangle 10">
            <a:extLst>
              <a:ext uri="{FF2B5EF4-FFF2-40B4-BE49-F238E27FC236}">
                <a16:creationId xmlns:a16="http://schemas.microsoft.com/office/drawing/2014/main" id="{E82607C4-D256-4374-A50D-71141B2C6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2168" name="Rectangle 11">
            <a:extLst>
              <a:ext uri="{FF2B5EF4-FFF2-40B4-BE49-F238E27FC236}">
                <a16:creationId xmlns:a16="http://schemas.microsoft.com/office/drawing/2014/main" id="{25712CF4-7888-476E-BA4F-62F3D0571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94</a:t>
            </a:r>
            <a:endParaRPr lang="nl-NL" altLang="nl-NL" sz="10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E7F7C447-AF45-488B-BDDC-FA64DF4B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19800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Forsythia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4F9F562C-2722-4309-82E9-E96911912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6868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Twijg hol en geladderd op de knoop</a:t>
            </a:r>
          </a:p>
        </p:txBody>
      </p:sp>
      <p:pic>
        <p:nvPicPr>
          <p:cNvPr id="93188" name="Picture 6">
            <a:extLst>
              <a:ext uri="{FF2B5EF4-FFF2-40B4-BE49-F238E27FC236}">
                <a16:creationId xmlns:a16="http://schemas.microsoft.com/office/drawing/2014/main" id="{6D999D89-8855-41EC-BD01-EF7F2187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>
            <a:fillRect/>
          </a:stretch>
        </p:blipFill>
        <p:spPr bwMode="auto">
          <a:xfrm>
            <a:off x="3048001" y="1600200"/>
            <a:ext cx="17256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12" descr="C:\Mijn documenten\planten d e f\forsythia winter hol.jpg">
            <a:extLst>
              <a:ext uri="{FF2B5EF4-FFF2-40B4-BE49-F238E27FC236}">
                <a16:creationId xmlns:a16="http://schemas.microsoft.com/office/drawing/2014/main" id="{00E7264B-943B-46B1-838A-F3B71E2A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295400"/>
            <a:ext cx="4362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Oval 17">
            <a:extLst>
              <a:ext uri="{FF2B5EF4-FFF2-40B4-BE49-F238E27FC236}">
                <a16:creationId xmlns:a16="http://schemas.microsoft.com/office/drawing/2014/main" id="{78F77FDD-4923-4EF0-8519-385B89873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90800"/>
            <a:ext cx="2209800" cy="2895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93191" name="Rectangle 18">
            <a:extLst>
              <a:ext uri="{FF2B5EF4-FFF2-40B4-BE49-F238E27FC236}">
                <a16:creationId xmlns:a16="http://schemas.microsoft.com/office/drawing/2014/main" id="{E4EAD513-4B73-42BE-8596-35EECE593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3192" name="Rectangle 19">
            <a:extLst>
              <a:ext uri="{FF2B5EF4-FFF2-40B4-BE49-F238E27FC236}">
                <a16:creationId xmlns:a16="http://schemas.microsoft.com/office/drawing/2014/main" id="{E1462E10-6298-44DB-A94F-8610C48F0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95</a:t>
            </a:r>
            <a:endParaRPr lang="nl-NL" altLang="nl-NL" sz="10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91D144C7-C3A1-42F9-A4F3-309925222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Vijfstralig merg</a:t>
            </a:r>
          </a:p>
        </p:txBody>
      </p:sp>
      <p:pic>
        <p:nvPicPr>
          <p:cNvPr id="94211" name="Picture 5" descr="C:\Mijn documenten\planten o p q r\quercus frainetto 5stralig.jpg">
            <a:extLst>
              <a:ext uri="{FF2B5EF4-FFF2-40B4-BE49-F238E27FC236}">
                <a16:creationId xmlns:a16="http://schemas.microsoft.com/office/drawing/2014/main" id="{7F272D49-C706-4140-A664-42D29936C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1981200"/>
            <a:ext cx="18002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Freeform 8">
            <a:extLst>
              <a:ext uri="{FF2B5EF4-FFF2-40B4-BE49-F238E27FC236}">
                <a16:creationId xmlns:a16="http://schemas.microsoft.com/office/drawing/2014/main" id="{BAF72638-84DD-4225-8803-04183675063B}"/>
              </a:ext>
            </a:extLst>
          </p:cNvPr>
          <p:cNvSpPr>
            <a:spLocks/>
          </p:cNvSpPr>
          <p:nvPr/>
        </p:nvSpPr>
        <p:spPr bwMode="auto">
          <a:xfrm rot="20131528">
            <a:off x="5867400" y="3962400"/>
            <a:ext cx="1595438" cy="1335088"/>
          </a:xfrm>
          <a:custGeom>
            <a:avLst/>
            <a:gdLst>
              <a:gd name="T0" fmla="*/ 1237397900 w 1005"/>
              <a:gd name="T1" fmla="*/ 0 h 841"/>
              <a:gd name="T2" fmla="*/ 987901560 w 1005"/>
              <a:gd name="T3" fmla="*/ 294859185 h 841"/>
              <a:gd name="T4" fmla="*/ 851813079 w 1005"/>
              <a:gd name="T5" fmla="*/ 408265465 h 841"/>
              <a:gd name="T6" fmla="*/ 126007852 w 1005"/>
              <a:gd name="T7" fmla="*/ 725805272 h 841"/>
              <a:gd name="T8" fmla="*/ 126007852 w 1005"/>
              <a:gd name="T9" fmla="*/ 1043345078 h 841"/>
              <a:gd name="T10" fmla="*/ 488910466 w 1005"/>
              <a:gd name="T11" fmla="*/ 1224796396 h 841"/>
              <a:gd name="T12" fmla="*/ 670361773 w 1005"/>
              <a:gd name="T13" fmla="*/ 1383567093 h 841"/>
              <a:gd name="T14" fmla="*/ 579636119 w 1005"/>
              <a:gd name="T15" fmla="*/ 1678424691 h 841"/>
              <a:gd name="T16" fmla="*/ 579636119 w 1005"/>
              <a:gd name="T17" fmla="*/ 2109372365 h 841"/>
              <a:gd name="T18" fmla="*/ 806450253 w 1005"/>
              <a:gd name="T19" fmla="*/ 2086690156 h 841"/>
              <a:gd name="T20" fmla="*/ 1101309420 w 1005"/>
              <a:gd name="T21" fmla="*/ 1905238839 h 841"/>
              <a:gd name="T22" fmla="*/ 1237397900 w 1005"/>
              <a:gd name="T23" fmla="*/ 1837195388 h 841"/>
              <a:gd name="T24" fmla="*/ 1373486380 w 1005"/>
              <a:gd name="T25" fmla="*/ 1791832559 h 841"/>
              <a:gd name="T26" fmla="*/ 1668343960 w 1005"/>
              <a:gd name="T27" fmla="*/ 1882558218 h 841"/>
              <a:gd name="T28" fmla="*/ 1759069614 w 1005"/>
              <a:gd name="T29" fmla="*/ 1973283877 h 841"/>
              <a:gd name="T30" fmla="*/ 1849795267 w 1005"/>
              <a:gd name="T31" fmla="*/ 2018646706 h 841"/>
              <a:gd name="T32" fmla="*/ 2008565954 w 1005"/>
              <a:gd name="T33" fmla="*/ 2109372365 h 841"/>
              <a:gd name="T34" fmla="*/ 2144654435 w 1005"/>
              <a:gd name="T35" fmla="*/ 2064009535 h 841"/>
              <a:gd name="T36" fmla="*/ 2121972228 w 1005"/>
              <a:gd name="T37" fmla="*/ 1701106900 h 841"/>
              <a:gd name="T38" fmla="*/ 1940520921 w 1005"/>
              <a:gd name="T39" fmla="*/ 1496973373 h 841"/>
              <a:gd name="T40" fmla="*/ 2147483646 w 1005"/>
              <a:gd name="T41" fmla="*/ 1111390116 h 841"/>
              <a:gd name="T42" fmla="*/ 2147483646 w 1005"/>
              <a:gd name="T43" fmla="*/ 1066027287 h 841"/>
              <a:gd name="T44" fmla="*/ 2147483646 w 1005"/>
              <a:gd name="T45" fmla="*/ 1043345078 h 841"/>
              <a:gd name="T46" fmla="*/ 2147483646 w 1005"/>
              <a:gd name="T47" fmla="*/ 793850310 h 841"/>
              <a:gd name="T48" fmla="*/ 2099291608 w 1005"/>
              <a:gd name="T49" fmla="*/ 612398992 h 841"/>
              <a:gd name="T50" fmla="*/ 1963203128 w 1005"/>
              <a:gd name="T51" fmla="*/ 567036162 h 841"/>
              <a:gd name="T52" fmla="*/ 1759069614 w 1005"/>
              <a:gd name="T53" fmla="*/ 385584844 h 841"/>
              <a:gd name="T54" fmla="*/ 1350804173 w 1005"/>
              <a:gd name="T55" fmla="*/ 90725659 h 841"/>
              <a:gd name="T56" fmla="*/ 1237397900 w 1005"/>
              <a:gd name="T57" fmla="*/ 0 h 84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5" h="841">
                <a:moveTo>
                  <a:pt x="491" y="0"/>
                </a:moveTo>
                <a:cubicBezTo>
                  <a:pt x="461" y="90"/>
                  <a:pt x="447" y="62"/>
                  <a:pt x="392" y="117"/>
                </a:cubicBezTo>
                <a:cubicBezTo>
                  <a:pt x="357" y="152"/>
                  <a:pt x="376" y="137"/>
                  <a:pt x="338" y="162"/>
                </a:cubicBezTo>
                <a:cubicBezTo>
                  <a:pt x="258" y="282"/>
                  <a:pt x="184" y="279"/>
                  <a:pt x="50" y="288"/>
                </a:cubicBezTo>
                <a:cubicBezTo>
                  <a:pt x="0" y="321"/>
                  <a:pt x="3" y="375"/>
                  <a:pt x="50" y="414"/>
                </a:cubicBezTo>
                <a:cubicBezTo>
                  <a:pt x="93" y="450"/>
                  <a:pt x="147" y="460"/>
                  <a:pt x="194" y="486"/>
                </a:cubicBezTo>
                <a:cubicBezTo>
                  <a:pt x="222" y="501"/>
                  <a:pt x="244" y="527"/>
                  <a:pt x="266" y="549"/>
                </a:cubicBezTo>
                <a:cubicBezTo>
                  <a:pt x="278" y="598"/>
                  <a:pt x="273" y="637"/>
                  <a:pt x="230" y="666"/>
                </a:cubicBezTo>
                <a:cubicBezTo>
                  <a:pt x="187" y="730"/>
                  <a:pt x="158" y="765"/>
                  <a:pt x="230" y="837"/>
                </a:cubicBezTo>
                <a:cubicBezTo>
                  <a:pt x="260" y="834"/>
                  <a:pt x="291" y="835"/>
                  <a:pt x="320" y="828"/>
                </a:cubicBezTo>
                <a:cubicBezTo>
                  <a:pt x="354" y="820"/>
                  <a:pt x="408" y="773"/>
                  <a:pt x="437" y="756"/>
                </a:cubicBezTo>
                <a:cubicBezTo>
                  <a:pt x="454" y="746"/>
                  <a:pt x="473" y="737"/>
                  <a:pt x="491" y="729"/>
                </a:cubicBezTo>
                <a:cubicBezTo>
                  <a:pt x="508" y="721"/>
                  <a:pt x="545" y="711"/>
                  <a:pt x="545" y="711"/>
                </a:cubicBezTo>
                <a:cubicBezTo>
                  <a:pt x="553" y="713"/>
                  <a:pt x="651" y="740"/>
                  <a:pt x="662" y="747"/>
                </a:cubicBezTo>
                <a:cubicBezTo>
                  <a:pt x="677" y="756"/>
                  <a:pt x="684" y="773"/>
                  <a:pt x="698" y="783"/>
                </a:cubicBezTo>
                <a:cubicBezTo>
                  <a:pt x="709" y="791"/>
                  <a:pt x="722" y="795"/>
                  <a:pt x="734" y="801"/>
                </a:cubicBezTo>
                <a:cubicBezTo>
                  <a:pt x="753" y="830"/>
                  <a:pt x="752" y="841"/>
                  <a:pt x="797" y="837"/>
                </a:cubicBezTo>
                <a:cubicBezTo>
                  <a:pt x="816" y="835"/>
                  <a:pt x="851" y="819"/>
                  <a:pt x="851" y="819"/>
                </a:cubicBezTo>
                <a:cubicBezTo>
                  <a:pt x="861" y="771"/>
                  <a:pt x="858" y="722"/>
                  <a:pt x="842" y="675"/>
                </a:cubicBezTo>
                <a:cubicBezTo>
                  <a:pt x="831" y="641"/>
                  <a:pt x="770" y="594"/>
                  <a:pt x="770" y="594"/>
                </a:cubicBezTo>
                <a:cubicBezTo>
                  <a:pt x="784" y="507"/>
                  <a:pt x="796" y="490"/>
                  <a:pt x="869" y="441"/>
                </a:cubicBezTo>
                <a:cubicBezTo>
                  <a:pt x="885" y="430"/>
                  <a:pt x="905" y="429"/>
                  <a:pt x="923" y="423"/>
                </a:cubicBezTo>
                <a:cubicBezTo>
                  <a:pt x="932" y="420"/>
                  <a:pt x="950" y="414"/>
                  <a:pt x="950" y="414"/>
                </a:cubicBezTo>
                <a:cubicBezTo>
                  <a:pt x="974" y="378"/>
                  <a:pt x="1005" y="359"/>
                  <a:pt x="977" y="315"/>
                </a:cubicBezTo>
                <a:cubicBezTo>
                  <a:pt x="959" y="286"/>
                  <a:pt x="867" y="253"/>
                  <a:pt x="833" y="243"/>
                </a:cubicBezTo>
                <a:cubicBezTo>
                  <a:pt x="815" y="238"/>
                  <a:pt x="779" y="225"/>
                  <a:pt x="779" y="225"/>
                </a:cubicBezTo>
                <a:cubicBezTo>
                  <a:pt x="753" y="199"/>
                  <a:pt x="724" y="179"/>
                  <a:pt x="698" y="153"/>
                </a:cubicBezTo>
                <a:cubicBezTo>
                  <a:pt x="674" y="81"/>
                  <a:pt x="592" y="71"/>
                  <a:pt x="536" y="36"/>
                </a:cubicBezTo>
                <a:cubicBezTo>
                  <a:pt x="520" y="26"/>
                  <a:pt x="506" y="12"/>
                  <a:pt x="491" y="0"/>
                </a:cubicBezTo>
                <a:close/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3" name="Line 9">
            <a:extLst>
              <a:ext uri="{FF2B5EF4-FFF2-40B4-BE49-F238E27FC236}">
                <a16:creationId xmlns:a16="http://schemas.microsoft.com/office/drawing/2014/main" id="{5EBEE8F7-F404-41D5-A574-4EC7370222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4572000"/>
            <a:ext cx="1676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4" name="Text Box 10">
            <a:extLst>
              <a:ext uri="{FF2B5EF4-FFF2-40B4-BE49-F238E27FC236}">
                <a16:creationId xmlns:a16="http://schemas.microsoft.com/office/drawing/2014/main" id="{6899D84F-DD64-410D-A5E4-31EE51FC8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867400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Quercus</a:t>
            </a:r>
          </a:p>
        </p:txBody>
      </p:sp>
      <p:pic>
        <p:nvPicPr>
          <p:cNvPr id="94215" name="Picture 11" descr="C:\WINDOWS\Desktop\ktc\populus vijfstralig merg.jpg">
            <a:extLst>
              <a:ext uri="{FF2B5EF4-FFF2-40B4-BE49-F238E27FC236}">
                <a16:creationId xmlns:a16="http://schemas.microsoft.com/office/drawing/2014/main" id="{6C0900FA-7B36-4E03-A323-CFC317551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/>
          <a:stretch>
            <a:fillRect/>
          </a:stretch>
        </p:blipFill>
        <p:spPr bwMode="auto">
          <a:xfrm>
            <a:off x="7848600" y="2667000"/>
            <a:ext cx="2317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Oval 12">
            <a:extLst>
              <a:ext uri="{FF2B5EF4-FFF2-40B4-BE49-F238E27FC236}">
                <a16:creationId xmlns:a16="http://schemas.microsoft.com/office/drawing/2014/main" id="{C7734EDF-CC07-4A33-A937-C4BE670C8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0" y="2286000"/>
            <a:ext cx="1676400" cy="198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sp>
        <p:nvSpPr>
          <p:cNvPr id="94217" name="Line 13">
            <a:extLst>
              <a:ext uri="{FF2B5EF4-FFF2-40B4-BE49-F238E27FC236}">
                <a16:creationId xmlns:a16="http://schemas.microsoft.com/office/drawing/2014/main" id="{6148AC0D-F2E1-4803-B331-F818E9931C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91400" y="3429000"/>
            <a:ext cx="1752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8" name="Text Box 14">
            <a:extLst>
              <a:ext uri="{FF2B5EF4-FFF2-40B4-BE49-F238E27FC236}">
                <a16:creationId xmlns:a16="http://schemas.microsoft.com/office/drawing/2014/main" id="{C686D4D7-F439-4452-B1C0-2B467103D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5943600"/>
            <a:ext cx="1166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Populus</a:t>
            </a:r>
          </a:p>
        </p:txBody>
      </p:sp>
      <p:sp>
        <p:nvSpPr>
          <p:cNvPr id="94219" name="Rectangle 15">
            <a:extLst>
              <a:ext uri="{FF2B5EF4-FFF2-40B4-BE49-F238E27FC236}">
                <a16:creationId xmlns:a16="http://schemas.microsoft.com/office/drawing/2014/main" id="{82963EE9-E364-4215-AF7C-50101A9E1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4220" name="Rectangle 16">
            <a:extLst>
              <a:ext uri="{FF2B5EF4-FFF2-40B4-BE49-F238E27FC236}">
                <a16:creationId xmlns:a16="http://schemas.microsoft.com/office/drawing/2014/main" id="{18C35D48-EF72-4472-8146-512374A31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96</a:t>
            </a:r>
            <a:endParaRPr lang="nl-NL" altLang="nl-NL" sz="10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16206C71-4F55-4771-981A-9646F220D4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Driehoekig merg</a:t>
            </a:r>
          </a:p>
        </p:txBody>
      </p:sp>
      <p:sp>
        <p:nvSpPr>
          <p:cNvPr id="95235" name="Text Box 6">
            <a:extLst>
              <a:ext uri="{FF2B5EF4-FFF2-40B4-BE49-F238E27FC236}">
                <a16:creationId xmlns:a16="http://schemas.microsoft.com/office/drawing/2014/main" id="{5972E690-969B-4328-96FE-5F1D0EAF4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6019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Alnus</a:t>
            </a:r>
          </a:p>
        </p:txBody>
      </p:sp>
      <p:pic>
        <p:nvPicPr>
          <p:cNvPr id="95236" name="Picture 8" descr="C:\Mijn documenten\planten a\alnus glutinosa winter merg.jpg">
            <a:extLst>
              <a:ext uri="{FF2B5EF4-FFF2-40B4-BE49-F238E27FC236}">
                <a16:creationId xmlns:a16="http://schemas.microsoft.com/office/drawing/2014/main" id="{39612048-0EB7-4763-91E7-F051BAE46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447800"/>
            <a:ext cx="10969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Oval 9">
            <a:extLst>
              <a:ext uri="{FF2B5EF4-FFF2-40B4-BE49-F238E27FC236}">
                <a16:creationId xmlns:a16="http://schemas.microsoft.com/office/drawing/2014/main" id="{F07BE49E-3CC2-4F5F-A462-BE45C4F44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1905000" cy="2057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accent2"/>
              </a:solidFill>
            </a:endParaRPr>
          </a:p>
        </p:txBody>
      </p:sp>
      <p:pic>
        <p:nvPicPr>
          <p:cNvPr id="95238" name="Picture 12" descr="C:\Mijn documenten\planten a\alnus gltinosa proppen.jpg">
            <a:extLst>
              <a:ext uri="{FF2B5EF4-FFF2-40B4-BE49-F238E27FC236}">
                <a16:creationId xmlns:a16="http://schemas.microsoft.com/office/drawing/2014/main" id="{25A2C029-8459-4E79-994D-2570C4E1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2"/>
          <a:stretch>
            <a:fillRect/>
          </a:stretch>
        </p:blipFill>
        <p:spPr bwMode="auto">
          <a:xfrm>
            <a:off x="7467600" y="1371600"/>
            <a:ext cx="2387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Text Box 13">
            <a:extLst>
              <a:ext uri="{FF2B5EF4-FFF2-40B4-BE49-F238E27FC236}">
                <a16:creationId xmlns:a16="http://schemas.microsoft.com/office/drawing/2014/main" id="{0350D7B6-D55E-44EC-BD79-8DF63AB13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1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elzenproppen</a:t>
            </a:r>
          </a:p>
        </p:txBody>
      </p:sp>
      <p:sp>
        <p:nvSpPr>
          <p:cNvPr id="95240" name="Rectangle 14">
            <a:extLst>
              <a:ext uri="{FF2B5EF4-FFF2-40B4-BE49-F238E27FC236}">
                <a16:creationId xmlns:a16="http://schemas.microsoft.com/office/drawing/2014/main" id="{64F5E424-5E6B-46BD-9812-430768F4F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5241" name="Rectangle 15">
            <a:extLst>
              <a:ext uri="{FF2B5EF4-FFF2-40B4-BE49-F238E27FC236}">
                <a16:creationId xmlns:a16="http://schemas.microsoft.com/office/drawing/2014/main" id="{99D08D06-7691-4273-8E3C-DE9CE684F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97</a:t>
            </a:r>
            <a:endParaRPr lang="nl-NL" altLang="nl-NL" sz="10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4504385-2F31-420F-A573-6576F0F89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>
                <a:solidFill>
                  <a:schemeClr val="tx1"/>
                </a:solidFill>
              </a:rPr>
              <a:t>Bruin merg</a:t>
            </a:r>
          </a:p>
        </p:txBody>
      </p:sp>
      <p:pic>
        <p:nvPicPr>
          <p:cNvPr id="96259" name="Picture 4" descr="C:\Mijn documenten\houtachtig plaatjes\RhusGla3.jpg">
            <a:extLst>
              <a:ext uri="{FF2B5EF4-FFF2-40B4-BE49-F238E27FC236}">
                <a16:creationId xmlns:a16="http://schemas.microsoft.com/office/drawing/2014/main" id="{AE77D239-4EED-4355-83E8-AD7BCC51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69"/>
          <a:stretch>
            <a:fillRect/>
          </a:stretch>
        </p:blipFill>
        <p:spPr bwMode="auto">
          <a:xfrm>
            <a:off x="1981201" y="876300"/>
            <a:ext cx="153352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>
            <a:extLst>
              <a:ext uri="{FF2B5EF4-FFF2-40B4-BE49-F238E27FC236}">
                <a16:creationId xmlns:a16="http://schemas.microsoft.com/office/drawing/2014/main" id="{C9E0DD09-A8D7-4B1F-8D3D-F7C0B793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23518" r="65977" b="1648"/>
          <a:stretch>
            <a:fillRect/>
          </a:stretch>
        </p:blipFill>
        <p:spPr bwMode="auto">
          <a:xfrm>
            <a:off x="4724401" y="2133600"/>
            <a:ext cx="9572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1" name="Text Box 6">
            <a:extLst>
              <a:ext uri="{FF2B5EF4-FFF2-40B4-BE49-F238E27FC236}">
                <a16:creationId xmlns:a16="http://schemas.microsoft.com/office/drawing/2014/main" id="{20B70AC1-22CA-42F4-8586-ADE01DAEC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6019800"/>
            <a:ext cx="811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Rhus</a:t>
            </a:r>
          </a:p>
        </p:txBody>
      </p:sp>
      <p:pic>
        <p:nvPicPr>
          <p:cNvPr id="96262" name="Picture 8" descr="C:\Mijn documenten\Mijn afbeeldingen\rhus vr.jpg">
            <a:extLst>
              <a:ext uri="{FF2B5EF4-FFF2-40B4-BE49-F238E27FC236}">
                <a16:creationId xmlns:a16="http://schemas.microsoft.com/office/drawing/2014/main" id="{2FBF574D-9869-4FE9-B6C3-9E0782BF6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143001"/>
            <a:ext cx="24161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Text Box 9">
            <a:extLst>
              <a:ext uri="{FF2B5EF4-FFF2-40B4-BE49-F238E27FC236}">
                <a16:creationId xmlns:a16="http://schemas.microsoft.com/office/drawing/2014/main" id="{3D429333-D2DA-48C0-BC71-7A13FD472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6248401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bloeiwijze</a:t>
            </a:r>
          </a:p>
        </p:txBody>
      </p:sp>
      <p:sp>
        <p:nvSpPr>
          <p:cNvPr id="96264" name="Rectangle 10">
            <a:extLst>
              <a:ext uri="{FF2B5EF4-FFF2-40B4-BE49-F238E27FC236}">
                <a16:creationId xmlns:a16="http://schemas.microsoft.com/office/drawing/2014/main" id="{AB71229E-A7D5-41BC-A396-06BB14EB6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6265" name="Rectangle 11">
            <a:extLst>
              <a:ext uri="{FF2B5EF4-FFF2-40B4-BE49-F238E27FC236}">
                <a16:creationId xmlns:a16="http://schemas.microsoft.com/office/drawing/2014/main" id="{0950B5A2-C594-49DC-B55A-C4E4F3D5D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98</a:t>
            </a:r>
            <a:endParaRPr lang="nl-NL" altLang="nl-NL" sz="10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6" descr="C:\WINDOWS\Desktop\ktc\tilia europaea trapezium gebroken bast.jpg">
            <a:extLst>
              <a:ext uri="{FF2B5EF4-FFF2-40B4-BE49-F238E27FC236}">
                <a16:creationId xmlns:a16="http://schemas.microsoft.com/office/drawing/2014/main" id="{3B26FCF5-EB29-47F0-A62D-22BF6148D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3" r="36847"/>
          <a:stretch>
            <a:fillRect/>
          </a:stretch>
        </p:blipFill>
        <p:spPr bwMode="auto">
          <a:xfrm>
            <a:off x="7585076" y="2133600"/>
            <a:ext cx="30829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8" descr="C:\Mijn documenten\trapezium.jpg">
            <a:extLst>
              <a:ext uri="{FF2B5EF4-FFF2-40B4-BE49-F238E27FC236}">
                <a16:creationId xmlns:a16="http://schemas.microsoft.com/office/drawing/2014/main" id="{183AEAFB-F0F9-4D0E-B2D3-6D10BEEA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12192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Line 9">
            <a:extLst>
              <a:ext uri="{FF2B5EF4-FFF2-40B4-BE49-F238E27FC236}">
                <a16:creationId xmlns:a16="http://schemas.microsoft.com/office/drawing/2014/main" id="{38BA08F5-4C05-4A74-8CC1-CCF63A850C7F}"/>
              </a:ext>
            </a:extLst>
          </p:cNvPr>
          <p:cNvSpPr>
            <a:spLocks noChangeShapeType="1"/>
          </p:cNvSpPr>
          <p:nvPr/>
        </p:nvSpPr>
        <p:spPr bwMode="auto">
          <a:xfrm rot="14456750" flipV="1">
            <a:off x="7018338" y="3783013"/>
            <a:ext cx="755650" cy="1416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7285" name="Text Box 12">
            <a:extLst>
              <a:ext uri="{FF2B5EF4-FFF2-40B4-BE49-F238E27FC236}">
                <a16:creationId xmlns:a16="http://schemas.microsoft.com/office/drawing/2014/main" id="{436885A8-FCDA-45E0-8AE5-028D4E46D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72200"/>
            <a:ext cx="757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Tilia</a:t>
            </a:r>
          </a:p>
        </p:txBody>
      </p:sp>
      <p:pic>
        <p:nvPicPr>
          <p:cNvPr id="97286" name="Picture 13" descr="C:\WINDOWS\Desktop\ktc\tilia europaea euchlora twijg1.jpg">
            <a:extLst>
              <a:ext uri="{FF2B5EF4-FFF2-40B4-BE49-F238E27FC236}">
                <a16:creationId xmlns:a16="http://schemas.microsoft.com/office/drawing/2014/main" id="{3FAB5D69-74FC-4949-B2C4-5B0F573C9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178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Rectangle 2">
            <a:extLst>
              <a:ext uri="{FF2B5EF4-FFF2-40B4-BE49-F238E27FC236}">
                <a16:creationId xmlns:a16="http://schemas.microsoft.com/office/drawing/2014/main" id="{A695DA6A-775D-49CA-8D5C-09C781AD9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Trapeziumvormig gebroken bast</a:t>
            </a:r>
          </a:p>
        </p:txBody>
      </p:sp>
      <p:sp>
        <p:nvSpPr>
          <p:cNvPr id="97288" name="Rectangle 14">
            <a:extLst>
              <a:ext uri="{FF2B5EF4-FFF2-40B4-BE49-F238E27FC236}">
                <a16:creationId xmlns:a16="http://schemas.microsoft.com/office/drawing/2014/main" id="{2D995F8E-E33C-40A2-8659-8D9B26E34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7289" name="Rectangle 15">
            <a:extLst>
              <a:ext uri="{FF2B5EF4-FFF2-40B4-BE49-F238E27FC236}">
                <a16:creationId xmlns:a16="http://schemas.microsoft.com/office/drawing/2014/main" id="{87A90008-61F8-481E-970A-4EC2C1F4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11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99</a:t>
            </a:r>
            <a:endParaRPr lang="nl-NL" altLang="nl-NL" sz="10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>
            <a:extLst>
              <a:ext uri="{FF2B5EF4-FFF2-40B4-BE49-F238E27FC236}">
                <a16:creationId xmlns:a16="http://schemas.microsoft.com/office/drawing/2014/main" id="{AD062B6B-ED3C-44F0-8025-B4994B0E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058" y="3164350"/>
            <a:ext cx="7165666" cy="1160403"/>
          </a:xfrm>
        </p:spPr>
        <p:txBody>
          <a:bodyPr/>
          <a:lstStyle/>
          <a:p>
            <a:pPr eaLnBrk="1" hangingPunct="1"/>
            <a:r>
              <a:rPr lang="nl-NL" altLang="nl-NL" dirty="0"/>
              <a:t>Vruchten en bloemresten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1738F51D-F4C4-4D22-9F30-4320A18325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Bessen</a:t>
            </a:r>
          </a:p>
        </p:txBody>
      </p:sp>
      <p:sp>
        <p:nvSpPr>
          <p:cNvPr id="99331" name="Text Box 5">
            <a:extLst>
              <a:ext uri="{FF2B5EF4-FFF2-40B4-BE49-F238E27FC236}">
                <a16:creationId xmlns:a16="http://schemas.microsoft.com/office/drawing/2014/main" id="{C9D595F6-AADF-40FC-BDF9-996B5FEBB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456113"/>
            <a:ext cx="317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Cotoneaster horizontalis</a:t>
            </a:r>
          </a:p>
        </p:txBody>
      </p:sp>
      <p:sp>
        <p:nvSpPr>
          <p:cNvPr id="99332" name="Rectangle 11">
            <a:extLst>
              <a:ext uri="{FF2B5EF4-FFF2-40B4-BE49-F238E27FC236}">
                <a16:creationId xmlns:a16="http://schemas.microsoft.com/office/drawing/2014/main" id="{77AD8A3B-5B85-4328-A871-CD184BE1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99333" name="Rectangle 12">
            <a:extLst>
              <a:ext uri="{FF2B5EF4-FFF2-40B4-BE49-F238E27FC236}">
                <a16:creationId xmlns:a16="http://schemas.microsoft.com/office/drawing/2014/main" id="{C9B69E63-C3BB-40FD-83F9-26551A5B6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100</a:t>
            </a:r>
            <a:endParaRPr lang="nl-NL" altLang="nl-NL" sz="1000"/>
          </a:p>
        </p:txBody>
      </p:sp>
      <p:pic>
        <p:nvPicPr>
          <p:cNvPr id="99334" name="Afbeelding 1">
            <a:extLst>
              <a:ext uri="{FF2B5EF4-FFF2-40B4-BE49-F238E27FC236}">
                <a16:creationId xmlns:a16="http://schemas.microsoft.com/office/drawing/2014/main" id="{0269F096-68F6-4986-B053-0489C4FF6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736601"/>
            <a:ext cx="381635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Afbeelding 2">
            <a:extLst>
              <a:ext uri="{FF2B5EF4-FFF2-40B4-BE49-F238E27FC236}">
                <a16:creationId xmlns:a16="http://schemas.microsoft.com/office/drawing/2014/main" id="{6A9A870B-318A-4DA2-A0C1-E2E5E9A02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4" y="1143000"/>
            <a:ext cx="3330575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Text Box 5">
            <a:extLst>
              <a:ext uri="{FF2B5EF4-FFF2-40B4-BE49-F238E27FC236}">
                <a16:creationId xmlns:a16="http://schemas.microsoft.com/office/drawing/2014/main" id="{D8D05A50-08C5-40BC-8C5D-001D6179D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9" y="4483101"/>
            <a:ext cx="41941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Callicarpa bodinieri ‘Profusion’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F8FBD5A6-2DFE-42DF-B311-E0B65FC9A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1143000"/>
          </a:xfrm>
        </p:spPr>
        <p:txBody>
          <a:bodyPr/>
          <a:lstStyle/>
          <a:p>
            <a:pPr algn="r" eaLnBrk="1" hangingPunct="1"/>
            <a:r>
              <a:rPr lang="nl-NL" altLang="nl-NL"/>
              <a:t>Peulen</a:t>
            </a:r>
          </a:p>
        </p:txBody>
      </p:sp>
      <p:sp>
        <p:nvSpPr>
          <p:cNvPr id="100355" name="Text Box 5">
            <a:extLst>
              <a:ext uri="{FF2B5EF4-FFF2-40B4-BE49-F238E27FC236}">
                <a16:creationId xmlns:a16="http://schemas.microsoft.com/office/drawing/2014/main" id="{1F2B3C04-4404-40DF-BD53-04FCAD4B9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456113"/>
            <a:ext cx="317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 err="1">
                <a:solidFill>
                  <a:schemeClr val="accent2"/>
                </a:solidFill>
              </a:rPr>
              <a:t>Colutea</a:t>
            </a:r>
            <a:r>
              <a:rPr lang="nl-NL" altLang="nl-NL" sz="2400" dirty="0">
                <a:solidFill>
                  <a:schemeClr val="accent2"/>
                </a:solidFill>
              </a:rPr>
              <a:t> </a:t>
            </a:r>
            <a:r>
              <a:rPr lang="nl-NL" altLang="nl-NL" sz="2400" dirty="0" err="1">
                <a:solidFill>
                  <a:schemeClr val="accent2"/>
                </a:solidFill>
              </a:rPr>
              <a:t>arborescens</a:t>
            </a:r>
            <a:endParaRPr lang="nl-NL" altLang="nl-NL" sz="2400" dirty="0">
              <a:solidFill>
                <a:schemeClr val="accent2"/>
              </a:solidFill>
            </a:endParaRPr>
          </a:p>
        </p:txBody>
      </p:sp>
      <p:sp>
        <p:nvSpPr>
          <p:cNvPr id="100356" name="Rectangle 11">
            <a:extLst>
              <a:ext uri="{FF2B5EF4-FFF2-40B4-BE49-F238E27FC236}">
                <a16:creationId xmlns:a16="http://schemas.microsoft.com/office/drawing/2014/main" id="{5EC9D231-8FBE-4213-81A6-931C5B9B8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6613526"/>
            <a:ext cx="9191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inhoud: 2 &lt;E</a:t>
            </a:r>
            <a:r>
              <a:rPr lang="nl-NL" altLang="nl-NL" sz="1000"/>
              <a:t>&gt;</a:t>
            </a:r>
          </a:p>
        </p:txBody>
      </p:sp>
      <p:sp>
        <p:nvSpPr>
          <p:cNvPr id="100357" name="Rectangle 12">
            <a:extLst>
              <a:ext uri="{FF2B5EF4-FFF2-40B4-BE49-F238E27FC236}">
                <a16:creationId xmlns:a16="http://schemas.microsoft.com/office/drawing/2014/main" id="{F6ECC6C4-CB3F-4A28-87C8-95CDC4EC4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6850" y="6613526"/>
            <a:ext cx="374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000">
                <a:solidFill>
                  <a:srgbClr val="993300"/>
                </a:solidFill>
              </a:rPr>
              <a:t>100</a:t>
            </a:r>
            <a:endParaRPr lang="nl-NL" altLang="nl-NL" sz="1000"/>
          </a:p>
        </p:txBody>
      </p:sp>
      <p:sp>
        <p:nvSpPr>
          <p:cNvPr id="100358" name="Text Box 5">
            <a:extLst>
              <a:ext uri="{FF2B5EF4-FFF2-40B4-BE49-F238E27FC236}">
                <a16:creationId xmlns:a16="http://schemas.microsoft.com/office/drawing/2014/main" id="{718B7586-B89A-4F55-859D-D18B458A7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6" y="4427539"/>
            <a:ext cx="4194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accent2"/>
                </a:solidFill>
              </a:rPr>
              <a:t>Catalpa bignonioides</a:t>
            </a:r>
          </a:p>
        </p:txBody>
      </p:sp>
      <p:pic>
        <p:nvPicPr>
          <p:cNvPr id="100359" name="Afbeelding 3">
            <a:extLst>
              <a:ext uri="{FF2B5EF4-FFF2-40B4-BE49-F238E27FC236}">
                <a16:creationId xmlns:a16="http://schemas.microsoft.com/office/drawing/2014/main" id="{A5C56C0C-4AFC-4815-AADF-4D38CD621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1143000"/>
            <a:ext cx="3824287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Afbeelding 4">
            <a:extLst>
              <a:ext uri="{FF2B5EF4-FFF2-40B4-BE49-F238E27FC236}">
                <a16:creationId xmlns:a16="http://schemas.microsoft.com/office/drawing/2014/main" id="{13530AD1-14D4-43CB-9F5F-0F183DC76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9" y="1127126"/>
            <a:ext cx="39338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ptx" id="{70709A2E-B288-4810-8BAF-B9D6A3513533}" vid="{CBBC01AD-5A9E-46FE-AA92-4DBA723E857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30</TotalTime>
  <Words>1369</Words>
  <Application>Microsoft Office PowerPoint</Application>
  <PresentationFormat>Breedbeeld</PresentationFormat>
  <Paragraphs>514</Paragraphs>
  <Slides>101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101</vt:i4>
      </vt:variant>
    </vt:vector>
  </HeadingPairs>
  <TitlesOfParts>
    <vt:vector size="106" baseType="lpstr">
      <vt:lpstr>Arial</vt:lpstr>
      <vt:lpstr>Arial Black</vt:lpstr>
      <vt:lpstr>Calibri</vt:lpstr>
      <vt:lpstr>Times New Roman</vt:lpstr>
      <vt:lpstr>Yuverta</vt:lpstr>
      <vt:lpstr>Winterkenmerken</vt:lpstr>
      <vt:lpstr>Winterkenmerken</vt:lpstr>
      <vt:lpstr>Naamgeving</vt:lpstr>
      <vt:lpstr>PowerPoint-presentatie</vt:lpstr>
      <vt:lpstr>PowerPoint-presentatie</vt:lpstr>
      <vt:lpstr>Twijgen</vt:lpstr>
      <vt:lpstr>Langlot</vt:lpstr>
      <vt:lpstr>Kortlot</vt:lpstr>
      <vt:lpstr>Kortloten  (‘sporen’)</vt:lpstr>
      <vt:lpstr>Zig-zag vertakking</vt:lpstr>
      <vt:lpstr>Eindknoppen gebundeld</vt:lpstr>
      <vt:lpstr>(zes)hoekige twijgen</vt:lpstr>
      <vt:lpstr>Beschubde twijgen en knoppen</vt:lpstr>
      <vt:lpstr>Afschilferende twijg</vt:lpstr>
      <vt:lpstr>Aflopende lijsten</vt:lpstr>
      <vt:lpstr>Behaarde twijg</vt:lpstr>
      <vt:lpstr>Fluwelige beharing</vt:lpstr>
      <vt:lpstr>Lenticellen</vt:lpstr>
      <vt:lpstr>Berijpte twijg</vt:lpstr>
      <vt:lpstr>Kurklijsten</vt:lpstr>
      <vt:lpstr>Wrattige twijg</vt:lpstr>
      <vt:lpstr>Knoppen</vt:lpstr>
      <vt:lpstr>Kruisgewijs overstaande knoppen</vt:lpstr>
      <vt:lpstr>In spiralen geplaatste knoppen</vt:lpstr>
      <vt:lpstr>Tweerijig geplaatste knoppen</vt:lpstr>
      <vt:lpstr>Knopkleur</vt:lpstr>
      <vt:lpstr>Afstaande knop (1)</vt:lpstr>
      <vt:lpstr>Afstaande knoppen (2)</vt:lpstr>
      <vt:lpstr>Aanliggende knop</vt:lpstr>
      <vt:lpstr>Spitse knoppen</vt:lpstr>
      <vt:lpstr>Eironde knop</vt:lpstr>
      <vt:lpstr>Spoelvormige knop</vt:lpstr>
      <vt:lpstr>Ronde knop</vt:lpstr>
      <vt:lpstr>Gesteelde knop</vt:lpstr>
      <vt:lpstr>Naakte zijknop</vt:lpstr>
      <vt:lpstr>Naakte eindknop</vt:lpstr>
      <vt:lpstr>Naakte eindknop (bloemknop)</vt:lpstr>
      <vt:lpstr>Bloemknoppen (katjes)</vt:lpstr>
      <vt:lpstr>Bloemknoppen (1)</vt:lpstr>
      <vt:lpstr>Bloemknoppen (2)</vt:lpstr>
      <vt:lpstr>Bloemknoppen (3)</vt:lpstr>
      <vt:lpstr>Onzichtbare knop</vt:lpstr>
      <vt:lpstr>Meerdere knoppen boven elkaar</vt:lpstr>
      <vt:lpstr>Meerdere knoppen naast elkaar</vt:lpstr>
      <vt:lpstr>Knop met steunbladresten</vt:lpstr>
      <vt:lpstr>Knop scheef boven het bladmerk</vt:lpstr>
      <vt:lpstr>Naar binnen gekromde knoppen</vt:lpstr>
      <vt:lpstr>(Zijdeachtig) behaarde knop</vt:lpstr>
      <vt:lpstr>Bladkussen</vt:lpstr>
      <vt:lpstr>Bladkussen en knop gelijkkleurig</vt:lpstr>
      <vt:lpstr>Blad (knop)kussens sterk ontwikkeld (1)</vt:lpstr>
      <vt:lpstr>Blad(knop)kussen sterk ontwikkeld (2) </vt:lpstr>
      <vt:lpstr>Knopschubben</vt:lpstr>
      <vt:lpstr>Één knopschub</vt:lpstr>
      <vt:lpstr>Twee knopschubben</vt:lpstr>
      <vt:lpstr>Meerdere knopschubben</vt:lpstr>
      <vt:lpstr>Bladmerk / bladlitteken</vt:lpstr>
      <vt:lpstr>Groot bladmerk  kleine knop       </vt:lpstr>
      <vt:lpstr>Hartvormig bladmerk</vt:lpstr>
      <vt:lpstr>Driehoekig bladmerk</vt:lpstr>
      <vt:lpstr>Smal bladmerk</vt:lpstr>
      <vt:lpstr>Hoefijzervormig bladmerk</vt:lpstr>
      <vt:lpstr>Hol bladmerk</vt:lpstr>
      <vt:lpstr>Bladmerk knopomvattend (1)</vt:lpstr>
      <vt:lpstr>Bladmerk knopomvattend (2)</vt:lpstr>
      <vt:lpstr>Ring om de twijg</vt:lpstr>
      <vt:lpstr>Overstaande bladstelen/bladmerken V-vormig verbonden</vt:lpstr>
      <vt:lpstr>Overstaande bladstelen/bladmerken dakvormig verbonden</vt:lpstr>
      <vt:lpstr>Overstaande bladstelen/bladmerken samenstotend of door een lijn verbonden</vt:lpstr>
      <vt:lpstr>Overstaande bladstelen/bladmerken niet samenstotend of door een lijn verbonden</vt:lpstr>
      <vt:lpstr>Bladsporen</vt:lpstr>
      <vt:lpstr>Bladsporen (littekens van vaatbundels)</vt:lpstr>
      <vt:lpstr>Één bladspoor</vt:lpstr>
      <vt:lpstr>Één (ringvormig) bladspoor</vt:lpstr>
      <vt:lpstr>Één (halvemaanvormig) bladspoor</vt:lpstr>
      <vt:lpstr>Tweesporig bladmerk</vt:lpstr>
      <vt:lpstr>Driesporig bladmerk</vt:lpstr>
      <vt:lpstr>Driesporig bladmerk</vt:lpstr>
      <vt:lpstr>Veelsporig bladmerk</vt:lpstr>
      <vt:lpstr>Doorns en stekels</vt:lpstr>
      <vt:lpstr>Bladdoorn / stekel (enkel)</vt:lpstr>
      <vt:lpstr>Bladdoorn / stekel (tweetal)</vt:lpstr>
      <vt:lpstr>Bladdoorn / stekel (drietal)</vt:lpstr>
      <vt:lpstr>Stekels</vt:lpstr>
      <vt:lpstr>Bladspil aanblijvend</vt:lpstr>
      <vt:lpstr>Takdoorn</vt:lpstr>
      <vt:lpstr>Takdoorn (vertakt)</vt:lpstr>
      <vt:lpstr>Merg</vt:lpstr>
      <vt:lpstr>Mergstralen</vt:lpstr>
      <vt:lpstr>Merg ontbreekt (hol)</vt:lpstr>
      <vt:lpstr>Merg geladderd</vt:lpstr>
      <vt:lpstr>Twijg hol en geladderd op de knoop</vt:lpstr>
      <vt:lpstr>Vijfstralig merg</vt:lpstr>
      <vt:lpstr>Driehoekig merg</vt:lpstr>
      <vt:lpstr>Bruin merg</vt:lpstr>
      <vt:lpstr>Trapeziumvormig gebroken bast</vt:lpstr>
      <vt:lpstr>Vruchten en bloemresten</vt:lpstr>
      <vt:lpstr>Bessen</vt:lpstr>
      <vt:lpstr>Peulen</vt:lpstr>
      <vt:lpstr>Overige vruchten</vt:lpstr>
      <vt:lpstr>Bloeiresten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Winterkenmerken</dc:title>
  <dc:creator>Maurice van Bijnen</dc:creator>
  <dc:description>Template by HQ Solutions</dc:description>
  <cp:lastModifiedBy>Maurice van Bijnen</cp:lastModifiedBy>
  <cp:revision>1</cp:revision>
  <dcterms:created xsi:type="dcterms:W3CDTF">2021-11-06T05:45:25Z</dcterms:created>
  <dcterms:modified xsi:type="dcterms:W3CDTF">2021-11-06T06:15:53Z</dcterms:modified>
  <cp:version>002</cp:version>
</cp:coreProperties>
</file>