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353B9-8808-4AA2-B414-749C835A51C6}" type="datetimeFigureOut">
              <a:rPr lang="nl-NL" smtClean="0"/>
              <a:t>23-9-2019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10180-480A-40CB-A378-6A77F287EA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0001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353B9-8808-4AA2-B414-749C835A51C6}" type="datetimeFigureOut">
              <a:rPr lang="nl-NL" smtClean="0"/>
              <a:t>23-9-2019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10180-480A-40CB-A378-6A77F287EA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880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353B9-8808-4AA2-B414-749C835A51C6}" type="datetimeFigureOut">
              <a:rPr lang="nl-NL" smtClean="0"/>
              <a:t>23-9-2019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10180-480A-40CB-A378-6A77F287EA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7305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353B9-8808-4AA2-B414-749C835A51C6}" type="datetimeFigureOut">
              <a:rPr lang="nl-NL" smtClean="0"/>
              <a:t>23-9-2019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10180-480A-40CB-A378-6A77F287EA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3893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353B9-8808-4AA2-B414-749C835A51C6}" type="datetimeFigureOut">
              <a:rPr lang="nl-NL" smtClean="0"/>
              <a:t>23-9-2019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10180-480A-40CB-A378-6A77F287EA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1036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353B9-8808-4AA2-B414-749C835A51C6}" type="datetimeFigureOut">
              <a:rPr lang="nl-NL" smtClean="0"/>
              <a:t>23-9-2019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10180-480A-40CB-A378-6A77F287EA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759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353B9-8808-4AA2-B414-749C835A51C6}" type="datetimeFigureOut">
              <a:rPr lang="nl-NL" smtClean="0"/>
              <a:t>23-9-2019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10180-480A-40CB-A378-6A77F287EA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1447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353B9-8808-4AA2-B414-749C835A51C6}" type="datetimeFigureOut">
              <a:rPr lang="nl-NL" smtClean="0"/>
              <a:t>23-9-2019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10180-480A-40CB-A378-6A77F287EA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5362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353B9-8808-4AA2-B414-749C835A51C6}" type="datetimeFigureOut">
              <a:rPr lang="nl-NL" smtClean="0"/>
              <a:t>23-9-2019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10180-480A-40CB-A378-6A77F287EA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896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353B9-8808-4AA2-B414-749C835A51C6}" type="datetimeFigureOut">
              <a:rPr lang="nl-NL" smtClean="0"/>
              <a:t>23-9-2019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10180-480A-40CB-A378-6A77F287EA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9448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353B9-8808-4AA2-B414-749C835A51C6}" type="datetimeFigureOut">
              <a:rPr lang="nl-NL" smtClean="0"/>
              <a:t>23-9-2019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10180-480A-40CB-A378-6A77F287EA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4870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353B9-8808-4AA2-B414-749C835A51C6}" type="datetimeFigureOut">
              <a:rPr lang="nl-NL" smtClean="0"/>
              <a:t>23-9-2019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10180-480A-40CB-A378-6A77F287EA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4553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Media Markt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[Eigen naam]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2871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Ontstaan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err="1" smtClean="0"/>
              <a:t>MediaMarkt</a:t>
            </a:r>
            <a:r>
              <a:rPr lang="nl-NL" dirty="0" smtClean="0"/>
              <a:t> is een winkelketen.</a:t>
            </a:r>
          </a:p>
          <a:p>
            <a:r>
              <a:rPr lang="nl-NL" dirty="0" smtClean="0"/>
              <a:t>Gespecialiseerd in consumentenelektronica.</a:t>
            </a:r>
          </a:p>
          <a:p>
            <a:endParaRPr lang="nl-NL" dirty="0" smtClean="0"/>
          </a:p>
          <a:p>
            <a:r>
              <a:rPr lang="nl-NL" dirty="0" smtClean="0"/>
              <a:t>Opgericht: 1979 in München, DU.</a:t>
            </a:r>
          </a:p>
          <a:p>
            <a:r>
              <a:rPr lang="nl-NL" dirty="0" smtClean="0"/>
              <a:t>Door </a:t>
            </a:r>
            <a:r>
              <a:rPr lang="nl-NL" dirty="0" err="1" smtClean="0"/>
              <a:t>Erich</a:t>
            </a:r>
            <a:r>
              <a:rPr lang="nl-NL" dirty="0" smtClean="0"/>
              <a:t> en Helga Kellerhals, Leopold Stiefel en Walter </a:t>
            </a:r>
            <a:r>
              <a:rPr lang="nl-NL" dirty="0" err="1" smtClean="0"/>
              <a:t>Gunz</a:t>
            </a:r>
            <a:r>
              <a:rPr lang="nl-NL" dirty="0" smtClean="0"/>
              <a:t>.</a:t>
            </a:r>
          </a:p>
          <a:p>
            <a:endParaRPr lang="nl-NL" dirty="0" smtClean="0"/>
          </a:p>
          <a:p>
            <a:r>
              <a:rPr lang="nl-NL" dirty="0" smtClean="0"/>
              <a:t>In 1993 overname </a:t>
            </a:r>
            <a:r>
              <a:rPr lang="nl-NL" dirty="0" err="1" smtClean="0"/>
              <a:t>Saturn</a:t>
            </a:r>
            <a:r>
              <a:rPr lang="nl-NL" dirty="0" smtClean="0"/>
              <a:t>.</a:t>
            </a:r>
          </a:p>
          <a:p>
            <a:endParaRPr lang="nl-NL" dirty="0" smtClean="0"/>
          </a:p>
          <a:p>
            <a:r>
              <a:rPr lang="nl-NL" dirty="0" smtClean="0"/>
              <a:t>METRO Group 70% van aandelen in handen in 1996.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82087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Leiding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Gedecentraliseerd.</a:t>
            </a:r>
          </a:p>
          <a:p>
            <a:r>
              <a:rPr lang="nl-NL" dirty="0" smtClean="0"/>
              <a:t>Per land opereren winkels zelfstandig.</a:t>
            </a:r>
          </a:p>
          <a:p>
            <a:r>
              <a:rPr lang="nl-NL" dirty="0" smtClean="0"/>
              <a:t>Aanbieden zijn per land bepaald.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91398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Actief in landen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MediaMarkt</a:t>
            </a:r>
            <a:r>
              <a:rPr lang="nl-NL" dirty="0" smtClean="0"/>
              <a:t> is actief in:</a:t>
            </a:r>
          </a:p>
          <a:p>
            <a:r>
              <a:rPr lang="nl-NL" dirty="0" smtClean="0"/>
              <a:t>België, Duitsland, Griekenland, Hongarije, Italië, Nederland, Oostenrijk, Polen, Portugal, Rusland, Spanje, Turkije, Zweden en Zwitserland. </a:t>
            </a:r>
            <a:r>
              <a:rPr lang="nl-NL" dirty="0" err="1" smtClean="0"/>
              <a:t>MediaMarkt</a:t>
            </a:r>
            <a:r>
              <a:rPr lang="nl-NL" dirty="0" smtClean="0"/>
              <a:t> heeft in deze landen meer dan 500 vestigingen (2008), waaronder 50 in Nederland en 24 in België.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55402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Einde van </a:t>
            </a:r>
            <a:r>
              <a:rPr lang="nl-NL" dirty="0" err="1" smtClean="0"/>
              <a:t>Saturn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Eind 2013.</a:t>
            </a:r>
          </a:p>
          <a:p>
            <a:r>
              <a:rPr lang="nl-NL" dirty="0" smtClean="0"/>
              <a:t>Alle </a:t>
            </a:r>
            <a:r>
              <a:rPr lang="nl-NL" dirty="0" err="1" smtClean="0"/>
              <a:t>Saturn</a:t>
            </a:r>
            <a:r>
              <a:rPr lang="nl-NL" dirty="0" smtClean="0"/>
              <a:t> winkels omgebouwd tot Media Markt.</a:t>
            </a:r>
          </a:p>
        </p:txBody>
      </p:sp>
    </p:spTree>
    <p:extLst>
      <p:ext uri="{BB962C8B-B14F-4D97-AF65-F5344CB8AC3E}">
        <p14:creationId xmlns:p14="http://schemas.microsoft.com/office/powerpoint/2010/main" val="2987411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6106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1308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953864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TM04033917[[fn=Berlijn]]</Template>
  <TotalTime>23</TotalTime>
  <Words>138</Words>
  <Application>Microsoft Office PowerPoint</Application>
  <PresentationFormat>Breedbeeld</PresentationFormat>
  <Paragraphs>22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Kantoorthema</vt:lpstr>
      <vt:lpstr>Media Markt</vt:lpstr>
      <vt:lpstr>Ontstaan</vt:lpstr>
      <vt:lpstr>Leiding</vt:lpstr>
      <vt:lpstr>Actief in landen</vt:lpstr>
      <vt:lpstr>Einde van Saturn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 Markt</dc:title>
  <dc:creator>Atik Demir</dc:creator>
  <cp:lastModifiedBy>Carla Lagendijk</cp:lastModifiedBy>
  <cp:revision>4</cp:revision>
  <dcterms:created xsi:type="dcterms:W3CDTF">2018-01-03T14:53:31Z</dcterms:created>
  <dcterms:modified xsi:type="dcterms:W3CDTF">2019-09-23T18:04:26Z</dcterms:modified>
</cp:coreProperties>
</file>