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3"/>
  </p:notesMasterIdLst>
  <p:sldIdLst>
    <p:sldId id="256" r:id="rId2"/>
    <p:sldId id="257" r:id="rId3"/>
    <p:sldId id="258" r:id="rId4"/>
    <p:sldId id="259" r:id="rId5"/>
    <p:sldId id="270" r:id="rId6"/>
    <p:sldId id="269" r:id="rId7"/>
    <p:sldId id="271" r:id="rId8"/>
    <p:sldId id="272" r:id="rId9"/>
    <p:sldId id="273" r:id="rId10"/>
    <p:sldId id="274" r:id="rId11"/>
    <p:sldId id="275" r:id="rId12"/>
    <p:sldId id="261" r:id="rId13"/>
    <p:sldId id="260" r:id="rId14"/>
    <p:sldId id="262" r:id="rId15"/>
    <p:sldId id="263" r:id="rId16"/>
    <p:sldId id="264" r:id="rId17"/>
    <p:sldId id="276" r:id="rId18"/>
    <p:sldId id="277" r:id="rId19"/>
    <p:sldId id="265" r:id="rId20"/>
    <p:sldId id="266" r:id="rId21"/>
    <p:sldId id="267" r:id="rId22"/>
  </p:sldIdLst>
  <p:sldSz cx="9144000" cy="5143500" type="screen16x9"/>
  <p:notesSz cx="6858000" cy="9144000"/>
  <p:embeddedFontLst>
    <p:embeddedFont>
      <p:font typeface="Hammersmith One" panose="02010703030501060504" pitchFamily="2" charset="0"/>
      <p:regular r:id="rId24"/>
    </p:embeddedFont>
    <p:embeddedFont>
      <p:font typeface="Quattrocento Sans" panose="020B0502050000020003" pitchFamily="34" charset="0"/>
      <p:regular r:id="rId25"/>
      <p:bold r:id="rId26"/>
      <p:italic r:id="rId27"/>
      <p:boldItalic r:id="rId28"/>
    </p:embeddedFont>
    <p:embeddedFont>
      <p:font typeface="Roboto Condensed Light" panose="02000000000000000000" pitchFamily="2" charset="0"/>
      <p:regular r:id="rId29"/>
      <p:italic r:id="rId30"/>
    </p:embeddedFont>
    <p:embeddedFont>
      <p:font typeface="Ubuntu" panose="020B0504030602030204" pitchFamily="34" charset="0"/>
      <p:regular r:id="rId31"/>
      <p:bold r:id="rId32"/>
      <p:italic r:id="rId33"/>
      <p:boldItalic r:id="rId3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5" roundtripDataSignature="AMtx7mjTdXduDa6DrzYX1LGhDtPwRL536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88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1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font" Target="fonts/font10.fntdata"/><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font" Target="fonts/font9.fntdata"/><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5.fntdata"/><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font" Target="fonts/font7.fntdata"/><Relationship Id="rId35" Type="http://customschemas.google.com/relationships/presentationmetadata" Target="metadata"/><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rry Dieperink" userId="a9ca1c7f-d353-49db-82bd-c66949e72907" providerId="ADAL" clId="{F23EDBEE-2D46-4827-9AFD-598745E660E4}"/>
    <pc:docChg chg="undo custSel addSld delSld modSld sldOrd">
      <pc:chgData name="Terry Dieperink" userId="a9ca1c7f-d353-49db-82bd-c66949e72907" providerId="ADAL" clId="{F23EDBEE-2D46-4827-9AFD-598745E660E4}" dt="2022-05-12T06:29:51.956" v="1615" actId="20577"/>
      <pc:docMkLst>
        <pc:docMk/>
      </pc:docMkLst>
      <pc:sldChg chg="modSp mod">
        <pc:chgData name="Terry Dieperink" userId="a9ca1c7f-d353-49db-82bd-c66949e72907" providerId="ADAL" clId="{F23EDBEE-2D46-4827-9AFD-598745E660E4}" dt="2022-05-12T06:29:51.956" v="1615" actId="20577"/>
        <pc:sldMkLst>
          <pc:docMk/>
          <pc:sldMk cId="0" sldId="256"/>
        </pc:sldMkLst>
        <pc:spChg chg="mod">
          <ac:chgData name="Terry Dieperink" userId="a9ca1c7f-d353-49db-82bd-c66949e72907" providerId="ADAL" clId="{F23EDBEE-2D46-4827-9AFD-598745E660E4}" dt="2022-05-12T06:29:51.956" v="1615" actId="20577"/>
          <ac:spMkLst>
            <pc:docMk/>
            <pc:sldMk cId="0" sldId="256"/>
            <ac:spMk id="261" creationId="{00000000-0000-0000-0000-000000000000}"/>
          </ac:spMkLst>
        </pc:spChg>
      </pc:sldChg>
      <pc:sldChg chg="modSp mod">
        <pc:chgData name="Terry Dieperink" userId="a9ca1c7f-d353-49db-82bd-c66949e72907" providerId="ADAL" clId="{F23EDBEE-2D46-4827-9AFD-598745E660E4}" dt="2022-05-12T06:27:54.380" v="1596" actId="20577"/>
        <pc:sldMkLst>
          <pc:docMk/>
          <pc:sldMk cId="0" sldId="257"/>
        </pc:sldMkLst>
        <pc:spChg chg="mod">
          <ac:chgData name="Terry Dieperink" userId="a9ca1c7f-d353-49db-82bd-c66949e72907" providerId="ADAL" clId="{F23EDBEE-2D46-4827-9AFD-598745E660E4}" dt="2022-05-12T06:27:53.913" v="1595" actId="1076"/>
          <ac:spMkLst>
            <pc:docMk/>
            <pc:sldMk cId="0" sldId="257"/>
            <ac:spMk id="267" creationId="{00000000-0000-0000-0000-000000000000}"/>
          </ac:spMkLst>
        </pc:spChg>
        <pc:spChg chg="mod">
          <ac:chgData name="Terry Dieperink" userId="a9ca1c7f-d353-49db-82bd-c66949e72907" providerId="ADAL" clId="{F23EDBEE-2D46-4827-9AFD-598745E660E4}" dt="2022-05-12T06:27:54.380" v="1596" actId="20577"/>
          <ac:spMkLst>
            <pc:docMk/>
            <pc:sldMk cId="0" sldId="257"/>
            <ac:spMk id="268" creationId="{00000000-0000-0000-0000-000000000000}"/>
          </ac:spMkLst>
        </pc:spChg>
      </pc:sldChg>
      <pc:sldChg chg="modSp mod">
        <pc:chgData name="Terry Dieperink" userId="a9ca1c7f-d353-49db-82bd-c66949e72907" providerId="ADAL" clId="{F23EDBEE-2D46-4827-9AFD-598745E660E4}" dt="2022-04-29T05:55:25.606" v="1300" actId="1076"/>
        <pc:sldMkLst>
          <pc:docMk/>
          <pc:sldMk cId="0" sldId="258"/>
        </pc:sldMkLst>
        <pc:spChg chg="mod">
          <ac:chgData name="Terry Dieperink" userId="a9ca1c7f-d353-49db-82bd-c66949e72907" providerId="ADAL" clId="{F23EDBEE-2D46-4827-9AFD-598745E660E4}" dt="2022-04-29T05:55:25.606" v="1300" actId="1076"/>
          <ac:spMkLst>
            <pc:docMk/>
            <pc:sldMk cId="0" sldId="258"/>
            <ac:spMk id="274" creationId="{00000000-0000-0000-0000-000000000000}"/>
          </ac:spMkLst>
        </pc:spChg>
      </pc:sldChg>
      <pc:sldChg chg="modSp mod ord">
        <pc:chgData name="Terry Dieperink" userId="a9ca1c7f-d353-49db-82bd-c66949e72907" providerId="ADAL" clId="{F23EDBEE-2D46-4827-9AFD-598745E660E4}" dt="2022-04-29T06:05:14.086" v="1386" actId="1076"/>
        <pc:sldMkLst>
          <pc:docMk/>
          <pc:sldMk cId="0" sldId="261"/>
        </pc:sldMkLst>
        <pc:spChg chg="mod">
          <ac:chgData name="Terry Dieperink" userId="a9ca1c7f-d353-49db-82bd-c66949e72907" providerId="ADAL" clId="{F23EDBEE-2D46-4827-9AFD-598745E660E4}" dt="2022-04-29T06:05:14.086" v="1386" actId="1076"/>
          <ac:spMkLst>
            <pc:docMk/>
            <pc:sldMk cId="0" sldId="261"/>
            <ac:spMk id="295" creationId="{00000000-0000-0000-0000-000000000000}"/>
          </ac:spMkLst>
        </pc:spChg>
      </pc:sldChg>
      <pc:sldChg chg="modSp del mod ord">
        <pc:chgData name="Terry Dieperink" userId="a9ca1c7f-d353-49db-82bd-c66949e72907" providerId="ADAL" clId="{F23EDBEE-2D46-4827-9AFD-598745E660E4}" dt="2022-04-28T18:31:39.939" v="16" actId="47"/>
        <pc:sldMkLst>
          <pc:docMk/>
          <pc:sldMk cId="3671685879" sldId="268"/>
        </pc:sldMkLst>
        <pc:spChg chg="mod">
          <ac:chgData name="Terry Dieperink" userId="a9ca1c7f-d353-49db-82bd-c66949e72907" providerId="ADAL" clId="{F23EDBEE-2D46-4827-9AFD-598745E660E4}" dt="2022-04-28T18:31:25.003" v="12" actId="20577"/>
          <ac:spMkLst>
            <pc:docMk/>
            <pc:sldMk cId="3671685879" sldId="268"/>
            <ac:spMk id="280" creationId="{00000000-0000-0000-0000-000000000000}"/>
          </ac:spMkLst>
        </pc:spChg>
      </pc:sldChg>
      <pc:sldChg chg="modSp mod">
        <pc:chgData name="Terry Dieperink" userId="a9ca1c7f-d353-49db-82bd-c66949e72907" providerId="ADAL" clId="{F23EDBEE-2D46-4827-9AFD-598745E660E4}" dt="2022-04-29T05:56:11.467" v="1367" actId="20577"/>
        <pc:sldMkLst>
          <pc:docMk/>
          <pc:sldMk cId="966755866" sldId="269"/>
        </pc:sldMkLst>
        <pc:spChg chg="mod">
          <ac:chgData name="Terry Dieperink" userId="a9ca1c7f-d353-49db-82bd-c66949e72907" providerId="ADAL" clId="{F23EDBEE-2D46-4827-9AFD-598745E660E4}" dt="2022-04-29T05:56:11.467" v="1367" actId="20577"/>
          <ac:spMkLst>
            <pc:docMk/>
            <pc:sldMk cId="966755866" sldId="269"/>
            <ac:spMk id="282" creationId="{00000000-0000-0000-0000-000000000000}"/>
          </ac:spMkLst>
        </pc:spChg>
      </pc:sldChg>
      <pc:sldChg chg="modSp mod">
        <pc:chgData name="Terry Dieperink" userId="a9ca1c7f-d353-49db-82bd-c66949e72907" providerId="ADAL" clId="{F23EDBEE-2D46-4827-9AFD-598745E660E4}" dt="2022-04-29T05:55:55.155" v="1350" actId="113"/>
        <pc:sldMkLst>
          <pc:docMk/>
          <pc:sldMk cId="1988639636" sldId="270"/>
        </pc:sldMkLst>
        <pc:spChg chg="mod">
          <ac:chgData name="Terry Dieperink" userId="a9ca1c7f-d353-49db-82bd-c66949e72907" providerId="ADAL" clId="{F23EDBEE-2D46-4827-9AFD-598745E660E4}" dt="2022-04-29T05:55:55.155" v="1350" actId="113"/>
          <ac:spMkLst>
            <pc:docMk/>
            <pc:sldMk cId="1988639636" sldId="270"/>
            <ac:spMk id="282" creationId="{00000000-0000-0000-0000-000000000000}"/>
          </ac:spMkLst>
        </pc:spChg>
      </pc:sldChg>
      <pc:sldChg chg="modSp mod">
        <pc:chgData name="Terry Dieperink" userId="a9ca1c7f-d353-49db-82bd-c66949e72907" providerId="ADAL" clId="{F23EDBEE-2D46-4827-9AFD-598745E660E4}" dt="2022-04-29T05:56:23.268" v="1373" actId="20577"/>
        <pc:sldMkLst>
          <pc:docMk/>
          <pc:sldMk cId="2225890267" sldId="271"/>
        </pc:sldMkLst>
        <pc:spChg chg="mod">
          <ac:chgData name="Terry Dieperink" userId="a9ca1c7f-d353-49db-82bd-c66949e72907" providerId="ADAL" clId="{F23EDBEE-2D46-4827-9AFD-598745E660E4}" dt="2022-04-29T05:56:23.268" v="1373" actId="20577"/>
          <ac:spMkLst>
            <pc:docMk/>
            <pc:sldMk cId="2225890267" sldId="271"/>
            <ac:spMk id="282" creationId="{00000000-0000-0000-0000-000000000000}"/>
          </ac:spMkLst>
        </pc:spChg>
      </pc:sldChg>
      <pc:sldChg chg="modSp mod">
        <pc:chgData name="Terry Dieperink" userId="a9ca1c7f-d353-49db-82bd-c66949e72907" providerId="ADAL" clId="{F23EDBEE-2D46-4827-9AFD-598745E660E4}" dt="2022-04-29T06:03:27.917" v="1383" actId="113"/>
        <pc:sldMkLst>
          <pc:docMk/>
          <pc:sldMk cId="783284754" sldId="272"/>
        </pc:sldMkLst>
        <pc:spChg chg="mod">
          <ac:chgData name="Terry Dieperink" userId="a9ca1c7f-d353-49db-82bd-c66949e72907" providerId="ADAL" clId="{F23EDBEE-2D46-4827-9AFD-598745E660E4}" dt="2022-04-29T06:03:27.917" v="1383" actId="113"/>
          <ac:spMkLst>
            <pc:docMk/>
            <pc:sldMk cId="783284754" sldId="272"/>
            <ac:spMk id="282" creationId="{00000000-0000-0000-0000-000000000000}"/>
          </ac:spMkLst>
        </pc:spChg>
      </pc:sldChg>
      <pc:sldChg chg="modSp mod">
        <pc:chgData name="Terry Dieperink" userId="a9ca1c7f-d353-49db-82bd-c66949e72907" providerId="ADAL" clId="{F23EDBEE-2D46-4827-9AFD-598745E660E4}" dt="2022-04-29T05:56:50.313" v="1374" actId="313"/>
        <pc:sldMkLst>
          <pc:docMk/>
          <pc:sldMk cId="2883960958" sldId="274"/>
        </pc:sldMkLst>
        <pc:spChg chg="mod">
          <ac:chgData name="Terry Dieperink" userId="a9ca1c7f-d353-49db-82bd-c66949e72907" providerId="ADAL" clId="{F23EDBEE-2D46-4827-9AFD-598745E660E4}" dt="2022-04-29T05:56:50.313" v="1374" actId="313"/>
          <ac:spMkLst>
            <pc:docMk/>
            <pc:sldMk cId="2883960958" sldId="274"/>
            <ac:spMk id="282" creationId="{00000000-0000-0000-0000-000000000000}"/>
          </ac:spMkLst>
        </pc:spChg>
      </pc:sldChg>
      <pc:sldChg chg="modSp add mod ord">
        <pc:chgData name="Terry Dieperink" userId="a9ca1c7f-d353-49db-82bd-c66949e72907" providerId="ADAL" clId="{F23EDBEE-2D46-4827-9AFD-598745E660E4}" dt="2022-04-29T09:06:40.158" v="1496" actId="20577"/>
        <pc:sldMkLst>
          <pc:docMk/>
          <pc:sldMk cId="2364310172" sldId="276"/>
        </pc:sldMkLst>
        <pc:spChg chg="mod">
          <ac:chgData name="Terry Dieperink" userId="a9ca1c7f-d353-49db-82bd-c66949e72907" providerId="ADAL" clId="{F23EDBEE-2D46-4827-9AFD-598745E660E4}" dt="2022-04-28T18:31:47.113" v="25" actId="20577"/>
          <ac:spMkLst>
            <pc:docMk/>
            <pc:sldMk cId="2364310172" sldId="276"/>
            <ac:spMk id="280" creationId="{00000000-0000-0000-0000-000000000000}"/>
          </ac:spMkLst>
        </pc:spChg>
        <pc:spChg chg="mod">
          <ac:chgData name="Terry Dieperink" userId="a9ca1c7f-d353-49db-82bd-c66949e72907" providerId="ADAL" clId="{F23EDBEE-2D46-4827-9AFD-598745E660E4}" dt="2022-04-29T09:06:40.158" v="1496" actId="20577"/>
          <ac:spMkLst>
            <pc:docMk/>
            <pc:sldMk cId="2364310172" sldId="276"/>
            <ac:spMk id="282" creationId="{00000000-0000-0000-0000-000000000000}"/>
          </ac:spMkLst>
        </pc:spChg>
      </pc:sldChg>
      <pc:sldChg chg="modSp add mod">
        <pc:chgData name="Terry Dieperink" userId="a9ca1c7f-d353-49db-82bd-c66949e72907" providerId="ADAL" clId="{F23EDBEE-2D46-4827-9AFD-598745E660E4}" dt="2022-04-29T09:03:50.862" v="1387" actId="20577"/>
        <pc:sldMkLst>
          <pc:docMk/>
          <pc:sldMk cId="3765634431" sldId="277"/>
        </pc:sldMkLst>
        <pc:spChg chg="mod">
          <ac:chgData name="Terry Dieperink" userId="a9ca1c7f-d353-49db-82bd-c66949e72907" providerId="ADAL" clId="{F23EDBEE-2D46-4827-9AFD-598745E660E4}" dt="2022-04-29T09:03:50.862" v="1387" actId="20577"/>
          <ac:spMkLst>
            <pc:docMk/>
            <pc:sldMk cId="3765634431" sldId="277"/>
            <ac:spMk id="282" creationId="{00000000-0000-0000-0000-000000000000}"/>
          </ac:spMkLst>
        </pc:spChg>
      </pc:sldChg>
      <pc:sldChg chg="add del">
        <pc:chgData name="Terry Dieperink" userId="a9ca1c7f-d353-49db-82bd-c66949e72907" providerId="ADAL" clId="{F23EDBEE-2D46-4827-9AFD-598745E660E4}" dt="2022-05-12T06:27:54.866" v="1597" actId="2890"/>
        <pc:sldMkLst>
          <pc:docMk/>
          <pc:sldMk cId="3145161955" sldId="27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9" name="Google Shape;259;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8" name="Google Shape;2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3655933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8" name="Google Shape;2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2039754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1129d5eb0b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3" name="Google Shape;293;g1129d5eb0b6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85" name="Google Shape;285;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01" name="Google Shape;301;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Google Shape;30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09" name="Google Shape;309;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16" name="Google Shape;316;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8" name="Google Shape;2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20094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8" name="Google Shape;2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271960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Google Shape;320;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21" name="Google Shape;321;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5" name="Google Shape;265;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
        <p:cNvGrpSpPr/>
        <p:nvPr/>
      </p:nvGrpSpPr>
      <p:grpSpPr>
        <a:xfrm>
          <a:off x="0" y="0"/>
          <a:ext cx="0" cy="0"/>
          <a:chOff x="0" y="0"/>
          <a:chExt cx="0" cy="0"/>
        </a:xfrm>
      </p:grpSpPr>
      <p:sp>
        <p:nvSpPr>
          <p:cNvPr id="327" name="Google Shape;32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28" name="Google Shape;32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63" name="Google Shape;363;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1" name="Google Shape;27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8" name="Google Shape;2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8" name="Google Shape;2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156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8" name="Google Shape;2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94418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8" name="Google Shape;2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530668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8" name="Google Shape;2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071228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8" name="Google Shape;2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456517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13"/>
          <p:cNvSpPr/>
          <p:nvPr/>
        </p:nvSpPr>
        <p:spPr>
          <a:xfrm rot="10800000" flipH="1">
            <a:off x="-1411582" y="-1157400"/>
            <a:ext cx="4436782" cy="3714342"/>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 name="Google Shape;10;p13"/>
          <p:cNvSpPr/>
          <p:nvPr/>
        </p:nvSpPr>
        <p:spPr>
          <a:xfrm>
            <a:off x="1062825" y="3370500"/>
            <a:ext cx="775608" cy="1012954"/>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rgbClr val="A0A29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 name="Google Shape;11;p13"/>
          <p:cNvSpPr/>
          <p:nvPr/>
        </p:nvSpPr>
        <p:spPr>
          <a:xfrm>
            <a:off x="7605425" y="342175"/>
            <a:ext cx="2052600" cy="20526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2" name="Google Shape;12;p13"/>
          <p:cNvGrpSpPr/>
          <p:nvPr/>
        </p:nvGrpSpPr>
        <p:grpSpPr>
          <a:xfrm>
            <a:off x="6412578" y="-640069"/>
            <a:ext cx="1962482" cy="1953285"/>
            <a:chOff x="386328" y="2672681"/>
            <a:chExt cx="1962482" cy="1953285"/>
          </a:xfrm>
        </p:grpSpPr>
        <p:sp>
          <p:nvSpPr>
            <p:cNvPr id="13" name="Google Shape;13;p13"/>
            <p:cNvSpPr/>
            <p:nvPr/>
          </p:nvSpPr>
          <p:spPr>
            <a:xfrm>
              <a:off x="602590" y="3031586"/>
              <a:ext cx="2321" cy="2364"/>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 name="Google Shape;14;p13"/>
            <p:cNvSpPr/>
            <p:nvPr/>
          </p:nvSpPr>
          <p:spPr>
            <a:xfrm>
              <a:off x="386328" y="2672681"/>
              <a:ext cx="1962482" cy="1953284"/>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 name="Google Shape;15;p13"/>
            <p:cNvSpPr/>
            <p:nvPr/>
          </p:nvSpPr>
          <p:spPr>
            <a:xfrm>
              <a:off x="795817" y="2846396"/>
              <a:ext cx="10401" cy="808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 name="Google Shape;16;p13"/>
            <p:cNvSpPr/>
            <p:nvPr/>
          </p:nvSpPr>
          <p:spPr>
            <a:xfrm>
              <a:off x="906269" y="2679600"/>
              <a:ext cx="308321" cy="260014"/>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 name="Google Shape;17;p13"/>
            <p:cNvSpPr/>
            <p:nvPr/>
          </p:nvSpPr>
          <p:spPr>
            <a:xfrm>
              <a:off x="1314642" y="2672681"/>
              <a:ext cx="309481" cy="266933"/>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 name="Google Shape;18;p13"/>
            <p:cNvSpPr/>
            <p:nvPr/>
          </p:nvSpPr>
          <p:spPr>
            <a:xfrm>
              <a:off x="1724131" y="2785411"/>
              <a:ext cx="117372" cy="69065"/>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 name="Google Shape;19;p13"/>
            <p:cNvSpPr/>
            <p:nvPr/>
          </p:nvSpPr>
          <p:spPr>
            <a:xfrm>
              <a:off x="1874810" y="2808447"/>
              <a:ext cx="6962" cy="131167"/>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 name="Google Shape;20;p13"/>
            <p:cNvSpPr/>
            <p:nvPr/>
          </p:nvSpPr>
          <p:spPr>
            <a:xfrm>
              <a:off x="451868" y="3289279"/>
              <a:ext cx="2364" cy="4642"/>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 name="Google Shape;21;p13"/>
            <p:cNvSpPr/>
            <p:nvPr/>
          </p:nvSpPr>
          <p:spPr>
            <a:xfrm>
              <a:off x="516292" y="3153513"/>
              <a:ext cx="88620" cy="55269"/>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 name="Google Shape;22;p13"/>
            <p:cNvSpPr/>
            <p:nvPr/>
          </p:nvSpPr>
          <p:spPr>
            <a:xfrm>
              <a:off x="704963" y="2940732"/>
              <a:ext cx="308321" cy="353189"/>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 name="Google Shape;23;p13"/>
            <p:cNvSpPr/>
            <p:nvPr/>
          </p:nvSpPr>
          <p:spPr>
            <a:xfrm>
              <a:off x="1113335" y="2940732"/>
              <a:ext cx="309481" cy="35202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 name="Google Shape;24;p13"/>
            <p:cNvSpPr/>
            <p:nvPr/>
          </p:nvSpPr>
          <p:spPr>
            <a:xfrm>
              <a:off x="1522825" y="2940732"/>
              <a:ext cx="308321" cy="35202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 name="Google Shape;25;p13"/>
            <p:cNvSpPr/>
            <p:nvPr/>
          </p:nvSpPr>
          <p:spPr>
            <a:xfrm>
              <a:off x="1931197" y="2975243"/>
              <a:ext cx="308321" cy="317518"/>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 name="Google Shape;26;p13"/>
            <p:cNvSpPr/>
            <p:nvPr/>
          </p:nvSpPr>
          <p:spPr>
            <a:xfrm>
              <a:off x="389766" y="3559565"/>
              <a:ext cx="8080" cy="10401"/>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 name="Google Shape;27;p13"/>
            <p:cNvSpPr/>
            <p:nvPr/>
          </p:nvSpPr>
          <p:spPr>
            <a:xfrm>
              <a:off x="497897" y="3303075"/>
              <a:ext cx="308321" cy="35202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 name="Google Shape;28;p13"/>
            <p:cNvSpPr/>
            <p:nvPr/>
          </p:nvSpPr>
          <p:spPr>
            <a:xfrm>
              <a:off x="906269" y="3303075"/>
              <a:ext cx="308321" cy="35202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 name="Google Shape;29;p13"/>
            <p:cNvSpPr/>
            <p:nvPr/>
          </p:nvSpPr>
          <p:spPr>
            <a:xfrm>
              <a:off x="1314642" y="3303075"/>
              <a:ext cx="309481" cy="35202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 name="Google Shape;30;p13"/>
            <p:cNvSpPr/>
            <p:nvPr/>
          </p:nvSpPr>
          <p:spPr>
            <a:xfrm>
              <a:off x="1724131" y="3301915"/>
              <a:ext cx="308321" cy="353189"/>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 name="Google Shape;31;p13"/>
            <p:cNvSpPr/>
            <p:nvPr/>
          </p:nvSpPr>
          <p:spPr>
            <a:xfrm>
              <a:off x="2132503" y="3301915"/>
              <a:ext cx="207109" cy="353189"/>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 name="Google Shape;32;p13"/>
            <p:cNvSpPr/>
            <p:nvPr/>
          </p:nvSpPr>
          <p:spPr>
            <a:xfrm>
              <a:off x="395525" y="3644703"/>
              <a:ext cx="209386" cy="35202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 name="Google Shape;33;p13"/>
            <p:cNvSpPr/>
            <p:nvPr/>
          </p:nvSpPr>
          <p:spPr>
            <a:xfrm>
              <a:off x="704963" y="3644703"/>
              <a:ext cx="308321" cy="35202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 name="Google Shape;34;p13"/>
            <p:cNvSpPr/>
            <p:nvPr/>
          </p:nvSpPr>
          <p:spPr>
            <a:xfrm>
              <a:off x="1113335" y="3644703"/>
              <a:ext cx="309481" cy="35202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 name="Google Shape;35;p13"/>
            <p:cNvSpPr/>
            <p:nvPr/>
          </p:nvSpPr>
          <p:spPr>
            <a:xfrm>
              <a:off x="1522825" y="3644703"/>
              <a:ext cx="308321" cy="35202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 name="Google Shape;36;p13"/>
            <p:cNvSpPr/>
            <p:nvPr/>
          </p:nvSpPr>
          <p:spPr>
            <a:xfrm>
              <a:off x="1931197" y="3644703"/>
              <a:ext cx="308321" cy="35202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3"/>
            <p:cNvSpPr/>
            <p:nvPr/>
          </p:nvSpPr>
          <p:spPr>
            <a:xfrm>
              <a:off x="2339569" y="3728681"/>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 name="Google Shape;38;p13"/>
            <p:cNvSpPr/>
            <p:nvPr/>
          </p:nvSpPr>
          <p:spPr>
            <a:xfrm>
              <a:off x="497897" y="4010528"/>
              <a:ext cx="308321" cy="314080"/>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 name="Google Shape;39;p13"/>
            <p:cNvSpPr/>
            <p:nvPr/>
          </p:nvSpPr>
          <p:spPr>
            <a:xfrm>
              <a:off x="906269" y="4010528"/>
              <a:ext cx="308321" cy="35202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 name="Google Shape;40;p13"/>
            <p:cNvSpPr/>
            <p:nvPr/>
          </p:nvSpPr>
          <p:spPr>
            <a:xfrm>
              <a:off x="1314642" y="4010528"/>
              <a:ext cx="309481" cy="35202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 name="Google Shape;41;p13"/>
            <p:cNvSpPr/>
            <p:nvPr/>
          </p:nvSpPr>
          <p:spPr>
            <a:xfrm>
              <a:off x="1724131" y="4010528"/>
              <a:ext cx="308321" cy="35202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 name="Google Shape;42;p13"/>
            <p:cNvSpPr/>
            <p:nvPr/>
          </p:nvSpPr>
          <p:spPr>
            <a:xfrm>
              <a:off x="2132503" y="4095623"/>
              <a:ext cx="84021" cy="52948"/>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 name="Google Shape;43;p13"/>
            <p:cNvSpPr/>
            <p:nvPr/>
          </p:nvSpPr>
          <p:spPr>
            <a:xfrm>
              <a:off x="890153" y="4437294"/>
              <a:ext cx="123131" cy="73663"/>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 name="Google Shape;44;p13"/>
            <p:cNvSpPr/>
            <p:nvPr/>
          </p:nvSpPr>
          <p:spPr>
            <a:xfrm>
              <a:off x="855642" y="4352156"/>
              <a:ext cx="6962" cy="139247"/>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 name="Google Shape;45;p13"/>
            <p:cNvSpPr/>
            <p:nvPr/>
          </p:nvSpPr>
          <p:spPr>
            <a:xfrm>
              <a:off x="1113335" y="4352156"/>
              <a:ext cx="309481" cy="273810"/>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 name="Google Shape;46;p13"/>
            <p:cNvSpPr/>
            <p:nvPr/>
          </p:nvSpPr>
          <p:spPr>
            <a:xfrm>
              <a:off x="1522825" y="4352156"/>
              <a:ext cx="308321" cy="26577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 name="Google Shape;47;p13"/>
            <p:cNvSpPr/>
            <p:nvPr/>
          </p:nvSpPr>
          <p:spPr>
            <a:xfrm>
              <a:off x="1931197" y="4437294"/>
              <a:ext cx="13839" cy="10401"/>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48" name="Google Shape;48;p13"/>
          <p:cNvSpPr/>
          <p:nvPr/>
        </p:nvSpPr>
        <p:spPr>
          <a:xfrm>
            <a:off x="-125" y="4599425"/>
            <a:ext cx="9144321" cy="595550"/>
          </a:xfrm>
          <a:custGeom>
            <a:avLst/>
            <a:gdLst/>
            <a:ahLst/>
            <a:cxnLst/>
            <a:rect l="l" t="t" r="r" b="b"/>
            <a:pathLst>
              <a:path w="287196" h="23822" extrusionOk="0">
                <a:moveTo>
                  <a:pt x="1" y="0"/>
                </a:moveTo>
                <a:lnTo>
                  <a:pt x="1" y="23822"/>
                </a:lnTo>
                <a:lnTo>
                  <a:pt x="287196" y="23822"/>
                </a:lnTo>
                <a:lnTo>
                  <a:pt x="287196" y="0"/>
                </a:lnTo>
                <a:close/>
              </a:path>
            </a:pathLst>
          </a:custGeom>
          <a:solidFill>
            <a:srgbClr val="C8A59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 name="Google Shape;49;p13"/>
          <p:cNvSpPr txBox="1">
            <a:spLocks noGrp="1"/>
          </p:cNvSpPr>
          <p:nvPr>
            <p:ph type="ctrTitle"/>
          </p:nvPr>
        </p:nvSpPr>
        <p:spPr>
          <a:xfrm>
            <a:off x="1283094" y="1290750"/>
            <a:ext cx="65778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500" b="1">
                <a:solidFill>
                  <a:srgbClr val="806860"/>
                </a:solidFill>
              </a:defRPr>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50" name="Google Shape;50;p13"/>
          <p:cNvSpPr txBox="1">
            <a:spLocks noGrp="1"/>
          </p:cNvSpPr>
          <p:nvPr>
            <p:ph type="subTitle" idx="1"/>
          </p:nvPr>
        </p:nvSpPr>
        <p:spPr>
          <a:xfrm>
            <a:off x="1283100" y="3394625"/>
            <a:ext cx="6577800" cy="458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500">
                <a:latin typeface="Arial"/>
                <a:ea typeface="Arial"/>
                <a:cs typeface="Arial"/>
                <a:sym typeface="Aria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4"/>
        <p:cNvGrpSpPr/>
        <p:nvPr/>
      </p:nvGrpSpPr>
      <p:grpSpPr>
        <a:xfrm>
          <a:off x="0" y="0"/>
          <a:ext cx="0" cy="0"/>
          <a:chOff x="0" y="0"/>
          <a:chExt cx="0" cy="0"/>
        </a:xfrm>
      </p:grpSpPr>
      <p:sp>
        <p:nvSpPr>
          <p:cNvPr id="255" name="Google Shape;255;p22"/>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2400"/>
              <a:buNone/>
              <a:defRPr>
                <a:solidFill>
                  <a:schemeClr val="accent2"/>
                </a:solidFill>
              </a:defRPr>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56"/>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51"/>
        <p:cNvGrpSpPr/>
        <p:nvPr/>
      </p:nvGrpSpPr>
      <p:grpSpPr>
        <a:xfrm>
          <a:off x="0" y="0"/>
          <a:ext cx="0" cy="0"/>
          <a:chOff x="0" y="0"/>
          <a:chExt cx="0" cy="0"/>
        </a:xfrm>
      </p:grpSpPr>
      <p:sp>
        <p:nvSpPr>
          <p:cNvPr id="52" name="Google Shape;52;p14"/>
          <p:cNvSpPr/>
          <p:nvPr/>
        </p:nvSpPr>
        <p:spPr>
          <a:xfrm rot="-1762095" flipH="1">
            <a:off x="-645480" y="2383695"/>
            <a:ext cx="2540453" cy="3781447"/>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 name="Google Shape;53;p14"/>
          <p:cNvSpPr/>
          <p:nvPr/>
        </p:nvSpPr>
        <p:spPr>
          <a:xfrm>
            <a:off x="8139625" y="1901675"/>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 name="Google Shape;54;p14"/>
          <p:cNvSpPr txBox="1">
            <a:spLocks noGrp="1"/>
          </p:cNvSpPr>
          <p:nvPr>
            <p:ph type="body" idx="1"/>
          </p:nvPr>
        </p:nvSpPr>
        <p:spPr>
          <a:xfrm>
            <a:off x="713250" y="1152475"/>
            <a:ext cx="7717500" cy="3416400"/>
          </a:xfrm>
          <a:prstGeom prst="rect">
            <a:avLst/>
          </a:prstGeom>
          <a:noFill/>
          <a:ln>
            <a:noFill/>
          </a:ln>
        </p:spPr>
        <p:txBody>
          <a:bodyPr spcFirstLastPara="1" wrap="square" lIns="91425" tIns="91425" rIns="91425" bIns="91425" anchor="t" anchorCtr="0">
            <a:noAutofit/>
          </a:bodyPr>
          <a:lstStyle>
            <a:lvl1pPr marL="457200" lvl="0" indent="-304800" algn="l">
              <a:lnSpc>
                <a:spcPct val="100000"/>
              </a:lnSpc>
              <a:spcBef>
                <a:spcPts val="0"/>
              </a:spcBef>
              <a:spcAft>
                <a:spcPts val="0"/>
              </a:spcAft>
              <a:buClr>
                <a:schemeClr val="accent1"/>
              </a:buClr>
              <a:buSzPts val="1200"/>
              <a:buAutoNum type="arabicPeriod"/>
              <a:defRPr sz="1200"/>
            </a:lvl1pPr>
            <a:lvl2pPr marL="914400" lvl="1" indent="-304800" algn="l">
              <a:lnSpc>
                <a:spcPct val="100000"/>
              </a:lnSpc>
              <a:spcBef>
                <a:spcPts val="0"/>
              </a:spcBef>
              <a:spcAft>
                <a:spcPts val="0"/>
              </a:spcAft>
              <a:buClr>
                <a:srgbClr val="434343"/>
              </a:buClr>
              <a:buSzPts val="1200"/>
              <a:buFont typeface="Roboto Condensed Light"/>
              <a:buAutoNum type="alphaLcPeriod"/>
              <a:defRPr/>
            </a:lvl2pPr>
            <a:lvl3pPr marL="1371600" lvl="2" indent="-304800" algn="l">
              <a:lnSpc>
                <a:spcPct val="100000"/>
              </a:lnSpc>
              <a:spcBef>
                <a:spcPts val="0"/>
              </a:spcBef>
              <a:spcAft>
                <a:spcPts val="0"/>
              </a:spcAft>
              <a:buClr>
                <a:srgbClr val="434343"/>
              </a:buClr>
              <a:buSzPts val="1200"/>
              <a:buFont typeface="Roboto Condensed Light"/>
              <a:buAutoNum type="romanLcPeriod"/>
              <a:defRPr/>
            </a:lvl3pPr>
            <a:lvl4pPr marL="1828800" lvl="3" indent="-304800" algn="l">
              <a:lnSpc>
                <a:spcPct val="100000"/>
              </a:lnSpc>
              <a:spcBef>
                <a:spcPts val="0"/>
              </a:spcBef>
              <a:spcAft>
                <a:spcPts val="0"/>
              </a:spcAft>
              <a:buClr>
                <a:srgbClr val="434343"/>
              </a:buClr>
              <a:buSzPts val="1200"/>
              <a:buFont typeface="Roboto Condensed Light"/>
              <a:buAutoNum type="arabicPeriod"/>
              <a:defRPr/>
            </a:lvl4pPr>
            <a:lvl5pPr marL="2286000" lvl="4" indent="-304800" algn="l">
              <a:lnSpc>
                <a:spcPct val="100000"/>
              </a:lnSpc>
              <a:spcBef>
                <a:spcPts val="0"/>
              </a:spcBef>
              <a:spcAft>
                <a:spcPts val="0"/>
              </a:spcAft>
              <a:buClr>
                <a:srgbClr val="434343"/>
              </a:buClr>
              <a:buSzPts val="1200"/>
              <a:buFont typeface="Roboto Condensed Light"/>
              <a:buAutoNum type="alphaLcPeriod"/>
              <a:defRPr/>
            </a:lvl5pPr>
            <a:lvl6pPr marL="2743200" lvl="5" indent="-304800" algn="l">
              <a:lnSpc>
                <a:spcPct val="100000"/>
              </a:lnSpc>
              <a:spcBef>
                <a:spcPts val="0"/>
              </a:spcBef>
              <a:spcAft>
                <a:spcPts val="0"/>
              </a:spcAft>
              <a:buClr>
                <a:srgbClr val="434343"/>
              </a:buClr>
              <a:buSzPts val="1200"/>
              <a:buFont typeface="Roboto Condensed Light"/>
              <a:buAutoNum type="romanLcPeriod"/>
              <a:defRPr/>
            </a:lvl6pPr>
            <a:lvl7pPr marL="3200400" lvl="6" indent="-304800" algn="l">
              <a:lnSpc>
                <a:spcPct val="100000"/>
              </a:lnSpc>
              <a:spcBef>
                <a:spcPts val="0"/>
              </a:spcBef>
              <a:spcAft>
                <a:spcPts val="0"/>
              </a:spcAft>
              <a:buClr>
                <a:srgbClr val="434343"/>
              </a:buClr>
              <a:buSzPts val="1200"/>
              <a:buFont typeface="Roboto Condensed Light"/>
              <a:buAutoNum type="arabicPeriod"/>
              <a:defRPr/>
            </a:lvl7pPr>
            <a:lvl8pPr marL="3657600" lvl="7" indent="-304800" algn="l">
              <a:lnSpc>
                <a:spcPct val="100000"/>
              </a:lnSpc>
              <a:spcBef>
                <a:spcPts val="0"/>
              </a:spcBef>
              <a:spcAft>
                <a:spcPts val="0"/>
              </a:spcAft>
              <a:buClr>
                <a:srgbClr val="434343"/>
              </a:buClr>
              <a:buSzPts val="1200"/>
              <a:buFont typeface="Roboto Condensed Light"/>
              <a:buAutoNum type="alphaLcPeriod"/>
              <a:defRPr/>
            </a:lvl8pPr>
            <a:lvl9pPr marL="4114800" lvl="8" indent="-304800" algn="l">
              <a:lnSpc>
                <a:spcPct val="100000"/>
              </a:lnSpc>
              <a:spcBef>
                <a:spcPts val="0"/>
              </a:spcBef>
              <a:spcAft>
                <a:spcPts val="0"/>
              </a:spcAft>
              <a:buClr>
                <a:srgbClr val="434343"/>
              </a:buClr>
              <a:buSzPts val="1200"/>
              <a:buFont typeface="Roboto Condensed Light"/>
              <a:buAutoNum type="romanLcPeriod"/>
              <a:defRPr/>
            </a:lvl9pPr>
          </a:lstStyle>
          <a:p>
            <a:endParaRPr/>
          </a:p>
        </p:txBody>
      </p:sp>
      <p:sp>
        <p:nvSpPr>
          <p:cNvPr id="55" name="Google Shape;55;p14"/>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2400"/>
              <a:buNone/>
              <a:defRPr>
                <a:solidFill>
                  <a:schemeClr val="accent2"/>
                </a:solidFill>
              </a:defRPr>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6"/>
        <p:cNvGrpSpPr/>
        <p:nvPr/>
      </p:nvGrpSpPr>
      <p:grpSpPr>
        <a:xfrm>
          <a:off x="0" y="0"/>
          <a:ext cx="0" cy="0"/>
          <a:chOff x="0" y="0"/>
          <a:chExt cx="0" cy="0"/>
        </a:xfrm>
      </p:grpSpPr>
      <p:sp>
        <p:nvSpPr>
          <p:cNvPr id="57" name="Google Shape;57;p15"/>
          <p:cNvSpPr/>
          <p:nvPr/>
        </p:nvSpPr>
        <p:spPr>
          <a:xfrm>
            <a:off x="763275" y="799200"/>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rgbClr val="C8A59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 name="Google Shape;58;p15"/>
          <p:cNvSpPr/>
          <p:nvPr/>
        </p:nvSpPr>
        <p:spPr>
          <a:xfrm>
            <a:off x="6926300" y="-86950"/>
            <a:ext cx="4030804" cy="5999550"/>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rgbClr val="A0A29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9" name="Google Shape;59;p15"/>
          <p:cNvSpPr/>
          <p:nvPr/>
        </p:nvSpPr>
        <p:spPr>
          <a:xfrm>
            <a:off x="112700" y="3113038"/>
            <a:ext cx="1938817" cy="3305577"/>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 name="Google Shape;60;p15"/>
          <p:cNvSpPr txBox="1">
            <a:spLocks noGrp="1"/>
          </p:cNvSpPr>
          <p:nvPr>
            <p:ph type="title"/>
          </p:nvPr>
        </p:nvSpPr>
        <p:spPr>
          <a:xfrm>
            <a:off x="1569450" y="1152050"/>
            <a:ext cx="6005100" cy="15168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3600">
                <a:solidFill>
                  <a:schemeClr val="accent2"/>
                </a:solidFill>
              </a:defRPr>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61" name="Google Shape;61;p15"/>
          <p:cNvSpPr txBox="1">
            <a:spLocks noGrp="1"/>
          </p:cNvSpPr>
          <p:nvPr>
            <p:ph type="subTitle" idx="1"/>
          </p:nvPr>
        </p:nvSpPr>
        <p:spPr>
          <a:xfrm>
            <a:off x="1904250" y="2756350"/>
            <a:ext cx="53355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a:solidFill>
                  <a:schemeClr val="accent2"/>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62"/>
        <p:cNvGrpSpPr/>
        <p:nvPr/>
      </p:nvGrpSpPr>
      <p:grpSpPr>
        <a:xfrm>
          <a:off x="0" y="0"/>
          <a:ext cx="0" cy="0"/>
          <a:chOff x="0" y="0"/>
          <a:chExt cx="0" cy="0"/>
        </a:xfrm>
      </p:grpSpPr>
      <p:sp>
        <p:nvSpPr>
          <p:cNvPr id="63" name="Google Shape;63;p16"/>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2400"/>
              <a:buNone/>
              <a:defRPr>
                <a:solidFill>
                  <a:schemeClr val="accent2"/>
                </a:solidFill>
              </a:defRPr>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64" name="Google Shape;64;p16"/>
          <p:cNvSpPr txBox="1">
            <a:spLocks noGrp="1"/>
          </p:cNvSpPr>
          <p:nvPr>
            <p:ph type="body" idx="1"/>
          </p:nvPr>
        </p:nvSpPr>
        <p:spPr>
          <a:xfrm>
            <a:off x="713225" y="1122325"/>
            <a:ext cx="7717500" cy="35805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Clr>
                <a:schemeClr val="accent1"/>
              </a:buClr>
              <a:buSzPts val="1800"/>
              <a:buFont typeface="Hammersmith One"/>
              <a:buAutoNum type="arabicPeriod"/>
              <a:defRPr sz="1600">
                <a:solidFill>
                  <a:srgbClr val="806860"/>
                </a:solidFill>
              </a:defRPr>
            </a:lvl1pPr>
            <a:lvl2pPr marL="914400" lvl="1" indent="-317500" algn="l">
              <a:lnSpc>
                <a:spcPct val="100000"/>
              </a:lnSpc>
              <a:spcBef>
                <a:spcPts val="0"/>
              </a:spcBef>
              <a:spcAft>
                <a:spcPts val="0"/>
              </a:spcAft>
              <a:buClr>
                <a:schemeClr val="accent1"/>
              </a:buClr>
              <a:buSzPts val="1400"/>
              <a:buFont typeface="Hammersmith One"/>
              <a:buAutoNum type="alphaLcPeriod"/>
              <a:defRPr sz="1600"/>
            </a:lvl2pPr>
            <a:lvl3pPr marL="1371600" lvl="2" indent="-317500" algn="l">
              <a:lnSpc>
                <a:spcPct val="100000"/>
              </a:lnSpc>
              <a:spcBef>
                <a:spcPts val="0"/>
              </a:spcBef>
              <a:spcAft>
                <a:spcPts val="0"/>
              </a:spcAft>
              <a:buClr>
                <a:srgbClr val="FEDD4F"/>
              </a:buClr>
              <a:buSzPts val="1400"/>
              <a:buFont typeface="Hammersmith One"/>
              <a:buAutoNum type="romanLcPeriod"/>
              <a:defRPr sz="1200"/>
            </a:lvl3pPr>
            <a:lvl4pPr marL="1828800" lvl="3" indent="-317500" algn="l">
              <a:lnSpc>
                <a:spcPct val="100000"/>
              </a:lnSpc>
              <a:spcBef>
                <a:spcPts val="0"/>
              </a:spcBef>
              <a:spcAft>
                <a:spcPts val="0"/>
              </a:spcAft>
              <a:buClr>
                <a:srgbClr val="FEDD4F"/>
              </a:buClr>
              <a:buSzPts val="1400"/>
              <a:buFont typeface="Hammersmith One"/>
              <a:buAutoNum type="arabicPeriod"/>
              <a:defRPr sz="1200"/>
            </a:lvl4pPr>
            <a:lvl5pPr marL="2286000" lvl="4" indent="-317500" algn="l">
              <a:lnSpc>
                <a:spcPct val="100000"/>
              </a:lnSpc>
              <a:spcBef>
                <a:spcPts val="0"/>
              </a:spcBef>
              <a:spcAft>
                <a:spcPts val="0"/>
              </a:spcAft>
              <a:buClr>
                <a:srgbClr val="FEDD4F"/>
              </a:buClr>
              <a:buSzPts val="1400"/>
              <a:buFont typeface="Hammersmith One"/>
              <a:buAutoNum type="alphaLcPeriod"/>
              <a:defRPr sz="1200"/>
            </a:lvl5pPr>
            <a:lvl6pPr marL="2743200" lvl="5" indent="-317500" algn="l">
              <a:lnSpc>
                <a:spcPct val="100000"/>
              </a:lnSpc>
              <a:spcBef>
                <a:spcPts val="0"/>
              </a:spcBef>
              <a:spcAft>
                <a:spcPts val="0"/>
              </a:spcAft>
              <a:buClr>
                <a:srgbClr val="FEDD4F"/>
              </a:buClr>
              <a:buSzPts val="1400"/>
              <a:buFont typeface="Hammersmith One"/>
              <a:buAutoNum type="romanLcPeriod"/>
              <a:defRPr sz="1200"/>
            </a:lvl6pPr>
            <a:lvl7pPr marL="3200400" lvl="6" indent="-317500" algn="l">
              <a:lnSpc>
                <a:spcPct val="100000"/>
              </a:lnSpc>
              <a:spcBef>
                <a:spcPts val="0"/>
              </a:spcBef>
              <a:spcAft>
                <a:spcPts val="0"/>
              </a:spcAft>
              <a:buClr>
                <a:srgbClr val="FEDD4F"/>
              </a:buClr>
              <a:buSzPts val="1400"/>
              <a:buFont typeface="Hammersmith One"/>
              <a:buAutoNum type="arabicPeriod"/>
              <a:defRPr sz="1200"/>
            </a:lvl7pPr>
            <a:lvl8pPr marL="3657600" lvl="7" indent="-317500" algn="l">
              <a:lnSpc>
                <a:spcPct val="100000"/>
              </a:lnSpc>
              <a:spcBef>
                <a:spcPts val="0"/>
              </a:spcBef>
              <a:spcAft>
                <a:spcPts val="0"/>
              </a:spcAft>
              <a:buClr>
                <a:srgbClr val="FEDD4F"/>
              </a:buClr>
              <a:buSzPts val="1400"/>
              <a:buFont typeface="Hammersmith One"/>
              <a:buAutoNum type="alphaLcPeriod"/>
              <a:defRPr sz="1200"/>
            </a:lvl8pPr>
            <a:lvl9pPr marL="4114800" lvl="8" indent="-317500" algn="l">
              <a:lnSpc>
                <a:spcPct val="100000"/>
              </a:lnSpc>
              <a:spcBef>
                <a:spcPts val="0"/>
              </a:spcBef>
              <a:spcAft>
                <a:spcPts val="0"/>
              </a:spcAft>
              <a:buClr>
                <a:srgbClr val="FEDD4F"/>
              </a:buClr>
              <a:buSzPts val="1400"/>
              <a:buFont typeface="Hammersmith One"/>
              <a:buAutoNum type="romanLcPeriod"/>
              <a:defRPr sz="1200"/>
            </a:lvl9pPr>
          </a:lstStyle>
          <a:p>
            <a:endParaRPr/>
          </a:p>
        </p:txBody>
      </p:sp>
      <p:grpSp>
        <p:nvGrpSpPr>
          <p:cNvPr id="65" name="Google Shape;65;p16"/>
          <p:cNvGrpSpPr/>
          <p:nvPr/>
        </p:nvGrpSpPr>
        <p:grpSpPr>
          <a:xfrm>
            <a:off x="8039875" y="1772525"/>
            <a:ext cx="2052600" cy="2052600"/>
            <a:chOff x="-1185375" y="1414000"/>
            <a:chExt cx="2052600" cy="2052600"/>
          </a:xfrm>
        </p:grpSpPr>
        <p:sp>
          <p:nvSpPr>
            <p:cNvPr id="66" name="Google Shape;66;p16"/>
            <p:cNvSpPr/>
            <p:nvPr/>
          </p:nvSpPr>
          <p:spPr>
            <a:xfrm>
              <a:off x="-1185375" y="1414000"/>
              <a:ext cx="2052600" cy="20526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7" name="Google Shape;67;p16"/>
            <p:cNvSpPr/>
            <p:nvPr/>
          </p:nvSpPr>
          <p:spPr>
            <a:xfrm>
              <a:off x="-1140322" y="1463656"/>
              <a:ext cx="1962482" cy="1953284"/>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8" name="Google Shape;68;p16"/>
            <p:cNvSpPr/>
            <p:nvPr/>
          </p:nvSpPr>
          <p:spPr>
            <a:xfrm>
              <a:off x="-730833" y="1637371"/>
              <a:ext cx="10401" cy="808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9" name="Google Shape;69;p16"/>
            <p:cNvSpPr/>
            <p:nvPr/>
          </p:nvSpPr>
          <p:spPr>
            <a:xfrm>
              <a:off x="-620381" y="1470575"/>
              <a:ext cx="308321" cy="260014"/>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0" name="Google Shape;70;p16"/>
            <p:cNvSpPr/>
            <p:nvPr/>
          </p:nvSpPr>
          <p:spPr>
            <a:xfrm>
              <a:off x="-212008" y="1463656"/>
              <a:ext cx="309481" cy="266933"/>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1" name="Google Shape;71;p16"/>
            <p:cNvSpPr/>
            <p:nvPr/>
          </p:nvSpPr>
          <p:spPr>
            <a:xfrm>
              <a:off x="197481" y="1576386"/>
              <a:ext cx="117372" cy="69065"/>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2" name="Google Shape;72;p16"/>
            <p:cNvSpPr/>
            <p:nvPr/>
          </p:nvSpPr>
          <p:spPr>
            <a:xfrm>
              <a:off x="348160" y="1599422"/>
              <a:ext cx="6962" cy="131167"/>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3" name="Google Shape;73;p16"/>
            <p:cNvSpPr/>
            <p:nvPr/>
          </p:nvSpPr>
          <p:spPr>
            <a:xfrm>
              <a:off x="-1074782" y="2080254"/>
              <a:ext cx="2364" cy="4642"/>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4" name="Google Shape;74;p16"/>
            <p:cNvSpPr/>
            <p:nvPr/>
          </p:nvSpPr>
          <p:spPr>
            <a:xfrm>
              <a:off x="-924060" y="1822561"/>
              <a:ext cx="2321" cy="2364"/>
            </a:xfrm>
            <a:custGeom>
              <a:avLst/>
              <a:gdLst/>
              <a:ahLst/>
              <a:cxnLst/>
              <a:rect l="l" t="t" r="r" b="b"/>
              <a:pathLst>
                <a:path w="54" h="55" extrusionOk="0">
                  <a:moveTo>
                    <a:pt x="54" y="1"/>
                  </a:moveTo>
                  <a:cubicBezTo>
                    <a:pt x="27" y="27"/>
                    <a:pt x="27" y="27"/>
                    <a:pt x="0" y="54"/>
                  </a:cubicBezTo>
                  <a:lnTo>
                    <a:pt x="54" y="27"/>
                  </a:lnTo>
                  <a:lnTo>
                    <a:pt x="54"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5" name="Google Shape;75;p16"/>
            <p:cNvSpPr/>
            <p:nvPr/>
          </p:nvSpPr>
          <p:spPr>
            <a:xfrm>
              <a:off x="-1010358" y="1944488"/>
              <a:ext cx="88620" cy="55269"/>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6" name="Google Shape;76;p16"/>
            <p:cNvSpPr/>
            <p:nvPr/>
          </p:nvSpPr>
          <p:spPr>
            <a:xfrm>
              <a:off x="-821687" y="1731707"/>
              <a:ext cx="308321" cy="353189"/>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7" name="Google Shape;77;p16"/>
            <p:cNvSpPr/>
            <p:nvPr/>
          </p:nvSpPr>
          <p:spPr>
            <a:xfrm>
              <a:off x="-413315" y="1731707"/>
              <a:ext cx="309481" cy="35202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8" name="Google Shape;78;p16"/>
            <p:cNvSpPr/>
            <p:nvPr/>
          </p:nvSpPr>
          <p:spPr>
            <a:xfrm>
              <a:off x="-3825" y="1731707"/>
              <a:ext cx="308321" cy="35202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9" name="Google Shape;79;p16"/>
            <p:cNvSpPr/>
            <p:nvPr/>
          </p:nvSpPr>
          <p:spPr>
            <a:xfrm>
              <a:off x="404547" y="1766218"/>
              <a:ext cx="308321" cy="317518"/>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0" name="Google Shape;80;p16"/>
            <p:cNvSpPr/>
            <p:nvPr/>
          </p:nvSpPr>
          <p:spPr>
            <a:xfrm>
              <a:off x="-1136884" y="2350540"/>
              <a:ext cx="8080" cy="10401"/>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1" name="Google Shape;81;p16"/>
            <p:cNvSpPr/>
            <p:nvPr/>
          </p:nvSpPr>
          <p:spPr>
            <a:xfrm>
              <a:off x="-1028753" y="2094050"/>
              <a:ext cx="308321" cy="35202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 name="Google Shape;82;p16"/>
            <p:cNvSpPr/>
            <p:nvPr/>
          </p:nvSpPr>
          <p:spPr>
            <a:xfrm>
              <a:off x="-620381" y="2094050"/>
              <a:ext cx="308321" cy="35202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3" name="Google Shape;83;p16"/>
            <p:cNvSpPr/>
            <p:nvPr/>
          </p:nvSpPr>
          <p:spPr>
            <a:xfrm>
              <a:off x="-212008" y="2094050"/>
              <a:ext cx="309481" cy="35202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4" name="Google Shape;84;p16"/>
            <p:cNvSpPr/>
            <p:nvPr/>
          </p:nvSpPr>
          <p:spPr>
            <a:xfrm>
              <a:off x="197481" y="2092890"/>
              <a:ext cx="308321" cy="353189"/>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5" name="Google Shape;85;p16"/>
            <p:cNvSpPr/>
            <p:nvPr/>
          </p:nvSpPr>
          <p:spPr>
            <a:xfrm>
              <a:off x="605853" y="2092890"/>
              <a:ext cx="207109" cy="353189"/>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6" name="Google Shape;86;p16"/>
            <p:cNvSpPr/>
            <p:nvPr/>
          </p:nvSpPr>
          <p:spPr>
            <a:xfrm>
              <a:off x="-1131125" y="2435678"/>
              <a:ext cx="209386" cy="35202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7" name="Google Shape;87;p16"/>
            <p:cNvSpPr/>
            <p:nvPr/>
          </p:nvSpPr>
          <p:spPr>
            <a:xfrm>
              <a:off x="-821687" y="2435678"/>
              <a:ext cx="308321" cy="35202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8" name="Google Shape;88;p16"/>
            <p:cNvSpPr/>
            <p:nvPr/>
          </p:nvSpPr>
          <p:spPr>
            <a:xfrm>
              <a:off x="-413315" y="2435678"/>
              <a:ext cx="309481" cy="35202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9" name="Google Shape;89;p16"/>
            <p:cNvSpPr/>
            <p:nvPr/>
          </p:nvSpPr>
          <p:spPr>
            <a:xfrm>
              <a:off x="-3825" y="2435678"/>
              <a:ext cx="308321" cy="35202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0" name="Google Shape;90;p16"/>
            <p:cNvSpPr/>
            <p:nvPr/>
          </p:nvSpPr>
          <p:spPr>
            <a:xfrm>
              <a:off x="404547" y="2435678"/>
              <a:ext cx="308321" cy="35202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1" name="Google Shape;91;p16"/>
            <p:cNvSpPr/>
            <p:nvPr/>
          </p:nvSpPr>
          <p:spPr>
            <a:xfrm>
              <a:off x="-1028753" y="2801503"/>
              <a:ext cx="308321" cy="314080"/>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2" name="Google Shape;92;p16"/>
            <p:cNvSpPr/>
            <p:nvPr/>
          </p:nvSpPr>
          <p:spPr>
            <a:xfrm>
              <a:off x="-620381" y="2801503"/>
              <a:ext cx="308321" cy="35202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3" name="Google Shape;93;p16"/>
            <p:cNvSpPr/>
            <p:nvPr/>
          </p:nvSpPr>
          <p:spPr>
            <a:xfrm>
              <a:off x="-212008" y="2801503"/>
              <a:ext cx="309481" cy="35202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4" name="Google Shape;94;p16"/>
            <p:cNvSpPr/>
            <p:nvPr/>
          </p:nvSpPr>
          <p:spPr>
            <a:xfrm>
              <a:off x="197481" y="2801503"/>
              <a:ext cx="308321" cy="35202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5" name="Google Shape;95;p16"/>
            <p:cNvSpPr/>
            <p:nvPr/>
          </p:nvSpPr>
          <p:spPr>
            <a:xfrm>
              <a:off x="605853" y="2886598"/>
              <a:ext cx="84021" cy="52948"/>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6" name="Google Shape;96;p16"/>
            <p:cNvSpPr/>
            <p:nvPr/>
          </p:nvSpPr>
          <p:spPr>
            <a:xfrm>
              <a:off x="-636497" y="3228269"/>
              <a:ext cx="123131" cy="73663"/>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7" name="Google Shape;97;p16"/>
            <p:cNvSpPr/>
            <p:nvPr/>
          </p:nvSpPr>
          <p:spPr>
            <a:xfrm>
              <a:off x="-671008" y="3143131"/>
              <a:ext cx="6962" cy="139247"/>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8" name="Google Shape;98;p16"/>
            <p:cNvSpPr/>
            <p:nvPr/>
          </p:nvSpPr>
          <p:spPr>
            <a:xfrm>
              <a:off x="-413315" y="3143131"/>
              <a:ext cx="309481" cy="273810"/>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9" name="Google Shape;99;p16"/>
            <p:cNvSpPr/>
            <p:nvPr/>
          </p:nvSpPr>
          <p:spPr>
            <a:xfrm>
              <a:off x="-3825" y="3143131"/>
              <a:ext cx="308321" cy="26577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0" name="Google Shape;100;p16"/>
            <p:cNvSpPr/>
            <p:nvPr/>
          </p:nvSpPr>
          <p:spPr>
            <a:xfrm>
              <a:off x="404547" y="3228269"/>
              <a:ext cx="13839" cy="10401"/>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01" name="Google Shape;101;p16"/>
          <p:cNvSpPr/>
          <p:nvPr/>
        </p:nvSpPr>
        <p:spPr>
          <a:xfrm flipH="1">
            <a:off x="-817503" y="2575150"/>
            <a:ext cx="2540578" cy="3781493"/>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rgbClr val="A0A29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2">
  <p:cSld name="CUSTOM_24_1">
    <p:spTree>
      <p:nvGrpSpPr>
        <p:cNvPr id="1" name="Shape 102"/>
        <p:cNvGrpSpPr/>
        <p:nvPr/>
      </p:nvGrpSpPr>
      <p:grpSpPr>
        <a:xfrm>
          <a:off x="0" y="0"/>
          <a:ext cx="0" cy="0"/>
          <a:chOff x="0" y="0"/>
          <a:chExt cx="0" cy="0"/>
        </a:xfrm>
      </p:grpSpPr>
      <p:sp>
        <p:nvSpPr>
          <p:cNvPr id="103" name="Google Shape;103;p17"/>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2400"/>
              <a:buNone/>
              <a:defRPr/>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104" name="Google Shape;104;p17"/>
          <p:cNvSpPr txBox="1">
            <a:spLocks noGrp="1"/>
          </p:cNvSpPr>
          <p:nvPr>
            <p:ph type="subTitle" idx="1"/>
          </p:nvPr>
        </p:nvSpPr>
        <p:spPr>
          <a:xfrm>
            <a:off x="713250" y="1123450"/>
            <a:ext cx="7717500" cy="34428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accent1"/>
              </a:buClr>
              <a:buSzPts val="1800"/>
              <a:buAutoNum type="arabicPeriod"/>
              <a:defRPr sz="1600"/>
            </a:lvl1pPr>
            <a:lvl2pPr lvl="1" algn="l">
              <a:lnSpc>
                <a:spcPct val="100000"/>
              </a:lnSpc>
              <a:spcBef>
                <a:spcPts val="0"/>
              </a:spcBef>
              <a:spcAft>
                <a:spcPts val="0"/>
              </a:spcAft>
              <a:buClr>
                <a:schemeClr val="accent1"/>
              </a:buClr>
              <a:buSzPts val="1400"/>
              <a:buAutoNum type="alphaLcPeriod"/>
              <a:defRPr sz="1600"/>
            </a:lvl2pPr>
            <a:lvl3pPr lvl="2" algn="l">
              <a:lnSpc>
                <a:spcPct val="100000"/>
              </a:lnSpc>
              <a:spcBef>
                <a:spcPts val="0"/>
              </a:spcBef>
              <a:spcAft>
                <a:spcPts val="0"/>
              </a:spcAft>
              <a:buSzPts val="1400"/>
              <a:buAutoNum type="romanLcPeriod"/>
              <a:defRPr/>
            </a:lvl3pPr>
            <a:lvl4pPr lvl="3" algn="l">
              <a:lnSpc>
                <a:spcPct val="100000"/>
              </a:lnSpc>
              <a:spcBef>
                <a:spcPts val="0"/>
              </a:spcBef>
              <a:spcAft>
                <a:spcPts val="0"/>
              </a:spcAft>
              <a:buSzPts val="1400"/>
              <a:buAutoNum type="arabicPeriod"/>
              <a:defRPr/>
            </a:lvl4pPr>
            <a:lvl5pPr lvl="4" algn="l">
              <a:lnSpc>
                <a:spcPct val="100000"/>
              </a:lnSpc>
              <a:spcBef>
                <a:spcPts val="0"/>
              </a:spcBef>
              <a:spcAft>
                <a:spcPts val="0"/>
              </a:spcAft>
              <a:buSzPts val="1400"/>
              <a:buAutoNum type="alphaLcPeriod"/>
              <a:defRPr/>
            </a:lvl5pPr>
            <a:lvl6pPr lvl="5" algn="l">
              <a:lnSpc>
                <a:spcPct val="100000"/>
              </a:lnSpc>
              <a:spcBef>
                <a:spcPts val="0"/>
              </a:spcBef>
              <a:spcAft>
                <a:spcPts val="0"/>
              </a:spcAft>
              <a:buSzPts val="1400"/>
              <a:buAutoNum type="romanLcPeriod"/>
              <a:defRPr/>
            </a:lvl6pPr>
            <a:lvl7pPr lvl="6" algn="l">
              <a:lnSpc>
                <a:spcPct val="100000"/>
              </a:lnSpc>
              <a:spcBef>
                <a:spcPts val="0"/>
              </a:spcBef>
              <a:spcAft>
                <a:spcPts val="0"/>
              </a:spcAft>
              <a:buSzPts val="1400"/>
              <a:buAutoNum type="arabicPeriod"/>
              <a:defRPr/>
            </a:lvl7pPr>
            <a:lvl8pPr lvl="7" algn="l">
              <a:lnSpc>
                <a:spcPct val="100000"/>
              </a:lnSpc>
              <a:spcBef>
                <a:spcPts val="0"/>
              </a:spcBef>
              <a:spcAft>
                <a:spcPts val="0"/>
              </a:spcAft>
              <a:buSzPts val="1400"/>
              <a:buAutoNum type="alphaLcPeriod"/>
              <a:defRPr/>
            </a:lvl8pPr>
            <a:lvl9pPr lvl="8" algn="l">
              <a:lnSpc>
                <a:spcPct val="100000"/>
              </a:lnSpc>
              <a:spcBef>
                <a:spcPts val="0"/>
              </a:spcBef>
              <a:spcAft>
                <a:spcPts val="0"/>
              </a:spcAft>
              <a:buSzPts val="1400"/>
              <a:buAutoNum type="romanLcPeriod"/>
              <a:defRPr/>
            </a:lvl9pPr>
          </a:lstStyle>
          <a:p>
            <a:endParaRPr/>
          </a:p>
        </p:txBody>
      </p:sp>
      <p:sp>
        <p:nvSpPr>
          <p:cNvPr id="105" name="Google Shape;105;p17"/>
          <p:cNvSpPr/>
          <p:nvPr/>
        </p:nvSpPr>
        <p:spPr>
          <a:xfrm>
            <a:off x="-598400" y="3985675"/>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rgbClr val="C8A59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6" name="Google Shape;106;p17"/>
          <p:cNvSpPr/>
          <p:nvPr/>
        </p:nvSpPr>
        <p:spPr>
          <a:xfrm rot="7619243">
            <a:off x="7150868" y="2766901"/>
            <a:ext cx="3210914" cy="3197601"/>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07" name="Google Shape;107;p17"/>
          <p:cNvGrpSpPr/>
          <p:nvPr/>
        </p:nvGrpSpPr>
        <p:grpSpPr>
          <a:xfrm>
            <a:off x="7295305" y="-672969"/>
            <a:ext cx="2270935" cy="2260335"/>
            <a:chOff x="6762468" y="1386456"/>
            <a:chExt cx="2270935" cy="2260335"/>
          </a:xfrm>
        </p:grpSpPr>
        <p:sp>
          <p:nvSpPr>
            <p:cNvPr id="108" name="Google Shape;108;p17"/>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9" name="Google Shape;109;p17"/>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0" name="Google Shape;110;p17"/>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1" name="Google Shape;111;p17"/>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2" name="Google Shape;112;p17"/>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3" name="Google Shape;113;p17"/>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4" name="Google Shape;114;p17"/>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5" name="Google Shape;115;p17"/>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6" name="Google Shape;116;p17"/>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7" name="Google Shape;117;p17"/>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8" name="Google Shape;118;p17"/>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9" name="Google Shape;119;p17"/>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0" name="Google Shape;120;p17"/>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1" name="Google Shape;121;p17"/>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2" name="Google Shape;122;p17"/>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3" name="Google Shape;123;p17"/>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4" name="Google Shape;124;p17"/>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5" name="Google Shape;125;p17"/>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6" name="Google Shape;126;p17"/>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7" name="Google Shape;127;p17"/>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8" name="Google Shape;128;p17"/>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9" name="Google Shape;129;p17"/>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0" name="Google Shape;130;p17"/>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1" name="Google Shape;131;p17"/>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2" name="Google Shape;132;p17"/>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3" name="Google Shape;133;p17"/>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4" name="Google Shape;134;p17"/>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5" name="Google Shape;135;p17"/>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6" name="Google Shape;136;p17"/>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7" name="Google Shape;137;p17"/>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8" name="Google Shape;138;p17"/>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9" name="Google Shape;139;p17"/>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0" name="Google Shape;140;p17"/>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1">
  <p:cSld name="CUSTOM_32_1">
    <p:spTree>
      <p:nvGrpSpPr>
        <p:cNvPr id="1" name="Shape 141"/>
        <p:cNvGrpSpPr/>
        <p:nvPr/>
      </p:nvGrpSpPr>
      <p:grpSpPr>
        <a:xfrm>
          <a:off x="0" y="0"/>
          <a:ext cx="0" cy="0"/>
          <a:chOff x="0" y="0"/>
          <a:chExt cx="0" cy="0"/>
        </a:xfrm>
      </p:grpSpPr>
      <p:sp>
        <p:nvSpPr>
          <p:cNvPr id="142" name="Google Shape;142;p18"/>
          <p:cNvSpPr/>
          <p:nvPr/>
        </p:nvSpPr>
        <p:spPr>
          <a:xfrm rot="-1690000">
            <a:off x="4770052" y="3432202"/>
            <a:ext cx="4311133" cy="2652327"/>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3" name="Google Shape;143;p18"/>
          <p:cNvSpPr/>
          <p:nvPr/>
        </p:nvSpPr>
        <p:spPr>
          <a:xfrm rot="-8976185">
            <a:off x="-892229" y="695729"/>
            <a:ext cx="3210901" cy="3197587"/>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44" name="Google Shape;144;p18"/>
          <p:cNvGrpSpPr/>
          <p:nvPr/>
        </p:nvGrpSpPr>
        <p:grpSpPr>
          <a:xfrm>
            <a:off x="5420243" y="-954594"/>
            <a:ext cx="2270935" cy="2260335"/>
            <a:chOff x="6762468" y="1386456"/>
            <a:chExt cx="2270935" cy="2260335"/>
          </a:xfrm>
        </p:grpSpPr>
        <p:sp>
          <p:nvSpPr>
            <p:cNvPr id="145" name="Google Shape;145;p18"/>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6" name="Google Shape;146;p18"/>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7" name="Google Shape;147;p18"/>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8" name="Google Shape;148;p18"/>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9" name="Google Shape;149;p18"/>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0" name="Google Shape;150;p18"/>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1" name="Google Shape;151;p18"/>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2" name="Google Shape;152;p18"/>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3" name="Google Shape;153;p18"/>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4" name="Google Shape;154;p18"/>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5" name="Google Shape;155;p18"/>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6" name="Google Shape;156;p18"/>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7" name="Google Shape;157;p18"/>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8" name="Google Shape;158;p18"/>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9" name="Google Shape;159;p18"/>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0" name="Google Shape;160;p18"/>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1" name="Google Shape;161;p18"/>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2" name="Google Shape;162;p18"/>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3" name="Google Shape;163;p18"/>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4" name="Google Shape;164;p18"/>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5" name="Google Shape;165;p18"/>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6" name="Google Shape;166;p18"/>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7" name="Google Shape;167;p18"/>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8" name="Google Shape;168;p18"/>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9" name="Google Shape;169;p18"/>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0" name="Google Shape;170;p18"/>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1" name="Google Shape;171;p18"/>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2" name="Google Shape;172;p18"/>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3" name="Google Shape;173;p18"/>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4" name="Google Shape;174;p18"/>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5" name="Google Shape;175;p18"/>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6" name="Google Shape;176;p18"/>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7" name="Google Shape;177;p18"/>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78" name="Google Shape;178;p18"/>
          <p:cNvSpPr txBox="1">
            <a:spLocks noGrp="1"/>
          </p:cNvSpPr>
          <p:nvPr>
            <p:ph type="title"/>
          </p:nvPr>
        </p:nvSpPr>
        <p:spPr>
          <a:xfrm>
            <a:off x="1569450" y="1152050"/>
            <a:ext cx="6005100" cy="15168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3600">
                <a:solidFill>
                  <a:schemeClr val="accent2"/>
                </a:solidFill>
              </a:defRPr>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179" name="Google Shape;179;p18"/>
          <p:cNvSpPr txBox="1">
            <a:spLocks noGrp="1"/>
          </p:cNvSpPr>
          <p:nvPr>
            <p:ph type="subTitle" idx="1"/>
          </p:nvPr>
        </p:nvSpPr>
        <p:spPr>
          <a:xfrm>
            <a:off x="1569450" y="2756350"/>
            <a:ext cx="60051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a:solidFill>
                  <a:schemeClr val="accent2"/>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ext ">
  <p:cSld name="CUSTOM_32_2">
    <p:spTree>
      <p:nvGrpSpPr>
        <p:cNvPr id="1" name="Shape 180"/>
        <p:cNvGrpSpPr/>
        <p:nvPr/>
      </p:nvGrpSpPr>
      <p:grpSpPr>
        <a:xfrm>
          <a:off x="0" y="0"/>
          <a:ext cx="0" cy="0"/>
          <a:chOff x="0" y="0"/>
          <a:chExt cx="0" cy="0"/>
        </a:xfrm>
      </p:grpSpPr>
      <p:sp>
        <p:nvSpPr>
          <p:cNvPr id="181" name="Google Shape;181;p19"/>
          <p:cNvSpPr/>
          <p:nvPr/>
        </p:nvSpPr>
        <p:spPr>
          <a:xfrm rot="672094">
            <a:off x="-3534661" y="414138"/>
            <a:ext cx="4680680" cy="4251900"/>
          </a:xfrm>
          <a:custGeom>
            <a:avLst/>
            <a:gdLst/>
            <a:ahLst/>
            <a:cxnLst/>
            <a:rect l="l" t="t" r="r" b="b"/>
            <a:pathLst>
              <a:path w="65181" h="59210" extrusionOk="0">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2" name="Google Shape;182;p19"/>
          <p:cNvSpPr/>
          <p:nvPr/>
        </p:nvSpPr>
        <p:spPr>
          <a:xfrm>
            <a:off x="8264550" y="465501"/>
            <a:ext cx="1460036" cy="1906827"/>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3" name="Google Shape;183;p19"/>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2400"/>
              <a:buNone/>
              <a:defRPr/>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184" name="Google Shape;184;p19"/>
          <p:cNvSpPr txBox="1">
            <a:spLocks noGrp="1"/>
          </p:cNvSpPr>
          <p:nvPr>
            <p:ph type="subTitle" idx="1"/>
          </p:nvPr>
        </p:nvSpPr>
        <p:spPr>
          <a:xfrm>
            <a:off x="713250" y="1126100"/>
            <a:ext cx="7717500" cy="34428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accent1"/>
              </a:buClr>
              <a:buSzPts val="1050"/>
              <a:buFont typeface="Ubuntu"/>
              <a:buChar char="●"/>
              <a:defRPr sz="1600"/>
            </a:lvl1pPr>
            <a:lvl2pPr lvl="1" algn="l">
              <a:lnSpc>
                <a:spcPct val="100000"/>
              </a:lnSpc>
              <a:spcBef>
                <a:spcPts val="0"/>
              </a:spcBef>
              <a:spcAft>
                <a:spcPts val="0"/>
              </a:spcAft>
              <a:buClr>
                <a:schemeClr val="dk1"/>
              </a:buClr>
              <a:buSzPts val="1400"/>
              <a:buFont typeface="Ubuntu"/>
              <a:buAutoNum type="alphaLcPeriod"/>
              <a:defRPr sz="1600"/>
            </a:lvl2pPr>
            <a:lvl3pPr lvl="2" algn="l">
              <a:lnSpc>
                <a:spcPct val="100000"/>
              </a:lnSpc>
              <a:spcBef>
                <a:spcPts val="0"/>
              </a:spcBef>
              <a:spcAft>
                <a:spcPts val="0"/>
              </a:spcAft>
              <a:buClr>
                <a:schemeClr val="dk1"/>
              </a:buClr>
              <a:buSzPts val="1400"/>
              <a:buFont typeface="Ubuntu"/>
              <a:buAutoNum type="romanLcPeriod"/>
              <a:defRPr/>
            </a:lvl3pPr>
            <a:lvl4pPr lvl="3" algn="l">
              <a:lnSpc>
                <a:spcPct val="100000"/>
              </a:lnSpc>
              <a:spcBef>
                <a:spcPts val="0"/>
              </a:spcBef>
              <a:spcAft>
                <a:spcPts val="0"/>
              </a:spcAft>
              <a:buClr>
                <a:schemeClr val="dk1"/>
              </a:buClr>
              <a:buSzPts val="1400"/>
              <a:buFont typeface="Ubuntu"/>
              <a:buAutoNum type="arabicPeriod"/>
              <a:defRPr/>
            </a:lvl4pPr>
            <a:lvl5pPr lvl="4" algn="l">
              <a:lnSpc>
                <a:spcPct val="100000"/>
              </a:lnSpc>
              <a:spcBef>
                <a:spcPts val="0"/>
              </a:spcBef>
              <a:spcAft>
                <a:spcPts val="0"/>
              </a:spcAft>
              <a:buClr>
                <a:schemeClr val="dk1"/>
              </a:buClr>
              <a:buSzPts val="1400"/>
              <a:buFont typeface="Ubuntu"/>
              <a:buAutoNum type="alphaLcPeriod"/>
              <a:defRPr/>
            </a:lvl5pPr>
            <a:lvl6pPr lvl="5" algn="l">
              <a:lnSpc>
                <a:spcPct val="100000"/>
              </a:lnSpc>
              <a:spcBef>
                <a:spcPts val="0"/>
              </a:spcBef>
              <a:spcAft>
                <a:spcPts val="0"/>
              </a:spcAft>
              <a:buClr>
                <a:schemeClr val="dk1"/>
              </a:buClr>
              <a:buSzPts val="1400"/>
              <a:buFont typeface="Ubuntu"/>
              <a:buAutoNum type="romanLcPeriod"/>
              <a:defRPr/>
            </a:lvl6pPr>
            <a:lvl7pPr lvl="6" algn="l">
              <a:lnSpc>
                <a:spcPct val="100000"/>
              </a:lnSpc>
              <a:spcBef>
                <a:spcPts val="0"/>
              </a:spcBef>
              <a:spcAft>
                <a:spcPts val="0"/>
              </a:spcAft>
              <a:buClr>
                <a:schemeClr val="dk1"/>
              </a:buClr>
              <a:buSzPts val="1400"/>
              <a:buFont typeface="Ubuntu"/>
              <a:buAutoNum type="arabicPeriod"/>
              <a:defRPr/>
            </a:lvl7pPr>
            <a:lvl8pPr lvl="7" algn="l">
              <a:lnSpc>
                <a:spcPct val="100000"/>
              </a:lnSpc>
              <a:spcBef>
                <a:spcPts val="0"/>
              </a:spcBef>
              <a:spcAft>
                <a:spcPts val="0"/>
              </a:spcAft>
              <a:buClr>
                <a:schemeClr val="dk1"/>
              </a:buClr>
              <a:buSzPts val="1400"/>
              <a:buFont typeface="Ubuntu"/>
              <a:buAutoNum type="alphaLcPeriod"/>
              <a:defRPr/>
            </a:lvl8pPr>
            <a:lvl9pPr lvl="8" algn="l">
              <a:lnSpc>
                <a:spcPct val="100000"/>
              </a:lnSpc>
              <a:spcBef>
                <a:spcPts val="0"/>
              </a:spcBef>
              <a:spcAft>
                <a:spcPts val="0"/>
              </a:spcAft>
              <a:buClr>
                <a:schemeClr val="dk1"/>
              </a:buClr>
              <a:buSzPts val="1400"/>
              <a:buFont typeface="Ubuntu"/>
              <a:buAutoNum type="romanLcPeriod"/>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85"/>
        <p:cNvGrpSpPr/>
        <p:nvPr/>
      </p:nvGrpSpPr>
      <p:grpSpPr>
        <a:xfrm>
          <a:off x="0" y="0"/>
          <a:ext cx="0" cy="0"/>
          <a:chOff x="0" y="0"/>
          <a:chExt cx="0" cy="0"/>
        </a:xfrm>
      </p:grpSpPr>
      <p:sp>
        <p:nvSpPr>
          <p:cNvPr id="186" name="Google Shape;186;p20"/>
          <p:cNvSpPr/>
          <p:nvPr/>
        </p:nvSpPr>
        <p:spPr>
          <a:xfrm>
            <a:off x="6710333" y="1328994"/>
            <a:ext cx="2375400" cy="2375400"/>
          </a:xfrm>
          <a:prstGeom prst="ellipse">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87" name="Google Shape;187;p20"/>
          <p:cNvGrpSpPr/>
          <p:nvPr/>
        </p:nvGrpSpPr>
        <p:grpSpPr>
          <a:xfrm>
            <a:off x="6352643" y="607781"/>
            <a:ext cx="2270935" cy="2260335"/>
            <a:chOff x="6762468" y="1386456"/>
            <a:chExt cx="2270935" cy="2260335"/>
          </a:xfrm>
        </p:grpSpPr>
        <p:sp>
          <p:nvSpPr>
            <p:cNvPr id="188" name="Google Shape;188;p20"/>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9" name="Google Shape;189;p20"/>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0" name="Google Shape;190;p20"/>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1" name="Google Shape;191;p20"/>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2" name="Google Shape;192;p20"/>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3" name="Google Shape;193;p20"/>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4" name="Google Shape;194;p20"/>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5" name="Google Shape;195;p20"/>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6" name="Google Shape;196;p20"/>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7" name="Google Shape;197;p20"/>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8" name="Google Shape;198;p20"/>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9" name="Google Shape;199;p20"/>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0" name="Google Shape;200;p20"/>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1" name="Google Shape;201;p20"/>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2" name="Google Shape;202;p20"/>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3" name="Google Shape;203;p20"/>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4" name="Google Shape;204;p20"/>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5" name="Google Shape;205;p20"/>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6" name="Google Shape;206;p20"/>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7" name="Google Shape;207;p20"/>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8" name="Google Shape;208;p20"/>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9" name="Google Shape;209;p20"/>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0" name="Google Shape;210;p20"/>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1" name="Google Shape;211;p20"/>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2" name="Google Shape;212;p20"/>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3" name="Google Shape;213;p20"/>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4" name="Google Shape;214;p20"/>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5" name="Google Shape;215;p20"/>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6" name="Google Shape;216;p20"/>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7" name="Google Shape;217;p20"/>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8" name="Google Shape;218;p20"/>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9" name="Google Shape;219;p20"/>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0" name="Google Shape;220;p20"/>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21" name="Google Shape;221;p20"/>
          <p:cNvSpPr/>
          <p:nvPr/>
        </p:nvSpPr>
        <p:spPr>
          <a:xfrm rot="8100000">
            <a:off x="402124" y="-935267"/>
            <a:ext cx="1938844" cy="3305623"/>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2" name="Google Shape;222;p20"/>
          <p:cNvSpPr/>
          <p:nvPr/>
        </p:nvSpPr>
        <p:spPr>
          <a:xfrm>
            <a:off x="641525" y="2945026"/>
            <a:ext cx="1460036" cy="1906827"/>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3" name="Google Shape;223;p20"/>
          <p:cNvSpPr txBox="1">
            <a:spLocks noGrp="1"/>
          </p:cNvSpPr>
          <p:nvPr>
            <p:ph type="title"/>
          </p:nvPr>
        </p:nvSpPr>
        <p:spPr>
          <a:xfrm>
            <a:off x="2019300" y="1960425"/>
            <a:ext cx="5105400" cy="1213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54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224" name="Google Shape;224;p20"/>
          <p:cNvSpPr txBox="1">
            <a:spLocks noGrp="1"/>
          </p:cNvSpPr>
          <p:nvPr>
            <p:ph type="title" idx="2"/>
          </p:nvPr>
        </p:nvSpPr>
        <p:spPr>
          <a:xfrm>
            <a:off x="2019300" y="914400"/>
            <a:ext cx="5105400" cy="12138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7500">
                <a:solidFill>
                  <a:schemeClr val="accent1"/>
                </a:solidFill>
              </a:defRPr>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USTOM_2">
    <p:spTree>
      <p:nvGrpSpPr>
        <p:cNvPr id="1" name="Shape 225"/>
        <p:cNvGrpSpPr/>
        <p:nvPr/>
      </p:nvGrpSpPr>
      <p:grpSpPr>
        <a:xfrm>
          <a:off x="0" y="0"/>
          <a:ext cx="0" cy="0"/>
          <a:chOff x="0" y="0"/>
          <a:chExt cx="0" cy="0"/>
        </a:xfrm>
      </p:grpSpPr>
      <p:grpSp>
        <p:nvGrpSpPr>
          <p:cNvPr id="226" name="Google Shape;226;p21"/>
          <p:cNvGrpSpPr/>
          <p:nvPr/>
        </p:nvGrpSpPr>
        <p:grpSpPr>
          <a:xfrm>
            <a:off x="5" y="-80449"/>
            <a:ext cx="2277317" cy="5304377"/>
            <a:chOff x="224725" y="566950"/>
            <a:chExt cx="1850875" cy="4311100"/>
          </a:xfrm>
        </p:grpSpPr>
        <p:sp>
          <p:nvSpPr>
            <p:cNvPr id="227" name="Google Shape;227;p21"/>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8" name="Google Shape;228;p21"/>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9" name="Google Shape;229;p21"/>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0" name="Google Shape;230;p21"/>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1" name="Google Shape;231;p21"/>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2" name="Google Shape;232;p21"/>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3" name="Google Shape;233;p21"/>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4" name="Google Shape;234;p21"/>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5" name="Google Shape;235;p21"/>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6" name="Google Shape;236;p21"/>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7" name="Google Shape;237;p21"/>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8" name="Google Shape;238;p21"/>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9" name="Google Shape;239;p21"/>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0" name="Google Shape;240;p21"/>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1" name="Google Shape;241;p21"/>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2" name="Google Shape;242;p21"/>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3" name="Google Shape;243;p21"/>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4" name="Google Shape;244;p21"/>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5" name="Google Shape;245;p21"/>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6" name="Google Shape;246;p21"/>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7" name="Google Shape;247;p21"/>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8" name="Google Shape;248;p21"/>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9" name="Google Shape;249;p21"/>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0" name="Google Shape;250;p21"/>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51" name="Google Shape;251;p21"/>
          <p:cNvSpPr/>
          <p:nvPr/>
        </p:nvSpPr>
        <p:spPr>
          <a:xfrm rot="-3415034" flipH="1">
            <a:off x="5349941" y="647072"/>
            <a:ext cx="4814608" cy="4095305"/>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2" name="Google Shape;252;p21"/>
          <p:cNvSpPr/>
          <p:nvPr/>
        </p:nvSpPr>
        <p:spPr>
          <a:xfrm rot="1379372">
            <a:off x="5149944" y="2281365"/>
            <a:ext cx="1343009" cy="1754062"/>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3" name="Google Shape;253;p21"/>
          <p:cNvSpPr/>
          <p:nvPr/>
        </p:nvSpPr>
        <p:spPr>
          <a:xfrm>
            <a:off x="-767475" y="502200"/>
            <a:ext cx="2264661" cy="1997587"/>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1"/>
        </a:solid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accent2"/>
              </a:buClr>
              <a:buSzPts val="3000"/>
              <a:buFont typeface="Hammersmith One"/>
              <a:buNone/>
              <a:defRPr sz="3000" b="1" i="0" u="none" strike="noStrike" cap="none">
                <a:solidFill>
                  <a:schemeClr val="accent2"/>
                </a:solidFill>
                <a:latin typeface="Hammersmith One"/>
                <a:ea typeface="Hammersmith One"/>
                <a:cs typeface="Hammersmith One"/>
                <a:sym typeface="Hammersmith One"/>
              </a:defRPr>
            </a:lvl1pPr>
            <a:lvl2pPr marR="0" lvl="1" algn="l" rtl="0">
              <a:lnSpc>
                <a:spcPct val="100000"/>
              </a:lnSpc>
              <a:spcBef>
                <a:spcPts val="0"/>
              </a:spcBef>
              <a:spcAft>
                <a:spcPts val="0"/>
              </a:spcAft>
              <a:buClr>
                <a:schemeClr val="accent2"/>
              </a:buClr>
              <a:buSzPts val="3000"/>
              <a:buFont typeface="Hammersmith One"/>
              <a:buNone/>
              <a:defRPr sz="3000" b="1" i="0" u="none" strike="noStrike" cap="none">
                <a:solidFill>
                  <a:schemeClr val="accent2"/>
                </a:solidFill>
                <a:latin typeface="Hammersmith One"/>
                <a:ea typeface="Hammersmith One"/>
                <a:cs typeface="Hammersmith One"/>
                <a:sym typeface="Hammersmith One"/>
              </a:defRPr>
            </a:lvl2pPr>
            <a:lvl3pPr marR="0" lvl="2" algn="l" rtl="0">
              <a:lnSpc>
                <a:spcPct val="100000"/>
              </a:lnSpc>
              <a:spcBef>
                <a:spcPts val="0"/>
              </a:spcBef>
              <a:spcAft>
                <a:spcPts val="0"/>
              </a:spcAft>
              <a:buClr>
                <a:schemeClr val="accent2"/>
              </a:buClr>
              <a:buSzPts val="3000"/>
              <a:buFont typeface="Hammersmith One"/>
              <a:buNone/>
              <a:defRPr sz="3000" b="1" i="0" u="none" strike="noStrike" cap="none">
                <a:solidFill>
                  <a:schemeClr val="accent2"/>
                </a:solidFill>
                <a:latin typeface="Hammersmith One"/>
                <a:ea typeface="Hammersmith One"/>
                <a:cs typeface="Hammersmith One"/>
                <a:sym typeface="Hammersmith One"/>
              </a:defRPr>
            </a:lvl3pPr>
            <a:lvl4pPr marR="0" lvl="3" algn="l" rtl="0">
              <a:lnSpc>
                <a:spcPct val="100000"/>
              </a:lnSpc>
              <a:spcBef>
                <a:spcPts val="0"/>
              </a:spcBef>
              <a:spcAft>
                <a:spcPts val="0"/>
              </a:spcAft>
              <a:buClr>
                <a:schemeClr val="accent2"/>
              </a:buClr>
              <a:buSzPts val="3000"/>
              <a:buFont typeface="Hammersmith One"/>
              <a:buNone/>
              <a:defRPr sz="3000" b="1" i="0" u="none" strike="noStrike" cap="none">
                <a:solidFill>
                  <a:schemeClr val="accent2"/>
                </a:solidFill>
                <a:latin typeface="Hammersmith One"/>
                <a:ea typeface="Hammersmith One"/>
                <a:cs typeface="Hammersmith One"/>
                <a:sym typeface="Hammersmith One"/>
              </a:defRPr>
            </a:lvl4pPr>
            <a:lvl5pPr marR="0" lvl="4" algn="l" rtl="0">
              <a:lnSpc>
                <a:spcPct val="100000"/>
              </a:lnSpc>
              <a:spcBef>
                <a:spcPts val="0"/>
              </a:spcBef>
              <a:spcAft>
                <a:spcPts val="0"/>
              </a:spcAft>
              <a:buClr>
                <a:schemeClr val="accent2"/>
              </a:buClr>
              <a:buSzPts val="3000"/>
              <a:buFont typeface="Hammersmith One"/>
              <a:buNone/>
              <a:defRPr sz="3000" b="1" i="0" u="none" strike="noStrike" cap="none">
                <a:solidFill>
                  <a:schemeClr val="accent2"/>
                </a:solidFill>
                <a:latin typeface="Hammersmith One"/>
                <a:ea typeface="Hammersmith One"/>
                <a:cs typeface="Hammersmith One"/>
                <a:sym typeface="Hammersmith One"/>
              </a:defRPr>
            </a:lvl5pPr>
            <a:lvl6pPr marR="0" lvl="5" algn="l" rtl="0">
              <a:lnSpc>
                <a:spcPct val="100000"/>
              </a:lnSpc>
              <a:spcBef>
                <a:spcPts val="0"/>
              </a:spcBef>
              <a:spcAft>
                <a:spcPts val="0"/>
              </a:spcAft>
              <a:buClr>
                <a:schemeClr val="accent2"/>
              </a:buClr>
              <a:buSzPts val="3000"/>
              <a:buFont typeface="Hammersmith One"/>
              <a:buNone/>
              <a:defRPr sz="3000" b="1" i="0" u="none" strike="noStrike" cap="none">
                <a:solidFill>
                  <a:schemeClr val="accent2"/>
                </a:solidFill>
                <a:latin typeface="Hammersmith One"/>
                <a:ea typeface="Hammersmith One"/>
                <a:cs typeface="Hammersmith One"/>
                <a:sym typeface="Hammersmith One"/>
              </a:defRPr>
            </a:lvl6pPr>
            <a:lvl7pPr marR="0" lvl="6" algn="l" rtl="0">
              <a:lnSpc>
                <a:spcPct val="100000"/>
              </a:lnSpc>
              <a:spcBef>
                <a:spcPts val="0"/>
              </a:spcBef>
              <a:spcAft>
                <a:spcPts val="0"/>
              </a:spcAft>
              <a:buClr>
                <a:schemeClr val="accent2"/>
              </a:buClr>
              <a:buSzPts val="3000"/>
              <a:buFont typeface="Hammersmith One"/>
              <a:buNone/>
              <a:defRPr sz="3000" b="1" i="0" u="none" strike="noStrike" cap="none">
                <a:solidFill>
                  <a:schemeClr val="accent2"/>
                </a:solidFill>
                <a:latin typeface="Hammersmith One"/>
                <a:ea typeface="Hammersmith One"/>
                <a:cs typeface="Hammersmith One"/>
                <a:sym typeface="Hammersmith One"/>
              </a:defRPr>
            </a:lvl7pPr>
            <a:lvl8pPr marR="0" lvl="7" algn="l" rtl="0">
              <a:lnSpc>
                <a:spcPct val="100000"/>
              </a:lnSpc>
              <a:spcBef>
                <a:spcPts val="0"/>
              </a:spcBef>
              <a:spcAft>
                <a:spcPts val="0"/>
              </a:spcAft>
              <a:buClr>
                <a:schemeClr val="accent2"/>
              </a:buClr>
              <a:buSzPts val="3000"/>
              <a:buFont typeface="Hammersmith One"/>
              <a:buNone/>
              <a:defRPr sz="3000" b="1" i="0" u="none" strike="noStrike" cap="none">
                <a:solidFill>
                  <a:schemeClr val="accent2"/>
                </a:solidFill>
                <a:latin typeface="Hammersmith One"/>
                <a:ea typeface="Hammersmith One"/>
                <a:cs typeface="Hammersmith One"/>
                <a:sym typeface="Hammersmith One"/>
              </a:defRPr>
            </a:lvl8pPr>
            <a:lvl9pPr marR="0" lvl="8" algn="l" rtl="0">
              <a:lnSpc>
                <a:spcPct val="100000"/>
              </a:lnSpc>
              <a:spcBef>
                <a:spcPts val="0"/>
              </a:spcBef>
              <a:spcAft>
                <a:spcPts val="0"/>
              </a:spcAft>
              <a:buClr>
                <a:schemeClr val="accent2"/>
              </a:buClr>
              <a:buSzPts val="3000"/>
              <a:buFont typeface="Hammersmith One"/>
              <a:buNone/>
              <a:defRPr sz="3000" b="1" i="0" u="none" strike="noStrike" cap="none">
                <a:solidFill>
                  <a:schemeClr val="accent2"/>
                </a:solidFill>
                <a:latin typeface="Hammersmith One"/>
                <a:ea typeface="Hammersmith One"/>
                <a:cs typeface="Hammersmith One"/>
                <a:sym typeface="Hammersmith One"/>
              </a:defRPr>
            </a:lvl9pPr>
          </a:lstStyle>
          <a:p>
            <a:endParaRPr/>
          </a:p>
        </p:txBody>
      </p:sp>
      <p:sp>
        <p:nvSpPr>
          <p:cNvPr id="7" name="Google Shape;7;p12"/>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00000"/>
              </a:lnSpc>
              <a:spcBef>
                <a:spcPts val="0"/>
              </a:spcBef>
              <a:spcAft>
                <a:spcPts val="0"/>
              </a:spcAft>
              <a:buClr>
                <a:schemeClr val="accent2"/>
              </a:buClr>
              <a:buSzPts val="1800"/>
              <a:buFont typeface="Arial"/>
              <a:buChar char="●"/>
              <a:defRPr sz="1800" b="0" i="0" u="none" strike="noStrike" cap="none">
                <a:solidFill>
                  <a:schemeClr val="accent2"/>
                </a:solidFill>
                <a:latin typeface="Arial"/>
                <a:ea typeface="Arial"/>
                <a:cs typeface="Arial"/>
                <a:sym typeface="Arial"/>
              </a:defRPr>
            </a:lvl1pPr>
            <a:lvl2pPr marL="914400" marR="0" lvl="1" indent="-317500" algn="l" rtl="0">
              <a:lnSpc>
                <a:spcPct val="100000"/>
              </a:lnSpc>
              <a:spcBef>
                <a:spcPts val="0"/>
              </a:spcBef>
              <a:spcAft>
                <a:spcPts val="0"/>
              </a:spcAft>
              <a:buClr>
                <a:schemeClr val="accent2"/>
              </a:buClr>
              <a:buSzPts val="1400"/>
              <a:buFont typeface="Arial"/>
              <a:buChar char="○"/>
              <a:defRPr sz="1400" b="0" i="0" u="none" strike="noStrike" cap="none">
                <a:solidFill>
                  <a:schemeClr val="accent2"/>
                </a:solidFill>
                <a:latin typeface="Arial"/>
                <a:ea typeface="Arial"/>
                <a:cs typeface="Arial"/>
                <a:sym typeface="Arial"/>
              </a:defRPr>
            </a:lvl2pPr>
            <a:lvl3pPr marL="1371600" marR="0" lvl="2" indent="-317500" algn="l" rtl="0">
              <a:lnSpc>
                <a:spcPct val="100000"/>
              </a:lnSpc>
              <a:spcBef>
                <a:spcPts val="0"/>
              </a:spcBef>
              <a:spcAft>
                <a:spcPts val="0"/>
              </a:spcAft>
              <a:buClr>
                <a:schemeClr val="accent2"/>
              </a:buClr>
              <a:buSzPts val="1400"/>
              <a:buFont typeface="Arial"/>
              <a:buChar char="■"/>
              <a:defRPr sz="1400" b="0" i="0" u="none" strike="noStrike" cap="none">
                <a:solidFill>
                  <a:schemeClr val="accent2"/>
                </a:solidFill>
                <a:latin typeface="Arial"/>
                <a:ea typeface="Arial"/>
                <a:cs typeface="Arial"/>
                <a:sym typeface="Arial"/>
              </a:defRPr>
            </a:lvl3pPr>
            <a:lvl4pPr marL="1828800" marR="0" lvl="3" indent="-317500" algn="l" rtl="0">
              <a:lnSpc>
                <a:spcPct val="100000"/>
              </a:lnSpc>
              <a:spcBef>
                <a:spcPts val="0"/>
              </a:spcBef>
              <a:spcAft>
                <a:spcPts val="0"/>
              </a:spcAft>
              <a:buClr>
                <a:schemeClr val="accent2"/>
              </a:buClr>
              <a:buSzPts val="1400"/>
              <a:buFont typeface="Arial"/>
              <a:buChar char="●"/>
              <a:defRPr sz="1400" b="0" i="0" u="none" strike="noStrike" cap="none">
                <a:solidFill>
                  <a:schemeClr val="accent2"/>
                </a:solidFill>
                <a:latin typeface="Arial"/>
                <a:ea typeface="Arial"/>
                <a:cs typeface="Arial"/>
                <a:sym typeface="Arial"/>
              </a:defRPr>
            </a:lvl4pPr>
            <a:lvl5pPr marL="2286000" marR="0" lvl="4" indent="-317500" algn="l" rtl="0">
              <a:lnSpc>
                <a:spcPct val="100000"/>
              </a:lnSpc>
              <a:spcBef>
                <a:spcPts val="0"/>
              </a:spcBef>
              <a:spcAft>
                <a:spcPts val="0"/>
              </a:spcAft>
              <a:buClr>
                <a:schemeClr val="accent2"/>
              </a:buClr>
              <a:buSzPts val="1400"/>
              <a:buFont typeface="Arial"/>
              <a:buChar char="○"/>
              <a:defRPr sz="1400" b="0" i="0" u="none" strike="noStrike" cap="none">
                <a:solidFill>
                  <a:schemeClr val="accent2"/>
                </a:solidFill>
                <a:latin typeface="Arial"/>
                <a:ea typeface="Arial"/>
                <a:cs typeface="Arial"/>
                <a:sym typeface="Arial"/>
              </a:defRPr>
            </a:lvl5pPr>
            <a:lvl6pPr marL="2743200" marR="0" lvl="5" indent="-317500" algn="l" rtl="0">
              <a:lnSpc>
                <a:spcPct val="100000"/>
              </a:lnSpc>
              <a:spcBef>
                <a:spcPts val="0"/>
              </a:spcBef>
              <a:spcAft>
                <a:spcPts val="0"/>
              </a:spcAft>
              <a:buClr>
                <a:schemeClr val="accent2"/>
              </a:buClr>
              <a:buSzPts val="1400"/>
              <a:buFont typeface="Arial"/>
              <a:buChar char="■"/>
              <a:defRPr sz="1400" b="0" i="0" u="none" strike="noStrike" cap="none">
                <a:solidFill>
                  <a:schemeClr val="accent2"/>
                </a:solidFill>
                <a:latin typeface="Arial"/>
                <a:ea typeface="Arial"/>
                <a:cs typeface="Arial"/>
                <a:sym typeface="Arial"/>
              </a:defRPr>
            </a:lvl6pPr>
            <a:lvl7pPr marL="3200400" marR="0" lvl="6" indent="-317500" algn="l" rtl="0">
              <a:lnSpc>
                <a:spcPct val="100000"/>
              </a:lnSpc>
              <a:spcBef>
                <a:spcPts val="0"/>
              </a:spcBef>
              <a:spcAft>
                <a:spcPts val="0"/>
              </a:spcAft>
              <a:buClr>
                <a:schemeClr val="accent2"/>
              </a:buClr>
              <a:buSzPts val="1400"/>
              <a:buFont typeface="Arial"/>
              <a:buChar char="●"/>
              <a:defRPr sz="1400" b="0" i="0" u="none" strike="noStrike" cap="none">
                <a:solidFill>
                  <a:schemeClr val="accent2"/>
                </a:solidFill>
                <a:latin typeface="Arial"/>
                <a:ea typeface="Arial"/>
                <a:cs typeface="Arial"/>
                <a:sym typeface="Arial"/>
              </a:defRPr>
            </a:lvl7pPr>
            <a:lvl8pPr marL="3657600" marR="0" lvl="7" indent="-317500" algn="l" rtl="0">
              <a:lnSpc>
                <a:spcPct val="100000"/>
              </a:lnSpc>
              <a:spcBef>
                <a:spcPts val="0"/>
              </a:spcBef>
              <a:spcAft>
                <a:spcPts val="0"/>
              </a:spcAft>
              <a:buClr>
                <a:schemeClr val="accent2"/>
              </a:buClr>
              <a:buSzPts val="1400"/>
              <a:buFont typeface="Arial"/>
              <a:buChar char="○"/>
              <a:defRPr sz="1400" b="0" i="0" u="none" strike="noStrike" cap="none">
                <a:solidFill>
                  <a:schemeClr val="accent2"/>
                </a:solidFill>
                <a:latin typeface="Arial"/>
                <a:ea typeface="Arial"/>
                <a:cs typeface="Arial"/>
                <a:sym typeface="Arial"/>
              </a:defRPr>
            </a:lvl8pPr>
            <a:lvl9pPr marL="4114800" marR="0" lvl="8" indent="-317500" algn="l" rtl="0">
              <a:lnSpc>
                <a:spcPct val="100000"/>
              </a:lnSpc>
              <a:spcBef>
                <a:spcPts val="0"/>
              </a:spcBef>
              <a:spcAft>
                <a:spcPts val="0"/>
              </a:spcAft>
              <a:buClr>
                <a:schemeClr val="accent2"/>
              </a:buClr>
              <a:buSzPts val="1400"/>
              <a:buFont typeface="Arial"/>
              <a:buChar char="■"/>
              <a:defRPr sz="1400" b="0" i="0" u="none" strike="noStrike" cap="none">
                <a:solidFill>
                  <a:schemeClr val="accent2"/>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hyperlink" Target="https://www.youtube.com/watch?v=7a8LDRFOZLA"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hyperlink" Target="https://www.youtube.com/watch?v=7a8LDRFOZLA"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jov1em_VVOs"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hyperlink" Target="https://www.youtube.com/watch?v=3GRL2_lsuRw"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JXRMFnBH3Dw&amp;t=42s" TargetMode="External"/><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60"/>
        <p:cNvGrpSpPr/>
        <p:nvPr/>
      </p:nvGrpSpPr>
      <p:grpSpPr>
        <a:xfrm>
          <a:off x="0" y="0"/>
          <a:ext cx="0" cy="0"/>
          <a:chOff x="0" y="0"/>
          <a:chExt cx="0" cy="0"/>
        </a:xfrm>
      </p:grpSpPr>
      <p:sp>
        <p:nvSpPr>
          <p:cNvPr id="261" name="Google Shape;261;p1"/>
          <p:cNvSpPr txBox="1">
            <a:spLocks noGrp="1"/>
          </p:cNvSpPr>
          <p:nvPr>
            <p:ph type="ctrTitle"/>
          </p:nvPr>
        </p:nvSpPr>
        <p:spPr>
          <a:xfrm>
            <a:off x="1283094" y="1290750"/>
            <a:ext cx="6577800" cy="20526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5200"/>
              <a:buNone/>
            </a:pPr>
            <a:r>
              <a:rPr lang="nl-NL" dirty="0">
                <a:solidFill>
                  <a:schemeClr val="accent2"/>
                </a:solidFill>
              </a:rPr>
              <a:t> Angststoornis</a:t>
            </a:r>
            <a:endParaRPr dirty="0">
              <a:solidFill>
                <a:schemeClr val="accent2"/>
              </a:solidFill>
            </a:endParaRPr>
          </a:p>
        </p:txBody>
      </p:sp>
      <p:sp>
        <p:nvSpPr>
          <p:cNvPr id="262" name="Google Shape;262;p1"/>
          <p:cNvSpPr txBox="1">
            <a:spLocks noGrp="1"/>
          </p:cNvSpPr>
          <p:nvPr>
            <p:ph type="subTitle" idx="1"/>
          </p:nvPr>
        </p:nvSpPr>
        <p:spPr>
          <a:xfrm>
            <a:off x="1283100" y="3394625"/>
            <a:ext cx="6577800" cy="932826"/>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Clr>
                <a:schemeClr val="dk1"/>
              </a:buClr>
              <a:buSzPts val="1100"/>
              <a:buFont typeface="Arial"/>
              <a:buNone/>
            </a:pP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79"/>
        <p:cNvGrpSpPr/>
        <p:nvPr/>
      </p:nvGrpSpPr>
      <p:grpSpPr>
        <a:xfrm>
          <a:off x="0" y="0"/>
          <a:ext cx="0" cy="0"/>
          <a:chOff x="0" y="0"/>
          <a:chExt cx="0" cy="0"/>
        </a:xfrm>
      </p:grpSpPr>
      <p:sp>
        <p:nvSpPr>
          <p:cNvPr id="280" name="Google Shape;280;p4"/>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2400"/>
              <a:buNone/>
            </a:pPr>
            <a:r>
              <a:rPr lang="nl-NL" dirty="0"/>
              <a:t>Separatieangst</a:t>
            </a:r>
            <a:endParaRPr dirty="0"/>
          </a:p>
        </p:txBody>
      </p:sp>
      <p:sp>
        <p:nvSpPr>
          <p:cNvPr id="281" name="Google Shape;281;p4"/>
          <p:cNvSpPr/>
          <p:nvPr/>
        </p:nvSpPr>
        <p:spPr>
          <a:xfrm>
            <a:off x="812919" y="2519656"/>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2" name="Google Shape;282;p4"/>
          <p:cNvSpPr txBox="1"/>
          <p:nvPr/>
        </p:nvSpPr>
        <p:spPr>
          <a:xfrm>
            <a:off x="538303" y="1064525"/>
            <a:ext cx="7900398" cy="3693278"/>
          </a:xfrm>
          <a:prstGeom prst="rect">
            <a:avLst/>
          </a:prstGeom>
          <a:noFill/>
          <a:ln>
            <a:noFill/>
          </a:ln>
        </p:spPr>
        <p:txBody>
          <a:bodyPr spcFirstLastPara="1" wrap="square" lIns="91425" tIns="45700" rIns="91425" bIns="45700" anchor="t" anchorCtr="0">
            <a:spAutoFit/>
          </a:bodyPr>
          <a:lstStyle/>
          <a:p>
            <a:pPr marR="0" lvl="0" algn="l" rtl="0">
              <a:lnSpc>
                <a:spcPct val="100000"/>
              </a:lnSpc>
              <a:spcBef>
                <a:spcPts val="1600"/>
              </a:spcBef>
              <a:spcAft>
                <a:spcPts val="0"/>
              </a:spcAft>
            </a:pPr>
            <a:r>
              <a:rPr lang="nl-NL" dirty="0"/>
              <a:t>Willen niet gescheiden worden van ouders (vaak moeder). </a:t>
            </a:r>
            <a:br>
              <a:rPr lang="nl-NL" dirty="0"/>
            </a:br>
            <a:r>
              <a:rPr lang="nl-NL" dirty="0"/>
              <a:t>Vooral na vakantie/weekend lastig</a:t>
            </a:r>
            <a:br>
              <a:rPr lang="nl-NL" dirty="0"/>
            </a:br>
            <a:r>
              <a:rPr lang="nl-NL" dirty="0"/>
              <a:t>Spijbelen</a:t>
            </a:r>
            <a:br>
              <a:rPr lang="nl-NL" dirty="0"/>
            </a:br>
            <a:r>
              <a:rPr lang="nl-NL" dirty="0"/>
              <a:t>Kan overgaan in school weigeren</a:t>
            </a:r>
            <a:br>
              <a:rPr lang="nl-NL" dirty="0"/>
            </a:br>
            <a:r>
              <a:rPr lang="nl-NL" dirty="0"/>
              <a:t>Piek tussen 11 en 13 jaar</a:t>
            </a:r>
          </a:p>
          <a:p>
            <a:pPr marR="0" lvl="0" algn="l" rtl="0">
              <a:lnSpc>
                <a:spcPct val="100000"/>
              </a:lnSpc>
              <a:spcBef>
                <a:spcPts val="1600"/>
              </a:spcBef>
              <a:spcAft>
                <a:spcPts val="0"/>
              </a:spcAft>
            </a:pPr>
            <a:r>
              <a:rPr lang="nl-NL" dirty="0"/>
              <a:t>Vaak ziek voor school, verschijnselen zijn echt, in het weekend nergens last van.</a:t>
            </a:r>
          </a:p>
          <a:p>
            <a:pPr marR="0" lvl="0" algn="l" rtl="0">
              <a:lnSpc>
                <a:spcPct val="100000"/>
              </a:lnSpc>
              <a:spcBef>
                <a:spcPts val="1600"/>
              </a:spcBef>
              <a:spcAft>
                <a:spcPts val="0"/>
              </a:spcAft>
            </a:pPr>
            <a:endParaRPr lang="nl-NL" sz="1400" b="0" i="0" u="none" strike="noStrike" cap="none" dirty="0">
              <a:solidFill>
                <a:srgbClr val="000000"/>
              </a:solidFill>
              <a:latin typeface="Arial"/>
              <a:ea typeface="Arial"/>
              <a:cs typeface="Arial"/>
              <a:sym typeface="Arial"/>
            </a:endParaRPr>
          </a:p>
          <a:p>
            <a:pPr marR="0" lvl="0" algn="l" rtl="0">
              <a:lnSpc>
                <a:spcPct val="100000"/>
              </a:lnSpc>
              <a:spcBef>
                <a:spcPts val="1600"/>
              </a:spcBef>
              <a:spcAft>
                <a:spcPts val="0"/>
              </a:spcAft>
            </a:pPr>
            <a:r>
              <a:rPr lang="nl-NL" dirty="0"/>
              <a:t>Vertrouwensrelatie, zelfvertrouwen vergroten, omgeving en gedrag voorspelbaar, toon begrip, samen kleine stappen zetten.</a:t>
            </a:r>
            <a:endParaRPr lang="nl-NL" sz="1400" b="0" i="0" u="none" strike="noStrike" cap="none" dirty="0">
              <a:solidFill>
                <a:srgbClr val="000000"/>
              </a:solidFill>
              <a:latin typeface="Arial"/>
              <a:ea typeface="Arial"/>
              <a:cs typeface="Arial"/>
              <a:sym typeface="Arial"/>
            </a:endParaRPr>
          </a:p>
          <a:p>
            <a:pPr marL="0" marR="0" lvl="0" indent="0" algn="l" rtl="0">
              <a:lnSpc>
                <a:spcPct val="100000"/>
              </a:lnSpc>
              <a:spcBef>
                <a:spcPts val="1600"/>
              </a:spcBef>
              <a:spcAft>
                <a:spcPts val="0"/>
              </a:spcAft>
              <a:buNone/>
            </a:pPr>
            <a:endParaRPr lang="nl-NL" sz="1400" b="0" i="0" u="none" strike="noStrike" cap="none" dirty="0">
              <a:solidFill>
                <a:srgbClr val="000000"/>
              </a:solidFill>
              <a:latin typeface="Arial"/>
              <a:ea typeface="Arial"/>
              <a:cs typeface="Arial"/>
              <a:sym typeface="Arial"/>
            </a:endParaRPr>
          </a:p>
          <a:p>
            <a:pPr marL="0" marR="0" lvl="0" indent="0" algn="l" rtl="0">
              <a:lnSpc>
                <a:spcPct val="100000"/>
              </a:lnSpc>
              <a:spcBef>
                <a:spcPts val="1600"/>
              </a:spcBef>
              <a:spcAft>
                <a:spcPts val="0"/>
              </a:spcAft>
              <a:buNone/>
            </a:pP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2883960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79"/>
        <p:cNvGrpSpPr/>
        <p:nvPr/>
      </p:nvGrpSpPr>
      <p:grpSpPr>
        <a:xfrm>
          <a:off x="0" y="0"/>
          <a:ext cx="0" cy="0"/>
          <a:chOff x="0" y="0"/>
          <a:chExt cx="0" cy="0"/>
        </a:xfrm>
      </p:grpSpPr>
      <p:sp>
        <p:nvSpPr>
          <p:cNvPr id="280" name="Google Shape;280;p4"/>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2400"/>
              <a:buNone/>
            </a:pPr>
            <a:r>
              <a:rPr lang="nl-NL" dirty="0"/>
              <a:t>Separatieangst</a:t>
            </a:r>
            <a:endParaRPr dirty="0"/>
          </a:p>
        </p:txBody>
      </p:sp>
      <p:sp>
        <p:nvSpPr>
          <p:cNvPr id="281" name="Google Shape;281;p4"/>
          <p:cNvSpPr/>
          <p:nvPr/>
        </p:nvSpPr>
        <p:spPr>
          <a:xfrm>
            <a:off x="812919" y="2519656"/>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2" name="Google Shape;282;p4"/>
          <p:cNvSpPr txBox="1"/>
          <p:nvPr/>
        </p:nvSpPr>
        <p:spPr>
          <a:xfrm>
            <a:off x="538303" y="1064525"/>
            <a:ext cx="7900398" cy="3693278"/>
          </a:xfrm>
          <a:prstGeom prst="rect">
            <a:avLst/>
          </a:prstGeom>
          <a:noFill/>
          <a:ln>
            <a:noFill/>
          </a:ln>
        </p:spPr>
        <p:txBody>
          <a:bodyPr spcFirstLastPara="1" wrap="square" lIns="91425" tIns="45700" rIns="91425" bIns="45700" anchor="t" anchorCtr="0">
            <a:spAutoFit/>
          </a:bodyPr>
          <a:lstStyle/>
          <a:p>
            <a:pPr marR="0" lvl="0" algn="l" rtl="0">
              <a:lnSpc>
                <a:spcPct val="100000"/>
              </a:lnSpc>
              <a:spcBef>
                <a:spcPts val="1600"/>
              </a:spcBef>
              <a:spcAft>
                <a:spcPts val="0"/>
              </a:spcAft>
            </a:pPr>
            <a:r>
              <a:rPr lang="nl-NL" dirty="0"/>
              <a:t>Willen niet gescheiden worden van ouders (vaak moeder). </a:t>
            </a:r>
            <a:br>
              <a:rPr lang="nl-NL" dirty="0"/>
            </a:br>
            <a:r>
              <a:rPr lang="nl-NL" dirty="0"/>
              <a:t>Vooral na vakantie/weekend lastig</a:t>
            </a:r>
            <a:br>
              <a:rPr lang="nl-NL" dirty="0"/>
            </a:br>
            <a:r>
              <a:rPr lang="nl-NL" dirty="0"/>
              <a:t>Spijbelen</a:t>
            </a:r>
            <a:br>
              <a:rPr lang="nl-NL" dirty="0"/>
            </a:br>
            <a:r>
              <a:rPr lang="nl-NL" dirty="0"/>
              <a:t>Kan overgaan in </a:t>
            </a:r>
            <a:r>
              <a:rPr lang="nl-NL" dirty="0" err="1"/>
              <a:t>schoolweigeren</a:t>
            </a:r>
            <a:br>
              <a:rPr lang="nl-NL" dirty="0"/>
            </a:br>
            <a:r>
              <a:rPr lang="nl-NL" dirty="0"/>
              <a:t>Piek tussen 11 en 13 jaar</a:t>
            </a:r>
          </a:p>
          <a:p>
            <a:pPr marR="0" lvl="0" algn="l" rtl="0">
              <a:lnSpc>
                <a:spcPct val="100000"/>
              </a:lnSpc>
              <a:spcBef>
                <a:spcPts val="1600"/>
              </a:spcBef>
              <a:spcAft>
                <a:spcPts val="0"/>
              </a:spcAft>
            </a:pPr>
            <a:r>
              <a:rPr lang="nl-NL" dirty="0"/>
              <a:t>Vaak ziek voor school, verschijnselen zijn echt, in het weekend nergens last van.</a:t>
            </a:r>
          </a:p>
          <a:p>
            <a:pPr marR="0" lvl="0" algn="l" rtl="0">
              <a:lnSpc>
                <a:spcPct val="100000"/>
              </a:lnSpc>
              <a:spcBef>
                <a:spcPts val="1600"/>
              </a:spcBef>
              <a:spcAft>
                <a:spcPts val="0"/>
              </a:spcAft>
            </a:pPr>
            <a:endParaRPr lang="nl-NL" sz="1400" b="0" i="0" u="none" strike="noStrike" cap="none" dirty="0">
              <a:solidFill>
                <a:srgbClr val="000000"/>
              </a:solidFill>
              <a:latin typeface="Arial"/>
              <a:ea typeface="Arial"/>
              <a:cs typeface="Arial"/>
              <a:sym typeface="Arial"/>
            </a:endParaRPr>
          </a:p>
          <a:p>
            <a:pPr marR="0" lvl="0" algn="l" rtl="0">
              <a:lnSpc>
                <a:spcPct val="100000"/>
              </a:lnSpc>
              <a:spcBef>
                <a:spcPts val="1600"/>
              </a:spcBef>
              <a:spcAft>
                <a:spcPts val="0"/>
              </a:spcAft>
            </a:pPr>
            <a:r>
              <a:rPr lang="nl-NL" dirty="0"/>
              <a:t>Vertrouwensrelatie, zelfvertrouwen vergroten, omgeving en gedrag voorspelbaar, toon begrip, samen kleine stappen zetten.</a:t>
            </a:r>
            <a:endParaRPr lang="nl-NL" sz="1400" b="0" i="0" u="none" strike="noStrike" cap="none" dirty="0">
              <a:solidFill>
                <a:srgbClr val="000000"/>
              </a:solidFill>
              <a:latin typeface="Arial"/>
              <a:ea typeface="Arial"/>
              <a:cs typeface="Arial"/>
              <a:sym typeface="Arial"/>
            </a:endParaRPr>
          </a:p>
          <a:p>
            <a:pPr marL="0" marR="0" lvl="0" indent="0" algn="l" rtl="0">
              <a:lnSpc>
                <a:spcPct val="100000"/>
              </a:lnSpc>
              <a:spcBef>
                <a:spcPts val="1600"/>
              </a:spcBef>
              <a:spcAft>
                <a:spcPts val="0"/>
              </a:spcAft>
              <a:buNone/>
            </a:pPr>
            <a:endParaRPr lang="nl-NL" sz="1400" b="0" i="0" u="none" strike="noStrike" cap="none" dirty="0">
              <a:solidFill>
                <a:srgbClr val="000000"/>
              </a:solidFill>
              <a:latin typeface="Arial"/>
              <a:ea typeface="Arial"/>
              <a:cs typeface="Arial"/>
              <a:sym typeface="Arial"/>
            </a:endParaRPr>
          </a:p>
          <a:p>
            <a:pPr marL="0" marR="0" lvl="0" indent="0" algn="l" rtl="0">
              <a:lnSpc>
                <a:spcPct val="100000"/>
              </a:lnSpc>
              <a:spcBef>
                <a:spcPts val="1600"/>
              </a:spcBef>
              <a:spcAft>
                <a:spcPts val="0"/>
              </a:spcAft>
              <a:buNone/>
            </a:pP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3168714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94"/>
        <p:cNvGrpSpPr/>
        <p:nvPr/>
      </p:nvGrpSpPr>
      <p:grpSpPr>
        <a:xfrm>
          <a:off x="0" y="0"/>
          <a:ext cx="0" cy="0"/>
          <a:chOff x="0" y="0"/>
          <a:chExt cx="0" cy="0"/>
        </a:xfrm>
      </p:grpSpPr>
      <p:sp>
        <p:nvSpPr>
          <p:cNvPr id="295" name="Google Shape;295;g1129d5eb0b6_0_0"/>
          <p:cNvSpPr txBox="1">
            <a:spLocks noGrp="1"/>
          </p:cNvSpPr>
          <p:nvPr>
            <p:ph type="title"/>
          </p:nvPr>
        </p:nvSpPr>
        <p:spPr>
          <a:xfrm>
            <a:off x="172592" y="461476"/>
            <a:ext cx="7717500" cy="5415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2400"/>
              <a:buNone/>
            </a:pPr>
            <a:r>
              <a:rPr lang="nl-NL" dirty="0"/>
              <a:t>Opdracht: terugblik naar je eigen jeugd… </a:t>
            </a:r>
            <a:endParaRPr dirty="0"/>
          </a:p>
        </p:txBody>
      </p:sp>
      <p:sp>
        <p:nvSpPr>
          <p:cNvPr id="296" name="Google Shape;296;g1129d5eb0b6_0_0"/>
          <p:cNvSpPr txBox="1">
            <a:spLocks noGrp="1"/>
          </p:cNvSpPr>
          <p:nvPr>
            <p:ph type="subTitle" idx="1"/>
          </p:nvPr>
        </p:nvSpPr>
        <p:spPr>
          <a:xfrm>
            <a:off x="713250" y="1123450"/>
            <a:ext cx="5092200" cy="3442800"/>
          </a:xfrm>
          <a:prstGeom prst="rect">
            <a:avLst/>
          </a:prstGeom>
          <a:noFill/>
          <a:ln>
            <a:noFill/>
          </a:ln>
        </p:spPr>
        <p:txBody>
          <a:bodyPr spcFirstLastPara="1" wrap="square" lIns="91425" tIns="91425" rIns="91425" bIns="91425" anchor="t" anchorCtr="0">
            <a:noAutofit/>
          </a:bodyPr>
          <a:lstStyle/>
          <a:p>
            <a:pPr marL="127000" lvl="0" indent="0" algn="l" rtl="0">
              <a:lnSpc>
                <a:spcPct val="100000"/>
              </a:lnSpc>
              <a:spcBef>
                <a:spcPts val="0"/>
              </a:spcBef>
              <a:spcAft>
                <a:spcPts val="0"/>
              </a:spcAft>
              <a:buSzPts val="1600"/>
              <a:buNone/>
            </a:pPr>
            <a:r>
              <a:rPr lang="nl-NL" dirty="0"/>
              <a:t>Denk eens terug naar je eigen, wat deed jij vroeger?</a:t>
            </a:r>
            <a:endParaRPr dirty="0"/>
          </a:p>
          <a:p>
            <a:pPr marL="127000" lvl="0" indent="0" algn="l" rtl="0">
              <a:lnSpc>
                <a:spcPct val="100000"/>
              </a:lnSpc>
              <a:spcBef>
                <a:spcPts val="0"/>
              </a:spcBef>
              <a:spcAft>
                <a:spcPts val="0"/>
              </a:spcAft>
              <a:buSzPts val="1600"/>
              <a:buNone/>
            </a:pPr>
            <a:endParaRPr dirty="0"/>
          </a:p>
          <a:p>
            <a:pPr marL="127000" lvl="0" indent="0" algn="l" rtl="0">
              <a:lnSpc>
                <a:spcPct val="100000"/>
              </a:lnSpc>
              <a:spcBef>
                <a:spcPts val="0"/>
              </a:spcBef>
              <a:spcAft>
                <a:spcPts val="0"/>
              </a:spcAft>
              <a:buSzPts val="1600"/>
              <a:buNone/>
            </a:pPr>
            <a:r>
              <a:rPr lang="nl-NL" dirty="0"/>
              <a:t>Bijv. </a:t>
            </a:r>
            <a:endParaRPr dirty="0"/>
          </a:p>
          <a:p>
            <a:pPr marL="457200" lvl="0" indent="-342900" algn="l" rtl="0">
              <a:lnSpc>
                <a:spcPct val="100000"/>
              </a:lnSpc>
              <a:spcBef>
                <a:spcPts val="0"/>
              </a:spcBef>
              <a:spcAft>
                <a:spcPts val="0"/>
              </a:spcAft>
              <a:buSzPts val="1800"/>
              <a:buChar char="-"/>
            </a:pPr>
            <a:r>
              <a:rPr lang="nl-NL" dirty="0"/>
              <a:t>Alleen de witte vlakken op het zebrapad.</a:t>
            </a:r>
            <a:endParaRPr dirty="0"/>
          </a:p>
          <a:p>
            <a:pPr marL="457200" lvl="0" indent="-342900" algn="l" rtl="0">
              <a:lnSpc>
                <a:spcPct val="100000"/>
              </a:lnSpc>
              <a:spcBef>
                <a:spcPts val="0"/>
              </a:spcBef>
              <a:spcAft>
                <a:spcPts val="0"/>
              </a:spcAft>
              <a:buSzPts val="1800"/>
              <a:buChar char="-"/>
            </a:pPr>
            <a:r>
              <a:rPr lang="nl-NL" dirty="0"/>
              <a:t>De laatste tree van de trap niet mogen aanraken </a:t>
            </a:r>
            <a:endParaRPr dirty="0"/>
          </a:p>
          <a:p>
            <a:pPr marL="457200" lvl="0" indent="-342900" algn="l" rtl="0">
              <a:lnSpc>
                <a:spcPct val="100000"/>
              </a:lnSpc>
              <a:spcBef>
                <a:spcPts val="0"/>
              </a:spcBef>
              <a:spcAft>
                <a:spcPts val="0"/>
              </a:spcAft>
              <a:buSzPts val="1800"/>
              <a:buChar char="-"/>
            </a:pPr>
            <a:r>
              <a:rPr lang="nl-NL" dirty="0"/>
              <a:t>Van de ene lantaarnpaal naar de andere lantaarnpaal rennen</a:t>
            </a:r>
            <a:endParaRPr dirty="0"/>
          </a:p>
          <a:p>
            <a:pPr marL="457200" lvl="0" indent="-342900" algn="l" rtl="0">
              <a:lnSpc>
                <a:spcPct val="100000"/>
              </a:lnSpc>
              <a:spcBef>
                <a:spcPts val="0"/>
              </a:spcBef>
              <a:spcAft>
                <a:spcPts val="0"/>
              </a:spcAft>
              <a:buSzPts val="1800"/>
              <a:buChar char="-"/>
            </a:pPr>
            <a:r>
              <a:rPr lang="nl-NL" dirty="0"/>
              <a:t>Stappen op de stoeptegels </a:t>
            </a:r>
            <a:endParaRPr dirty="0"/>
          </a:p>
          <a:p>
            <a:pPr marL="457200" lvl="0" indent="-342900" algn="l" rtl="0">
              <a:lnSpc>
                <a:spcPct val="100000"/>
              </a:lnSpc>
              <a:spcBef>
                <a:spcPts val="0"/>
              </a:spcBef>
              <a:spcAft>
                <a:spcPts val="0"/>
              </a:spcAft>
              <a:buSzPts val="1800"/>
              <a:buChar char="-"/>
            </a:pPr>
            <a:r>
              <a:rPr lang="nl-NL" dirty="0"/>
              <a:t>Als je een woordje verkeerd schrijft, volledig overnieuw beginnen..</a:t>
            </a:r>
            <a:endParaRPr dirty="0"/>
          </a:p>
          <a:p>
            <a:pPr marL="0" lvl="0" indent="0" algn="l" rtl="0">
              <a:lnSpc>
                <a:spcPct val="100000"/>
              </a:lnSpc>
              <a:spcBef>
                <a:spcPts val="0"/>
              </a:spcBef>
              <a:spcAft>
                <a:spcPts val="0"/>
              </a:spcAft>
              <a:buNone/>
            </a:pPr>
            <a:endParaRPr dirty="0"/>
          </a:p>
          <a:p>
            <a:pPr marL="0" lvl="0" indent="0" algn="l" rtl="0">
              <a:lnSpc>
                <a:spcPct val="100000"/>
              </a:lnSpc>
              <a:spcBef>
                <a:spcPts val="0"/>
              </a:spcBef>
              <a:spcAft>
                <a:spcPts val="0"/>
              </a:spcAft>
              <a:buNone/>
            </a:pPr>
            <a:r>
              <a:rPr lang="nl-NL" dirty="0"/>
              <a:t>En nu jij! </a:t>
            </a:r>
            <a:endParaRPr dirty="0"/>
          </a:p>
          <a:p>
            <a:pPr marL="127000" lvl="0" indent="0" algn="l" rtl="0">
              <a:lnSpc>
                <a:spcPct val="100000"/>
              </a:lnSpc>
              <a:spcBef>
                <a:spcPts val="0"/>
              </a:spcBef>
              <a:spcAft>
                <a:spcPts val="0"/>
              </a:spcAft>
              <a:buSzPts val="1600"/>
              <a:buNone/>
            </a:pPr>
            <a:endParaRPr dirty="0"/>
          </a:p>
        </p:txBody>
      </p:sp>
      <p:pic>
        <p:nvPicPr>
          <p:cNvPr id="297" name="Google Shape;297;g1129d5eb0b6_0_0"/>
          <p:cNvPicPr preferRelativeResize="0"/>
          <p:nvPr/>
        </p:nvPicPr>
        <p:blipFill rotWithShape="1">
          <a:blip r:embed="rId3">
            <a:alphaModFix/>
          </a:blip>
          <a:srcRect l="5081" t="36946" r="64759" b="27912"/>
          <a:stretch/>
        </p:blipFill>
        <p:spPr>
          <a:xfrm>
            <a:off x="5720315" y="882502"/>
            <a:ext cx="2838893" cy="1860697"/>
          </a:xfrm>
          <a:prstGeom prst="rect">
            <a:avLst/>
          </a:prstGeom>
          <a:noFill/>
          <a:ln>
            <a:noFill/>
          </a:ln>
        </p:spPr>
      </p:pic>
      <p:sp>
        <p:nvSpPr>
          <p:cNvPr id="298" name="Google Shape;298;g1129d5eb0b6_0_0"/>
          <p:cNvSpPr txBox="1"/>
          <p:nvPr/>
        </p:nvSpPr>
        <p:spPr>
          <a:xfrm>
            <a:off x="4031342" y="4387126"/>
            <a:ext cx="55518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nl-NL" sz="1400" b="0" i="0" u="sng" strike="noStrike" cap="none">
                <a:solidFill>
                  <a:srgbClr val="000000"/>
                </a:solidFill>
                <a:latin typeface="Arial"/>
                <a:ea typeface="Arial"/>
                <a:cs typeface="Arial"/>
                <a:sym typeface="Arial"/>
                <a:hlinkClick r:id="rId4">
                  <a:extLst>
                    <a:ext uri="{A12FA001-AC4F-418D-AE19-62706E023703}">
                      <ahyp:hlinkClr xmlns:ahyp="http://schemas.microsoft.com/office/drawing/2018/hyperlinkcolor" val="tx"/>
                    </a:ext>
                  </a:extLst>
                </a:hlinkClick>
              </a:rPr>
              <a:t>Kinderen voor Kinderen 8 - Een been op de stoep - YouTube</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86"/>
        <p:cNvGrpSpPr/>
        <p:nvPr/>
      </p:nvGrpSpPr>
      <p:grpSpPr>
        <a:xfrm>
          <a:off x="0" y="0"/>
          <a:ext cx="0" cy="0"/>
          <a:chOff x="0" y="0"/>
          <a:chExt cx="0" cy="0"/>
        </a:xfrm>
      </p:grpSpPr>
      <p:sp>
        <p:nvSpPr>
          <p:cNvPr id="287" name="Google Shape;287;p5"/>
          <p:cNvSpPr txBox="1">
            <a:spLocks noGrp="1"/>
          </p:cNvSpPr>
          <p:nvPr>
            <p:ph type="title"/>
          </p:nvPr>
        </p:nvSpPr>
        <p:spPr>
          <a:xfrm>
            <a:off x="-264945" y="448597"/>
            <a:ext cx="7717500" cy="5415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2400"/>
              <a:buNone/>
            </a:pPr>
            <a:r>
              <a:rPr lang="nl-NL"/>
              <a:t>Verschillende angststoornissen (OCD) </a:t>
            </a:r>
            <a:endParaRPr/>
          </a:p>
        </p:txBody>
      </p:sp>
      <p:sp>
        <p:nvSpPr>
          <p:cNvPr id="288" name="Google Shape;288;p5"/>
          <p:cNvSpPr txBox="1">
            <a:spLocks noGrp="1"/>
          </p:cNvSpPr>
          <p:nvPr>
            <p:ph type="subTitle" idx="1"/>
          </p:nvPr>
        </p:nvSpPr>
        <p:spPr>
          <a:xfrm>
            <a:off x="713250" y="1123450"/>
            <a:ext cx="5092127" cy="3442800"/>
          </a:xfrm>
          <a:prstGeom prst="rect">
            <a:avLst/>
          </a:prstGeom>
          <a:noFill/>
          <a:ln>
            <a:noFill/>
          </a:ln>
        </p:spPr>
        <p:txBody>
          <a:bodyPr spcFirstLastPara="1" wrap="square" lIns="91425" tIns="91425" rIns="91425" bIns="91425" anchor="t" anchorCtr="0">
            <a:noAutofit/>
          </a:bodyPr>
          <a:lstStyle/>
          <a:p>
            <a:pPr marL="127000" lvl="0" indent="0" algn="l" rtl="0">
              <a:lnSpc>
                <a:spcPct val="100000"/>
              </a:lnSpc>
              <a:spcBef>
                <a:spcPts val="0"/>
              </a:spcBef>
              <a:spcAft>
                <a:spcPts val="0"/>
              </a:spcAft>
              <a:buSzPts val="1600"/>
              <a:buNone/>
            </a:pPr>
            <a:r>
              <a:rPr lang="nl-NL"/>
              <a:t>OCD: (Obsessief-compulsieve stoornis)</a:t>
            </a:r>
            <a:endParaRPr/>
          </a:p>
          <a:p>
            <a:pPr marL="127000" lvl="0" indent="0" algn="l" rtl="0">
              <a:lnSpc>
                <a:spcPct val="100000"/>
              </a:lnSpc>
              <a:spcBef>
                <a:spcPts val="0"/>
              </a:spcBef>
              <a:spcAft>
                <a:spcPts val="0"/>
              </a:spcAft>
              <a:buSzPts val="1600"/>
              <a:buNone/>
            </a:pPr>
            <a:endParaRPr/>
          </a:p>
          <a:p>
            <a:pPr marL="127000" lvl="0" indent="0" algn="l" rtl="0">
              <a:lnSpc>
                <a:spcPct val="100000"/>
              </a:lnSpc>
              <a:spcBef>
                <a:spcPts val="0"/>
              </a:spcBef>
              <a:spcAft>
                <a:spcPts val="0"/>
              </a:spcAft>
              <a:buSzPts val="1600"/>
              <a:buNone/>
            </a:pPr>
            <a:endParaRPr/>
          </a:p>
          <a:p>
            <a:pPr marL="412750" lvl="0" indent="-285750" algn="l" rtl="0">
              <a:lnSpc>
                <a:spcPct val="100000"/>
              </a:lnSpc>
              <a:spcBef>
                <a:spcPts val="0"/>
              </a:spcBef>
              <a:spcAft>
                <a:spcPts val="0"/>
              </a:spcAft>
              <a:buSzPts val="1600"/>
              <a:buFont typeface="Arial"/>
              <a:buChar char="-"/>
            </a:pPr>
            <a:r>
              <a:rPr lang="nl-NL"/>
              <a:t>Door bepaalde handelingen (compulsies) uit te voeren wordt de angst (tijdelijk) verminderd.</a:t>
            </a:r>
            <a:endParaRPr/>
          </a:p>
          <a:p>
            <a:pPr marL="412750" lvl="0" indent="-184150" algn="l" rtl="0">
              <a:lnSpc>
                <a:spcPct val="100000"/>
              </a:lnSpc>
              <a:spcBef>
                <a:spcPts val="0"/>
              </a:spcBef>
              <a:spcAft>
                <a:spcPts val="0"/>
              </a:spcAft>
              <a:buSzPts val="1600"/>
              <a:buFont typeface="Arial"/>
              <a:buNone/>
            </a:pPr>
            <a:endParaRPr/>
          </a:p>
          <a:p>
            <a:pPr marL="412750" lvl="0" indent="-285750" algn="l" rtl="0">
              <a:lnSpc>
                <a:spcPct val="100000"/>
              </a:lnSpc>
              <a:spcBef>
                <a:spcPts val="0"/>
              </a:spcBef>
              <a:spcAft>
                <a:spcPts val="0"/>
              </a:spcAft>
              <a:buSzPts val="1600"/>
              <a:buFont typeface="Arial"/>
              <a:buChar char="-"/>
            </a:pPr>
            <a:r>
              <a:rPr lang="nl-NL"/>
              <a:t>0.6 – 2% van de kinderen </a:t>
            </a:r>
            <a:endParaRPr/>
          </a:p>
          <a:p>
            <a:pPr marL="412750" lvl="0" indent="-184150" algn="l" rtl="0">
              <a:lnSpc>
                <a:spcPct val="100000"/>
              </a:lnSpc>
              <a:spcBef>
                <a:spcPts val="0"/>
              </a:spcBef>
              <a:spcAft>
                <a:spcPts val="0"/>
              </a:spcAft>
              <a:buSzPts val="1600"/>
              <a:buFont typeface="Arial"/>
              <a:buNone/>
            </a:pPr>
            <a:endParaRPr/>
          </a:p>
          <a:p>
            <a:pPr marL="127000" lvl="0" indent="0" algn="l" rtl="0">
              <a:lnSpc>
                <a:spcPct val="100000"/>
              </a:lnSpc>
              <a:spcBef>
                <a:spcPts val="0"/>
              </a:spcBef>
              <a:spcAft>
                <a:spcPts val="0"/>
              </a:spcAft>
              <a:buSzPts val="1600"/>
              <a:buNone/>
            </a:pPr>
            <a:r>
              <a:rPr lang="nl-NL" i="1"/>
              <a:t>Als ik in de klas zit, moet ik de hele tijd denken aan wat er gebeurt als ik mijn potlood laat vallen. Dan gaat zeker wat gebeuren. En ik weet dat het niet zo is, maar ergens denk ik dat het wel zo is. En wat dan? </a:t>
            </a:r>
            <a:endParaRPr/>
          </a:p>
          <a:p>
            <a:pPr marL="127000" lvl="0" indent="0" algn="l" rtl="0">
              <a:lnSpc>
                <a:spcPct val="100000"/>
              </a:lnSpc>
              <a:spcBef>
                <a:spcPts val="0"/>
              </a:spcBef>
              <a:spcAft>
                <a:spcPts val="0"/>
              </a:spcAft>
              <a:buSzPts val="1600"/>
              <a:buNone/>
            </a:pPr>
            <a:endParaRPr/>
          </a:p>
        </p:txBody>
      </p:sp>
      <p:pic>
        <p:nvPicPr>
          <p:cNvPr id="289" name="Google Shape;289;p5"/>
          <p:cNvPicPr preferRelativeResize="0"/>
          <p:nvPr/>
        </p:nvPicPr>
        <p:blipFill rotWithShape="1">
          <a:blip r:embed="rId3">
            <a:alphaModFix/>
          </a:blip>
          <a:srcRect l="5083" t="36948" r="64758" b="27910"/>
          <a:stretch/>
        </p:blipFill>
        <p:spPr>
          <a:xfrm>
            <a:off x="5720315" y="882502"/>
            <a:ext cx="2838894" cy="1860698"/>
          </a:xfrm>
          <a:prstGeom prst="rect">
            <a:avLst/>
          </a:prstGeom>
          <a:noFill/>
          <a:ln>
            <a:noFill/>
          </a:ln>
        </p:spPr>
      </p:pic>
      <p:sp>
        <p:nvSpPr>
          <p:cNvPr id="290" name="Google Shape;290;p5"/>
          <p:cNvSpPr txBox="1"/>
          <p:nvPr/>
        </p:nvSpPr>
        <p:spPr>
          <a:xfrm>
            <a:off x="4031342" y="4387126"/>
            <a:ext cx="5551714"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nl-NL" sz="1400" b="0" i="0" u="sng" strike="noStrike" cap="none">
                <a:solidFill>
                  <a:srgbClr val="000000"/>
                </a:solidFill>
                <a:latin typeface="Arial"/>
                <a:ea typeface="Arial"/>
                <a:cs typeface="Arial"/>
                <a:sym typeface="Arial"/>
                <a:hlinkClick r:id="rId4">
                  <a:extLst>
                    <a:ext uri="{A12FA001-AC4F-418D-AE19-62706E023703}">
                      <ahyp:hlinkClr xmlns:ahyp="http://schemas.microsoft.com/office/drawing/2018/hyperlinkcolor" val="tx"/>
                    </a:ext>
                  </a:extLst>
                </a:hlinkClick>
              </a:rPr>
              <a:t>Kinderen voor Kinderen 8 - Een been op de stoep - YouTube</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6"/>
          <p:cNvSpPr txBox="1">
            <a:spLocks noGrp="1"/>
          </p:cNvSpPr>
          <p:nvPr>
            <p:ph type="title"/>
          </p:nvPr>
        </p:nvSpPr>
        <p:spPr>
          <a:xfrm>
            <a:off x="1204547" y="800436"/>
            <a:ext cx="6005100" cy="803667"/>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4200"/>
              <a:buNone/>
            </a:pPr>
            <a:r>
              <a:rPr lang="nl-NL"/>
              <a:t>OCD; dwanghandelingen </a:t>
            </a:r>
            <a:endParaRPr/>
          </a:p>
        </p:txBody>
      </p:sp>
      <p:sp>
        <p:nvSpPr>
          <p:cNvPr id="304" name="Google Shape;304;p6"/>
          <p:cNvSpPr txBox="1">
            <a:spLocks noGrp="1"/>
          </p:cNvSpPr>
          <p:nvPr>
            <p:ph type="subTitle" idx="1"/>
          </p:nvPr>
        </p:nvSpPr>
        <p:spPr>
          <a:xfrm>
            <a:off x="1441859" y="1604103"/>
            <a:ext cx="6005100" cy="1235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100"/>
              <a:buNone/>
            </a:pPr>
            <a:r>
              <a:rPr lang="nl-NL"/>
              <a:t>De dwanggedachten nemen plek in van de denkcapaciteit.</a:t>
            </a:r>
            <a:endParaRPr/>
          </a:p>
          <a:p>
            <a:pPr marL="0" lvl="0" indent="0" algn="ctr" rtl="0">
              <a:lnSpc>
                <a:spcPct val="100000"/>
              </a:lnSpc>
              <a:spcBef>
                <a:spcPts val="1200"/>
              </a:spcBef>
              <a:spcAft>
                <a:spcPts val="0"/>
              </a:spcAft>
              <a:buSzPts val="2100"/>
              <a:buNone/>
            </a:pPr>
            <a:endParaRPr/>
          </a:p>
          <a:p>
            <a:pPr marL="0" lvl="0" indent="0" algn="ctr" rtl="0">
              <a:lnSpc>
                <a:spcPct val="100000"/>
              </a:lnSpc>
              <a:spcBef>
                <a:spcPts val="1200"/>
              </a:spcBef>
              <a:spcAft>
                <a:spcPts val="0"/>
              </a:spcAft>
              <a:buSzPts val="2100"/>
              <a:buNone/>
            </a:pPr>
            <a:r>
              <a:rPr lang="nl-NL"/>
              <a:t>Kind kan handelingen/gedachten niet stoppen; ritueel om gevaar te stoppen</a:t>
            </a:r>
            <a:endParaRPr/>
          </a:p>
          <a:p>
            <a:pPr marL="0" lvl="0" indent="0" algn="ctr" rtl="0">
              <a:lnSpc>
                <a:spcPct val="100000"/>
              </a:lnSpc>
              <a:spcBef>
                <a:spcPts val="1200"/>
              </a:spcBef>
              <a:spcAft>
                <a:spcPts val="1200"/>
              </a:spcAft>
              <a:buSzPts val="2100"/>
              <a:buNone/>
            </a:pPr>
            <a:r>
              <a:rPr lang="nl-NL"/>
              <a:t>Dwanghandelingen dienen vaak om dwanggedachten te bedwingen  </a:t>
            </a:r>
            <a:endParaRPr/>
          </a:p>
        </p:txBody>
      </p:sp>
      <p:sp>
        <p:nvSpPr>
          <p:cNvPr id="305" name="Google Shape;305;p6"/>
          <p:cNvSpPr txBox="1"/>
          <p:nvPr/>
        </p:nvSpPr>
        <p:spPr>
          <a:xfrm>
            <a:off x="4974622" y="4591002"/>
            <a:ext cx="4944674"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nl-NL" sz="1400" b="0" i="0" u="sng" strike="noStrike" cap="none">
                <a:solidFill>
                  <a:srgbClr val="6264A7"/>
                </a:solidFill>
                <a:latin typeface="Quattrocento Sans"/>
                <a:ea typeface="Quattrocento Sans"/>
                <a:cs typeface="Quattrocento Sans"/>
                <a:sym typeface="Quattrocento Sans"/>
                <a:hlinkClick r:id="rId3">
                  <a:extLst>
                    <a:ext uri="{A12FA001-AC4F-418D-AE19-62706E023703}">
                      <ahyp:hlinkClr xmlns:ahyp="http://schemas.microsoft.com/office/drawing/2018/hyperlinkcolor" val="tx"/>
                    </a:ext>
                  </a:extLst>
                </a:hlinkClick>
              </a:rPr>
              <a:t>https://www.youtube.com/watch?v=jov1em_VVOs</a:t>
            </a:r>
            <a:endParaRPr sz="1400" b="0" i="0" u="none" strike="noStrike" cap="none">
              <a:solidFill>
                <a:srgbClr val="000000"/>
              </a:solidFill>
              <a:latin typeface="Arial"/>
              <a:ea typeface="Arial"/>
              <a:cs typeface="Arial"/>
              <a:sym typeface="Arial"/>
            </a:endParaRPr>
          </a:p>
        </p:txBody>
      </p:sp>
      <p:sp>
        <p:nvSpPr>
          <p:cNvPr id="306" name="Google Shape;306;p6"/>
          <p:cNvSpPr txBox="1"/>
          <p:nvPr/>
        </p:nvSpPr>
        <p:spPr>
          <a:xfrm>
            <a:off x="424647" y="244721"/>
            <a:ext cx="5332718"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nl-NL" sz="1400" b="0" i="0" u="sng" strike="noStrike" cap="none">
                <a:solidFill>
                  <a:srgbClr val="000000"/>
                </a:solidFill>
                <a:latin typeface="Quattrocento Sans"/>
                <a:ea typeface="Quattrocento Sans"/>
                <a:cs typeface="Quattrocento Sans"/>
                <a:sym typeface="Quattrocento Sans"/>
                <a:hlinkClick r:id="rId4">
                  <a:extLst>
                    <a:ext uri="{A12FA001-AC4F-418D-AE19-62706E023703}">
                      <ahyp:hlinkClr xmlns:ahyp="http://schemas.microsoft.com/office/drawing/2018/hyperlinkcolor" val="tx"/>
                    </a:ext>
                  </a:extLst>
                </a:hlinkClick>
              </a:rPr>
              <a:t>https://www.youtube.com/watch?v=3GRL2_lsuRw</a:t>
            </a:r>
            <a:endParaRPr sz="1400" b="0" i="0" u="none" strike="noStrike" cap="none">
              <a:solidFill>
                <a:srgbClr val="000000"/>
              </a:solidFill>
              <a:latin typeface="Quattrocento Sans"/>
              <a:ea typeface="Quattrocento Sans"/>
              <a:cs typeface="Quattrocento Sans"/>
              <a:sym typeface="Quattrocento San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10"/>
        <p:cNvGrpSpPr/>
        <p:nvPr/>
      </p:nvGrpSpPr>
      <p:grpSpPr>
        <a:xfrm>
          <a:off x="0" y="0"/>
          <a:ext cx="0" cy="0"/>
          <a:chOff x="0" y="0"/>
          <a:chExt cx="0" cy="0"/>
        </a:xfrm>
      </p:grpSpPr>
      <p:sp>
        <p:nvSpPr>
          <p:cNvPr id="311" name="Google Shape;311;p7"/>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2400"/>
              <a:buNone/>
            </a:pPr>
            <a:r>
              <a:rPr lang="nl-NL"/>
              <a:t>OCD; wat merk je in de klas?</a:t>
            </a:r>
            <a:endParaRPr/>
          </a:p>
        </p:txBody>
      </p:sp>
      <p:sp>
        <p:nvSpPr>
          <p:cNvPr id="312" name="Google Shape;312;p7"/>
          <p:cNvSpPr txBox="1">
            <a:spLocks noGrp="1"/>
          </p:cNvSpPr>
          <p:nvPr>
            <p:ph type="subTitle" idx="1"/>
          </p:nvPr>
        </p:nvSpPr>
        <p:spPr>
          <a:xfrm>
            <a:off x="910413" y="1064525"/>
            <a:ext cx="7717500" cy="3442800"/>
          </a:xfrm>
          <a:prstGeom prst="rect">
            <a:avLst/>
          </a:prstGeom>
          <a:noFill/>
          <a:ln>
            <a:noFill/>
          </a:ln>
        </p:spPr>
        <p:txBody>
          <a:bodyPr spcFirstLastPara="1" wrap="square" lIns="91425" tIns="91425" rIns="91425" bIns="91425" anchor="t" anchorCtr="0">
            <a:noAutofit/>
          </a:bodyPr>
          <a:lstStyle/>
          <a:p>
            <a:pPr marL="285750" lvl="0" indent="-285750" algn="l" rtl="0">
              <a:lnSpc>
                <a:spcPct val="100000"/>
              </a:lnSpc>
              <a:spcBef>
                <a:spcPts val="0"/>
              </a:spcBef>
              <a:spcAft>
                <a:spcPts val="0"/>
              </a:spcAft>
              <a:buSzPts val="1050"/>
              <a:buFont typeface="Arial"/>
              <a:buChar char="-"/>
            </a:pPr>
            <a:r>
              <a:rPr lang="nl-NL"/>
              <a:t>Smetvrees</a:t>
            </a:r>
            <a:endParaRPr/>
          </a:p>
          <a:p>
            <a:pPr marL="285750" lvl="0" indent="-285750" algn="l" rtl="0">
              <a:lnSpc>
                <a:spcPct val="100000"/>
              </a:lnSpc>
              <a:spcBef>
                <a:spcPts val="0"/>
              </a:spcBef>
              <a:spcAft>
                <a:spcPts val="0"/>
              </a:spcAft>
              <a:buSzPts val="1050"/>
              <a:buFont typeface="Arial"/>
              <a:buChar char="-"/>
            </a:pPr>
            <a:r>
              <a:rPr lang="nl-NL"/>
              <a:t>Controlevariant (talloze keren iets nakijken)</a:t>
            </a:r>
            <a:endParaRPr/>
          </a:p>
          <a:p>
            <a:pPr marL="285750" lvl="0" indent="-285750" algn="l" rtl="0">
              <a:lnSpc>
                <a:spcPct val="100000"/>
              </a:lnSpc>
              <a:spcBef>
                <a:spcPts val="0"/>
              </a:spcBef>
              <a:spcAft>
                <a:spcPts val="0"/>
              </a:spcAft>
              <a:buSzPts val="1050"/>
              <a:buFont typeface="Arial"/>
              <a:buChar char="-"/>
            </a:pPr>
            <a:r>
              <a:rPr lang="nl-NL"/>
              <a:t>Exact op een bepaalde manier iets doen</a:t>
            </a:r>
            <a:endParaRPr/>
          </a:p>
          <a:p>
            <a:pPr marL="285750" lvl="0" indent="-285750" algn="l" rtl="0">
              <a:lnSpc>
                <a:spcPct val="100000"/>
              </a:lnSpc>
              <a:spcBef>
                <a:spcPts val="0"/>
              </a:spcBef>
              <a:spcAft>
                <a:spcPts val="0"/>
              </a:spcAft>
              <a:buSzPts val="1050"/>
              <a:buFont typeface="Arial"/>
              <a:buChar char="-"/>
            </a:pPr>
            <a:r>
              <a:rPr lang="nl-NL"/>
              <a:t>Symmetrie, rangschikken of tellen absurd uitgevoerd </a:t>
            </a:r>
            <a:endParaRPr/>
          </a:p>
          <a:p>
            <a:pPr marL="285750" lvl="0" indent="-285750" algn="l" rtl="0">
              <a:lnSpc>
                <a:spcPct val="100000"/>
              </a:lnSpc>
              <a:spcBef>
                <a:spcPts val="0"/>
              </a:spcBef>
              <a:spcAft>
                <a:spcPts val="0"/>
              </a:spcAft>
              <a:buSzPts val="1050"/>
              <a:buFont typeface="Arial"/>
              <a:buChar char="-"/>
            </a:pPr>
            <a:r>
              <a:rPr lang="nl-NL"/>
              <a:t>Onderbrekingen routines 🡪 spanning / slecht humeur</a:t>
            </a:r>
            <a:endParaRPr/>
          </a:p>
          <a:p>
            <a:pPr marL="285750" lvl="0" indent="-219075" algn="l" rtl="0">
              <a:lnSpc>
                <a:spcPct val="100000"/>
              </a:lnSpc>
              <a:spcBef>
                <a:spcPts val="0"/>
              </a:spcBef>
              <a:spcAft>
                <a:spcPts val="0"/>
              </a:spcAft>
              <a:buSzPts val="1050"/>
              <a:buFont typeface="Arial"/>
              <a:buNone/>
            </a:pPr>
            <a:endParaRPr/>
          </a:p>
          <a:p>
            <a:pPr marL="0" lvl="0" indent="0" algn="l" rtl="0">
              <a:lnSpc>
                <a:spcPct val="100000"/>
              </a:lnSpc>
              <a:spcBef>
                <a:spcPts val="0"/>
              </a:spcBef>
              <a:spcAft>
                <a:spcPts val="0"/>
              </a:spcAft>
              <a:buSzPts val="1050"/>
              <a:buNone/>
            </a:pPr>
            <a:r>
              <a:rPr lang="nl-NL" b="1"/>
              <a:t>Wat moet je niet doen:</a:t>
            </a:r>
            <a:endParaRPr/>
          </a:p>
          <a:p>
            <a:pPr marL="285750" lvl="0" indent="-285750" algn="l" rtl="0">
              <a:lnSpc>
                <a:spcPct val="100000"/>
              </a:lnSpc>
              <a:spcBef>
                <a:spcPts val="0"/>
              </a:spcBef>
              <a:spcAft>
                <a:spcPts val="0"/>
              </a:spcAft>
              <a:buSzPts val="1050"/>
              <a:buFont typeface="Arial"/>
              <a:buChar char="-"/>
            </a:pPr>
            <a:r>
              <a:rPr lang="nl-NL"/>
              <a:t>Maak geen grapjes over de handelingen </a:t>
            </a:r>
            <a:endParaRPr/>
          </a:p>
          <a:p>
            <a:pPr marL="285750" lvl="0" indent="-285750" algn="l" rtl="0">
              <a:lnSpc>
                <a:spcPct val="100000"/>
              </a:lnSpc>
              <a:spcBef>
                <a:spcPts val="0"/>
              </a:spcBef>
              <a:spcAft>
                <a:spcPts val="0"/>
              </a:spcAft>
              <a:buSzPts val="1050"/>
              <a:buFont typeface="Arial"/>
              <a:buChar char="-"/>
            </a:pPr>
            <a:r>
              <a:rPr lang="nl-NL"/>
              <a:t>Zeg niet; “kom op, stel je niet aan”,</a:t>
            </a:r>
            <a:endParaRPr/>
          </a:p>
          <a:p>
            <a:pPr marL="285750" lvl="0" indent="-285750" algn="l" rtl="0">
              <a:lnSpc>
                <a:spcPct val="100000"/>
              </a:lnSpc>
              <a:spcBef>
                <a:spcPts val="0"/>
              </a:spcBef>
              <a:spcAft>
                <a:spcPts val="0"/>
              </a:spcAft>
              <a:buSzPts val="1050"/>
              <a:buFont typeface="Arial"/>
              <a:buChar char="-"/>
            </a:pPr>
            <a:r>
              <a:rPr lang="nl-NL"/>
              <a:t>Bespreek de moeilijkheden met het kind </a:t>
            </a:r>
            <a:endParaRPr/>
          </a:p>
          <a:p>
            <a:pPr marL="285750" lvl="0" indent="-285750" algn="l" rtl="0">
              <a:lnSpc>
                <a:spcPct val="100000"/>
              </a:lnSpc>
              <a:spcBef>
                <a:spcPts val="0"/>
              </a:spcBef>
              <a:spcAft>
                <a:spcPts val="0"/>
              </a:spcAft>
              <a:buSzPts val="1050"/>
              <a:buFont typeface="Arial"/>
              <a:buChar char="-"/>
            </a:pPr>
            <a:r>
              <a:rPr lang="nl-NL"/>
              <a:t>Laat merken dat het kind er toe doet en niet raar is </a:t>
            </a:r>
            <a:endParaRPr/>
          </a:p>
          <a:p>
            <a:pPr marL="285750" lvl="0" indent="-285750" algn="l" rtl="0">
              <a:lnSpc>
                <a:spcPct val="100000"/>
              </a:lnSpc>
              <a:spcBef>
                <a:spcPts val="0"/>
              </a:spcBef>
              <a:spcAft>
                <a:spcPts val="0"/>
              </a:spcAft>
              <a:buSzPts val="1050"/>
              <a:buFont typeface="Arial"/>
              <a:buChar char="-"/>
            </a:pPr>
            <a:r>
              <a:rPr lang="nl-NL"/>
              <a:t>Voor de uitleg; even de aandacht vragen</a:t>
            </a:r>
            <a:endParaRPr/>
          </a:p>
          <a:p>
            <a:pPr marL="285750" lvl="0" indent="-285750" algn="l" rtl="0">
              <a:lnSpc>
                <a:spcPct val="100000"/>
              </a:lnSpc>
              <a:spcBef>
                <a:spcPts val="0"/>
              </a:spcBef>
              <a:spcAft>
                <a:spcPts val="0"/>
              </a:spcAft>
              <a:buSzPts val="1050"/>
              <a:buFont typeface="Arial"/>
              <a:buChar char="-"/>
            </a:pPr>
            <a:r>
              <a:rPr lang="nl-NL"/>
              <a:t>Pas hoeveelheid werk aan (indien nodig)</a:t>
            </a:r>
            <a:endParaRPr/>
          </a:p>
          <a:p>
            <a:pPr marL="285750" lvl="0" indent="-285750" algn="l" rtl="0">
              <a:lnSpc>
                <a:spcPct val="100000"/>
              </a:lnSpc>
              <a:spcBef>
                <a:spcPts val="0"/>
              </a:spcBef>
              <a:spcAft>
                <a:spcPts val="0"/>
              </a:spcAft>
              <a:buSzPts val="1050"/>
              <a:buFont typeface="Arial"/>
              <a:buChar char="-"/>
            </a:pPr>
            <a:r>
              <a:rPr lang="nl-NL"/>
              <a:t>Zorg voor succes  </a:t>
            </a:r>
            <a:endParaRPr/>
          </a:p>
        </p:txBody>
      </p:sp>
      <p:pic>
        <p:nvPicPr>
          <p:cNvPr id="313" name="Google Shape;313;p7" descr="Schooltv: Clipphanger - Wat is OCD?"/>
          <p:cNvPicPr preferRelativeResize="0"/>
          <p:nvPr/>
        </p:nvPicPr>
        <p:blipFill rotWithShape="1">
          <a:blip r:embed="rId3">
            <a:alphaModFix/>
          </a:blip>
          <a:srcRect/>
          <a:stretch/>
        </p:blipFill>
        <p:spPr>
          <a:xfrm>
            <a:off x="6130998" y="1239644"/>
            <a:ext cx="2857500" cy="16002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317"/>
        <p:cNvGrpSpPr/>
        <p:nvPr/>
      </p:nvGrpSpPr>
      <p:grpSpPr>
        <a:xfrm>
          <a:off x="0" y="0"/>
          <a:ext cx="0" cy="0"/>
          <a:chOff x="0" y="0"/>
          <a:chExt cx="0" cy="0"/>
        </a:xfrm>
      </p:grpSpPr>
      <p:pic>
        <p:nvPicPr>
          <p:cNvPr id="318" name="Google Shape;318;p8" title="OCD in a 3 year old"/>
          <p:cNvPicPr preferRelativeResize="0"/>
          <p:nvPr/>
        </p:nvPicPr>
        <p:blipFill rotWithShape="1">
          <a:blip r:embed="rId3">
            <a:alphaModFix/>
          </a:blip>
          <a:srcRect/>
          <a:stretch/>
        </p:blipFill>
        <p:spPr>
          <a:xfrm>
            <a:off x="1343853" y="998257"/>
            <a:ext cx="6312365" cy="3566486"/>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18"/>
                                        </p:tgtEl>
                                        <p:attrNameLst>
                                          <p:attrName>style.visibility</p:attrName>
                                        </p:attrNameLst>
                                      </p:cBhvr>
                                      <p:to>
                                        <p:strVal val="visible"/>
                                      </p:to>
                                    </p:set>
                                    <p:animEffect transition="in" filter="fade">
                                      <p:cBhvr>
                                        <p:cTn id="7" dur="1"/>
                                        <p:tgtEl>
                                          <p:spTgt spid="3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79"/>
        <p:cNvGrpSpPr/>
        <p:nvPr/>
      </p:nvGrpSpPr>
      <p:grpSpPr>
        <a:xfrm>
          <a:off x="0" y="0"/>
          <a:ext cx="0" cy="0"/>
          <a:chOff x="0" y="0"/>
          <a:chExt cx="0" cy="0"/>
        </a:xfrm>
      </p:grpSpPr>
      <p:sp>
        <p:nvSpPr>
          <p:cNvPr id="280" name="Google Shape;280;p4"/>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2400"/>
              <a:buNone/>
            </a:pPr>
            <a:r>
              <a:rPr lang="nl-NL" dirty="0"/>
              <a:t>Faalangst </a:t>
            </a:r>
            <a:endParaRPr dirty="0"/>
          </a:p>
        </p:txBody>
      </p:sp>
      <p:sp>
        <p:nvSpPr>
          <p:cNvPr id="281" name="Google Shape;281;p4"/>
          <p:cNvSpPr/>
          <p:nvPr/>
        </p:nvSpPr>
        <p:spPr>
          <a:xfrm>
            <a:off x="812919" y="2519656"/>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2" name="Google Shape;282;p4"/>
          <p:cNvSpPr txBox="1"/>
          <p:nvPr/>
        </p:nvSpPr>
        <p:spPr>
          <a:xfrm>
            <a:off x="530352" y="1064525"/>
            <a:ext cx="7900398" cy="348809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1600"/>
              </a:spcBef>
              <a:spcAft>
                <a:spcPts val="0"/>
              </a:spcAft>
              <a:buNone/>
            </a:pPr>
            <a:r>
              <a:rPr lang="nl-NL" dirty="0"/>
              <a:t>Angst om te falen</a:t>
            </a:r>
            <a:br>
              <a:rPr lang="nl-NL" dirty="0"/>
            </a:br>
            <a:r>
              <a:rPr lang="nl-NL" dirty="0"/>
              <a:t>- Positieve faalangst ( onmogelijke eisen, keihard leren, zelden tevreden)</a:t>
            </a:r>
            <a:br>
              <a:rPr lang="nl-NL" dirty="0"/>
            </a:br>
            <a:r>
              <a:rPr lang="nl-NL" dirty="0"/>
              <a:t>- Negatieve faalangst</a:t>
            </a:r>
            <a:br>
              <a:rPr lang="nl-NL" dirty="0"/>
            </a:br>
            <a:r>
              <a:rPr lang="nl-NL" dirty="0"/>
              <a:t>	Cognitief (nieuwe leerstof)</a:t>
            </a:r>
            <a:br>
              <a:rPr lang="nl-NL" dirty="0"/>
            </a:br>
            <a:r>
              <a:rPr lang="nl-NL" dirty="0"/>
              <a:t>	Sociaal (beoordeling van anderen)</a:t>
            </a:r>
            <a:br>
              <a:rPr lang="nl-NL" dirty="0"/>
            </a:br>
            <a:r>
              <a:rPr lang="nl-NL" dirty="0"/>
              <a:t>	Motorisch ( bij bijv. gymles)</a:t>
            </a:r>
          </a:p>
          <a:p>
            <a:pPr marL="0" marR="0" lvl="0" indent="0" algn="l" rtl="0">
              <a:lnSpc>
                <a:spcPct val="100000"/>
              </a:lnSpc>
              <a:spcBef>
                <a:spcPts val="1600"/>
              </a:spcBef>
              <a:spcAft>
                <a:spcPts val="0"/>
              </a:spcAft>
              <a:buNone/>
            </a:pPr>
            <a:r>
              <a:rPr lang="nl-NL" dirty="0"/>
              <a:t>Actieve/ passieve faalangst </a:t>
            </a:r>
            <a:endParaRPr lang="nl-NL" sz="1400" b="0" i="0" u="none" strike="noStrike" cap="none" dirty="0">
              <a:solidFill>
                <a:srgbClr val="000000"/>
              </a:solidFill>
              <a:latin typeface="Arial"/>
              <a:ea typeface="Arial"/>
              <a:cs typeface="Arial"/>
              <a:sym typeface="Arial"/>
            </a:endParaRPr>
          </a:p>
          <a:p>
            <a:pPr marL="0" marR="0" lvl="0" indent="0" algn="l" rtl="0">
              <a:lnSpc>
                <a:spcPct val="100000"/>
              </a:lnSpc>
              <a:spcBef>
                <a:spcPts val="1600"/>
              </a:spcBef>
              <a:spcAft>
                <a:spcPts val="0"/>
              </a:spcAft>
              <a:buNone/>
            </a:pPr>
            <a:r>
              <a:rPr lang="nl-NL" sz="1400" b="0" i="0" u="none" strike="noStrike" cap="none" dirty="0">
                <a:solidFill>
                  <a:srgbClr val="000000"/>
                </a:solidFill>
                <a:latin typeface="Arial"/>
                <a:ea typeface="Arial"/>
                <a:cs typeface="Arial"/>
                <a:sym typeface="Arial"/>
              </a:rPr>
              <a:t>Negatieve ervaringen, </a:t>
            </a:r>
            <a:r>
              <a:rPr lang="nl-NL" sz="1400" b="0" i="0" u="none" strike="noStrike" cap="none" dirty="0" err="1">
                <a:solidFill>
                  <a:srgbClr val="000000"/>
                </a:solidFill>
                <a:latin typeface="Arial"/>
                <a:ea typeface="Arial"/>
                <a:cs typeface="Arial"/>
                <a:sym typeface="Arial"/>
              </a:rPr>
              <a:t>overbeschermde</a:t>
            </a:r>
            <a:r>
              <a:rPr lang="nl-NL" sz="1400" b="0" i="0" u="none" strike="noStrike" cap="none" dirty="0">
                <a:solidFill>
                  <a:srgbClr val="000000"/>
                </a:solidFill>
                <a:latin typeface="Arial"/>
                <a:ea typeface="Arial"/>
                <a:cs typeface="Arial"/>
                <a:sym typeface="Arial"/>
              </a:rPr>
              <a:t> opvoeding, zelfbeeld, perfectionisme, eisen dat je alles kan, succes toeschrijven op toeval, mislukken is eigen falen.</a:t>
            </a:r>
          </a:p>
          <a:p>
            <a:pPr marL="0" marR="0" lvl="0" indent="0" algn="l" rtl="0">
              <a:lnSpc>
                <a:spcPct val="100000"/>
              </a:lnSpc>
              <a:spcBef>
                <a:spcPts val="1600"/>
              </a:spcBef>
              <a:spcAft>
                <a:spcPts val="0"/>
              </a:spcAft>
              <a:buNone/>
            </a:pPr>
            <a:endParaRPr lang="nl-NL" dirty="0"/>
          </a:p>
          <a:p>
            <a:pPr marL="0" marR="0" lvl="0" indent="0" algn="l" rtl="0">
              <a:lnSpc>
                <a:spcPct val="100000"/>
              </a:lnSpc>
              <a:spcBef>
                <a:spcPts val="1600"/>
              </a:spcBef>
              <a:spcAft>
                <a:spcPts val="0"/>
              </a:spcAft>
              <a:buNone/>
            </a:pP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23643101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79"/>
        <p:cNvGrpSpPr/>
        <p:nvPr/>
      </p:nvGrpSpPr>
      <p:grpSpPr>
        <a:xfrm>
          <a:off x="0" y="0"/>
          <a:ext cx="0" cy="0"/>
          <a:chOff x="0" y="0"/>
          <a:chExt cx="0" cy="0"/>
        </a:xfrm>
      </p:grpSpPr>
      <p:sp>
        <p:nvSpPr>
          <p:cNvPr id="280" name="Google Shape;280;p4"/>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2400"/>
              <a:buNone/>
            </a:pPr>
            <a:r>
              <a:rPr lang="nl-NL" dirty="0"/>
              <a:t>Faalangst </a:t>
            </a:r>
            <a:endParaRPr dirty="0"/>
          </a:p>
        </p:txBody>
      </p:sp>
      <p:sp>
        <p:nvSpPr>
          <p:cNvPr id="281" name="Google Shape;281;p4"/>
          <p:cNvSpPr/>
          <p:nvPr/>
        </p:nvSpPr>
        <p:spPr>
          <a:xfrm>
            <a:off x="812919" y="2519656"/>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2" name="Google Shape;282;p4"/>
          <p:cNvSpPr txBox="1"/>
          <p:nvPr/>
        </p:nvSpPr>
        <p:spPr>
          <a:xfrm>
            <a:off x="530352" y="1064525"/>
            <a:ext cx="7900398" cy="327265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1600"/>
              </a:spcBef>
              <a:spcAft>
                <a:spcPts val="0"/>
              </a:spcAft>
              <a:buNone/>
            </a:pPr>
            <a:r>
              <a:rPr lang="nl-NL" sz="1400" b="0" i="0" u="none" strike="noStrike" cap="none" dirty="0">
                <a:solidFill>
                  <a:srgbClr val="000000"/>
                </a:solidFill>
                <a:latin typeface="Arial"/>
                <a:ea typeface="Arial"/>
                <a:cs typeface="Arial"/>
                <a:sym typeface="Arial"/>
              </a:rPr>
              <a:t>Clownesk gedrag, agressief/brutaal, afhankelijk, stil, teruggetrokken, droevig, overdreven hulpvaardig. </a:t>
            </a:r>
          </a:p>
          <a:p>
            <a:pPr marL="0" marR="0" lvl="0" indent="0" algn="l" rtl="0">
              <a:lnSpc>
                <a:spcPct val="100000"/>
              </a:lnSpc>
              <a:spcBef>
                <a:spcPts val="1600"/>
              </a:spcBef>
              <a:spcAft>
                <a:spcPts val="0"/>
              </a:spcAft>
              <a:buNone/>
            </a:pPr>
            <a:endParaRPr lang="nl-NL" dirty="0"/>
          </a:p>
          <a:p>
            <a:pPr marL="0" marR="0" lvl="0" indent="0" algn="l" rtl="0">
              <a:lnSpc>
                <a:spcPct val="100000"/>
              </a:lnSpc>
              <a:spcBef>
                <a:spcPts val="1600"/>
              </a:spcBef>
              <a:spcAft>
                <a:spcPts val="0"/>
              </a:spcAft>
              <a:buNone/>
            </a:pPr>
            <a:r>
              <a:rPr lang="nl-NL" dirty="0"/>
              <a:t>Veilig klimaat, geen veroordeling vanwege prestaties, praat over faalangst, fouten maken mag, je bent niet je cijfer, overal goed in zijn hoeft niet, positieve </a:t>
            </a:r>
            <a:r>
              <a:rPr lang="nl-NL" dirty="0" err="1"/>
              <a:t>opmerkinen</a:t>
            </a:r>
            <a:r>
              <a:rPr lang="nl-NL" dirty="0"/>
              <a:t> (terloops). </a:t>
            </a:r>
            <a:br>
              <a:rPr lang="nl-NL" dirty="0"/>
            </a:br>
            <a:r>
              <a:rPr lang="nl-NL" dirty="0"/>
              <a:t>Tijdelijk verlagen van eisen, duidelijk aangeven wat er geleerd gaat worden, tijdsdruk wegnemen, geen cijfers (onvoldoendes) door de klas. </a:t>
            </a:r>
            <a:br>
              <a:rPr lang="nl-NL" dirty="0"/>
            </a:br>
            <a:endParaRPr lang="nl-NL" dirty="0"/>
          </a:p>
          <a:p>
            <a:pPr marL="0" marR="0" lvl="0" indent="0" algn="l" rtl="0">
              <a:lnSpc>
                <a:spcPct val="100000"/>
              </a:lnSpc>
              <a:spcBef>
                <a:spcPts val="1600"/>
              </a:spcBef>
              <a:spcAft>
                <a:spcPts val="0"/>
              </a:spcAft>
              <a:buNone/>
            </a:pPr>
            <a:r>
              <a:rPr lang="nl-NL" dirty="0"/>
              <a:t>Alleen beurt als je zeker weet dat het antwoord goed is en niet voor het bord.</a:t>
            </a:r>
          </a:p>
          <a:p>
            <a:pPr marL="0" marR="0" lvl="0" indent="0" algn="l" rtl="0">
              <a:lnSpc>
                <a:spcPct val="100000"/>
              </a:lnSpc>
              <a:spcBef>
                <a:spcPts val="1600"/>
              </a:spcBef>
              <a:spcAft>
                <a:spcPts val="0"/>
              </a:spcAft>
              <a:buNone/>
            </a:pP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37656344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Google Shape;323;p9"/>
          <p:cNvSpPr txBox="1"/>
          <p:nvPr/>
        </p:nvSpPr>
        <p:spPr>
          <a:xfrm>
            <a:off x="2239483" y="1287809"/>
            <a:ext cx="6383522" cy="3442800"/>
          </a:xfrm>
          <a:prstGeom prst="rect">
            <a:avLst/>
          </a:prstGeom>
          <a:noFill/>
          <a:ln>
            <a:noFill/>
          </a:ln>
        </p:spPr>
        <p:txBody>
          <a:bodyPr spcFirstLastPara="1" wrap="square" lIns="91425" tIns="91425" rIns="91425" bIns="91425" anchor="t" anchorCtr="0">
            <a:noAutofit/>
          </a:bodyPr>
          <a:lstStyle/>
          <a:p>
            <a:pPr marL="285750" marR="0" lvl="0" indent="-285750" algn="l" rtl="0">
              <a:lnSpc>
                <a:spcPct val="100000"/>
              </a:lnSpc>
              <a:spcBef>
                <a:spcPts val="0"/>
              </a:spcBef>
              <a:spcAft>
                <a:spcPts val="0"/>
              </a:spcAft>
              <a:buClr>
                <a:srgbClr val="000000"/>
              </a:buClr>
              <a:buSzPts val="1400"/>
              <a:buFont typeface="Arial"/>
              <a:buChar char="-"/>
            </a:pPr>
            <a:r>
              <a:rPr lang="nl-NL" sz="1400" b="0" i="0" u="none" strike="noStrike" cap="none">
                <a:solidFill>
                  <a:srgbClr val="000000"/>
                </a:solidFill>
                <a:latin typeface="Arial"/>
                <a:ea typeface="Arial"/>
                <a:cs typeface="Arial"/>
                <a:sym typeface="Arial"/>
              </a:rPr>
              <a:t>PTSS: Post Traumatische Stress Stoornis </a:t>
            </a:r>
            <a:endParaRPr/>
          </a:p>
          <a:p>
            <a:pPr marL="285750" marR="0" lvl="0" indent="-19685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0000"/>
              </a:buClr>
              <a:buSzPts val="1400"/>
              <a:buFont typeface="Arial"/>
              <a:buChar char="-"/>
            </a:pPr>
            <a:r>
              <a:rPr lang="nl-NL" sz="1400" b="0" i="0" u="none" strike="noStrike" cap="none">
                <a:solidFill>
                  <a:srgbClr val="000000"/>
                </a:solidFill>
                <a:latin typeface="Arial"/>
                <a:ea typeface="Arial"/>
                <a:cs typeface="Arial"/>
                <a:sym typeface="Arial"/>
              </a:rPr>
              <a:t>Prevalentie: (0.9 % bij peuters/kleuters, 1.8% basisschoolleerlingen, 3% pubers en volwassenen</a:t>
            </a:r>
            <a:endParaRPr/>
          </a:p>
          <a:p>
            <a:pPr marL="285750" marR="0" lvl="0" indent="-19685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0000"/>
              </a:buClr>
              <a:buSzPts val="1400"/>
              <a:buFont typeface="Arial"/>
              <a:buChar char="-"/>
            </a:pPr>
            <a:r>
              <a:rPr lang="nl-NL" sz="1400" b="0" i="0" u="none" strike="noStrike" cap="none">
                <a:solidFill>
                  <a:srgbClr val="000000"/>
                </a:solidFill>
                <a:latin typeface="Arial"/>
                <a:ea typeface="Arial"/>
                <a:cs typeface="Arial"/>
                <a:sym typeface="Arial"/>
              </a:rPr>
              <a:t>Zowel affectieve (stemming, somber, prikkelbaar, negatief etc.) als cognitieve symptomen (bv. laag zelfbeeld)</a:t>
            </a:r>
            <a:endParaRPr/>
          </a:p>
        </p:txBody>
      </p:sp>
      <p:sp>
        <p:nvSpPr>
          <p:cNvPr id="324" name="Google Shape;324;p9"/>
          <p:cNvSpPr txBox="1"/>
          <p:nvPr/>
        </p:nvSpPr>
        <p:spPr>
          <a:xfrm>
            <a:off x="713250" y="523025"/>
            <a:ext cx="7717500" cy="541500"/>
          </a:xfrm>
          <a:prstGeom prst="rect">
            <a:avLst/>
          </a:prstGeom>
          <a:noFill/>
          <a:ln>
            <a:noFill/>
          </a:ln>
        </p:spPr>
        <p:txBody>
          <a:bodyPr spcFirstLastPara="1" wrap="square" lIns="91425" tIns="91425" rIns="91425" bIns="91425" anchor="b" anchorCtr="0">
            <a:noAutofit/>
          </a:bodyPr>
          <a:lstStyle/>
          <a:p>
            <a:pPr marL="0" marR="0" lvl="0" indent="0" algn="ctr" rtl="0">
              <a:lnSpc>
                <a:spcPct val="100000"/>
              </a:lnSpc>
              <a:spcBef>
                <a:spcPts val="0"/>
              </a:spcBef>
              <a:spcAft>
                <a:spcPts val="0"/>
              </a:spcAft>
              <a:buNone/>
            </a:pPr>
            <a:r>
              <a:rPr lang="nl-NL" sz="3200" b="0" i="0" u="none" strike="noStrike" cap="none">
                <a:solidFill>
                  <a:srgbClr val="000000"/>
                </a:solidFill>
                <a:latin typeface="Hammersmith One"/>
                <a:ea typeface="Hammersmith One"/>
                <a:cs typeface="Hammersmith One"/>
                <a:sym typeface="Hammersmith One"/>
              </a:rPr>
              <a:t>PTSS</a:t>
            </a:r>
            <a:r>
              <a:rPr lang="nl-NL" sz="1400" b="0" i="0" u="none" strike="noStrike" cap="none">
                <a:solidFill>
                  <a:srgbClr val="000000"/>
                </a:solidFill>
                <a:latin typeface="Arial"/>
                <a:ea typeface="Arial"/>
                <a:cs typeface="Arial"/>
                <a:sym typeface="Arial"/>
              </a:rPr>
              <a:t>  </a:t>
            </a:r>
            <a:endParaRPr/>
          </a:p>
        </p:txBody>
      </p:sp>
      <p:pic>
        <p:nvPicPr>
          <p:cNvPr id="325" name="Google Shape;325;p9" descr="PTSS symptomen | Wat is het? | Doe de zelftest!"/>
          <p:cNvPicPr preferRelativeResize="0"/>
          <p:nvPr/>
        </p:nvPicPr>
        <p:blipFill rotWithShape="1">
          <a:blip r:embed="rId3">
            <a:alphaModFix/>
          </a:blip>
          <a:srcRect/>
          <a:stretch/>
        </p:blipFill>
        <p:spPr>
          <a:xfrm>
            <a:off x="6364514" y="3009209"/>
            <a:ext cx="2504621" cy="187345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2"/>
          <p:cNvSpPr txBox="1">
            <a:spLocks noGrp="1"/>
          </p:cNvSpPr>
          <p:nvPr>
            <p:ph type="body" idx="1"/>
          </p:nvPr>
        </p:nvSpPr>
        <p:spPr>
          <a:xfrm>
            <a:off x="713250" y="1843592"/>
            <a:ext cx="7717500" cy="341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200"/>
              <a:buNone/>
            </a:pPr>
            <a:r>
              <a:rPr lang="nl-NL" sz="1800" dirty="0"/>
              <a:t>Aan het eind van deze les weet je:</a:t>
            </a:r>
            <a:endParaRPr lang="nl-NL" dirty="0"/>
          </a:p>
          <a:p>
            <a:pPr marL="0" lvl="0" indent="0" algn="l" rtl="0">
              <a:lnSpc>
                <a:spcPct val="100000"/>
              </a:lnSpc>
              <a:spcBef>
                <a:spcPts val="0"/>
              </a:spcBef>
              <a:spcAft>
                <a:spcPts val="0"/>
              </a:spcAft>
              <a:buSzPts val="1200"/>
              <a:buNone/>
            </a:pPr>
            <a:endParaRPr lang="nl-NL" sz="1800" dirty="0"/>
          </a:p>
          <a:p>
            <a:pPr marL="171450" lvl="0" indent="-171450" algn="l" rtl="0">
              <a:lnSpc>
                <a:spcPct val="100000"/>
              </a:lnSpc>
              <a:spcBef>
                <a:spcPts val="0"/>
              </a:spcBef>
              <a:spcAft>
                <a:spcPts val="0"/>
              </a:spcAft>
              <a:buSzPts val="1200"/>
              <a:buFont typeface="Arial"/>
              <a:buChar char="-"/>
            </a:pPr>
            <a:r>
              <a:rPr lang="nl-NL" sz="1800" dirty="0"/>
              <a:t>Wat angst is en wat een angststoornis inhoudt.</a:t>
            </a:r>
            <a:endParaRPr lang="nl-NL" dirty="0"/>
          </a:p>
          <a:p>
            <a:pPr marL="171450" lvl="0" indent="-171450" algn="l" rtl="0">
              <a:lnSpc>
                <a:spcPct val="100000"/>
              </a:lnSpc>
              <a:spcBef>
                <a:spcPts val="0"/>
              </a:spcBef>
              <a:spcAft>
                <a:spcPts val="0"/>
              </a:spcAft>
              <a:buSzPts val="1200"/>
              <a:buFont typeface="Arial"/>
              <a:buChar char="-"/>
            </a:pPr>
            <a:r>
              <a:rPr lang="nl-NL" sz="1800" dirty="0"/>
              <a:t>Hoe je het herkent en wat je kunt doen om iemand daarmee te helpen.</a:t>
            </a:r>
            <a:endParaRPr lang="nl-NL" dirty="0"/>
          </a:p>
          <a:p>
            <a:pPr marL="171450" lvl="0" indent="-95250" algn="l" rtl="0">
              <a:lnSpc>
                <a:spcPct val="100000"/>
              </a:lnSpc>
              <a:spcBef>
                <a:spcPts val="0"/>
              </a:spcBef>
              <a:spcAft>
                <a:spcPts val="0"/>
              </a:spcAft>
              <a:buSzPts val="1200"/>
              <a:buFont typeface="Arial"/>
              <a:buNone/>
            </a:pPr>
            <a:endParaRPr lang="nl-NL" sz="1800" dirty="0"/>
          </a:p>
          <a:p>
            <a:pPr marL="0" lvl="0" indent="0" algn="l" rtl="0">
              <a:lnSpc>
                <a:spcPct val="100000"/>
              </a:lnSpc>
              <a:spcBef>
                <a:spcPts val="0"/>
              </a:spcBef>
              <a:spcAft>
                <a:spcPts val="0"/>
              </a:spcAft>
              <a:buSzPts val="1200"/>
              <a:buNone/>
            </a:pPr>
            <a:r>
              <a:rPr lang="nl-NL" sz="1800" dirty="0"/>
              <a:t>Leervraag van vandaag: wat houden angststoornissen in, wat zijn de kenmerken en wat kun je doen? </a:t>
            </a:r>
            <a:endParaRPr lang="nl-NL" sz="1400" dirty="0"/>
          </a:p>
        </p:txBody>
      </p:sp>
      <p:sp>
        <p:nvSpPr>
          <p:cNvPr id="268" name="Google Shape;268;p2"/>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2400"/>
              <a:buNone/>
            </a:pPr>
            <a:r>
              <a:rPr lang="nl-NL" dirty="0"/>
              <a:t>Doel van deze workshop	</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329"/>
        <p:cNvGrpSpPr/>
        <p:nvPr/>
      </p:nvGrpSpPr>
      <p:grpSpPr>
        <a:xfrm>
          <a:off x="0" y="0"/>
          <a:ext cx="0" cy="0"/>
          <a:chOff x="0" y="0"/>
          <a:chExt cx="0" cy="0"/>
        </a:xfrm>
      </p:grpSpPr>
      <p:sp>
        <p:nvSpPr>
          <p:cNvPr id="330" name="Google Shape;330;p10"/>
          <p:cNvSpPr/>
          <p:nvPr/>
        </p:nvSpPr>
        <p:spPr>
          <a:xfrm>
            <a:off x="4641450" y="534225"/>
            <a:ext cx="3513000" cy="4031700"/>
          </a:xfrm>
          <a:prstGeom prst="rect">
            <a:avLst/>
          </a:pr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chemeClr val="accent1"/>
              </a:solidFill>
              <a:latin typeface="Arial"/>
              <a:ea typeface="Arial"/>
              <a:cs typeface="Arial"/>
              <a:sym typeface="Arial"/>
            </a:endParaRPr>
          </a:p>
        </p:txBody>
      </p:sp>
      <p:sp>
        <p:nvSpPr>
          <p:cNvPr id="331" name="Google Shape;331;p10"/>
          <p:cNvSpPr/>
          <p:nvPr/>
        </p:nvSpPr>
        <p:spPr>
          <a:xfrm>
            <a:off x="7706263" y="4094812"/>
            <a:ext cx="764314" cy="674188"/>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2" name="Google Shape;332;p10"/>
          <p:cNvSpPr txBox="1"/>
          <p:nvPr/>
        </p:nvSpPr>
        <p:spPr>
          <a:xfrm>
            <a:off x="4667184" y="673019"/>
            <a:ext cx="3441900" cy="5232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200"/>
              <a:buFont typeface="Arial"/>
              <a:buNone/>
            </a:pPr>
            <a:r>
              <a:rPr lang="nl-NL" sz="2200" b="1" i="0" u="none" strike="noStrike" cap="none">
                <a:solidFill>
                  <a:schemeClr val="lt2"/>
                </a:solidFill>
                <a:latin typeface="Hammersmith One"/>
                <a:ea typeface="Hammersmith One"/>
                <a:cs typeface="Hammersmith One"/>
                <a:sym typeface="Hammersmith One"/>
              </a:rPr>
              <a:t>Wat te doen in de groep</a:t>
            </a:r>
            <a:endParaRPr sz="2200" b="1" i="0" u="none" strike="noStrike" cap="none">
              <a:solidFill>
                <a:schemeClr val="lt2"/>
              </a:solidFill>
              <a:latin typeface="Hammersmith One"/>
              <a:ea typeface="Hammersmith One"/>
              <a:cs typeface="Hammersmith One"/>
              <a:sym typeface="Hammersmith One"/>
            </a:endParaRPr>
          </a:p>
        </p:txBody>
      </p:sp>
      <p:sp>
        <p:nvSpPr>
          <p:cNvPr id="333" name="Google Shape;333;p10"/>
          <p:cNvSpPr txBox="1"/>
          <p:nvPr/>
        </p:nvSpPr>
        <p:spPr>
          <a:xfrm>
            <a:off x="4750800" y="1708175"/>
            <a:ext cx="3294300" cy="2559300"/>
          </a:xfrm>
          <a:prstGeom prst="rect">
            <a:avLst/>
          </a:prstGeom>
          <a:noFill/>
          <a:ln>
            <a:noFill/>
          </a:ln>
        </p:spPr>
        <p:txBody>
          <a:bodyPr spcFirstLastPara="1" wrap="square" lIns="91425" tIns="91425" rIns="91425" bIns="91425" anchor="t" anchorCtr="0">
            <a:noAutofit/>
          </a:bodyPr>
          <a:lstStyle/>
          <a:p>
            <a:pPr marL="457200" marR="0" lvl="0" indent="-330200" algn="l" rtl="0">
              <a:lnSpc>
                <a:spcPct val="100000"/>
              </a:lnSpc>
              <a:spcBef>
                <a:spcPts val="0"/>
              </a:spcBef>
              <a:spcAft>
                <a:spcPts val="0"/>
              </a:spcAft>
              <a:buClr>
                <a:schemeClr val="lt2"/>
              </a:buClr>
              <a:buSzPts val="1600"/>
              <a:buFont typeface="Arial"/>
              <a:buChar char="●"/>
            </a:pPr>
            <a:r>
              <a:rPr lang="nl-NL" sz="1600" b="0" i="0" u="none" strike="noStrike" cap="none">
                <a:solidFill>
                  <a:schemeClr val="lt2"/>
                </a:solidFill>
                <a:latin typeface="Arial"/>
                <a:ea typeface="Arial"/>
                <a:cs typeface="Arial"/>
                <a:sym typeface="Arial"/>
              </a:rPr>
              <a:t>Wees sensitief (begrijp het kind)</a:t>
            </a:r>
            <a:endParaRPr/>
          </a:p>
          <a:p>
            <a:pPr marL="457200" marR="0" lvl="0" indent="-330200" algn="l" rtl="0">
              <a:lnSpc>
                <a:spcPct val="100000"/>
              </a:lnSpc>
              <a:spcBef>
                <a:spcPts val="0"/>
              </a:spcBef>
              <a:spcAft>
                <a:spcPts val="0"/>
              </a:spcAft>
              <a:buClr>
                <a:schemeClr val="lt2"/>
              </a:buClr>
              <a:buSzPts val="1600"/>
              <a:buFont typeface="Arial"/>
              <a:buChar char="●"/>
            </a:pPr>
            <a:r>
              <a:rPr lang="nl-NL" sz="1600" b="0" i="0" u="none" strike="noStrike" cap="none">
                <a:solidFill>
                  <a:schemeClr val="lt2"/>
                </a:solidFill>
                <a:latin typeface="Arial"/>
                <a:ea typeface="Arial"/>
                <a:cs typeface="Arial"/>
                <a:sym typeface="Arial"/>
              </a:rPr>
              <a:t>Stel duidelijke grenzen </a:t>
            </a:r>
            <a:endParaRPr/>
          </a:p>
          <a:p>
            <a:pPr marL="457200" marR="0" lvl="0" indent="-330200" algn="l" rtl="0">
              <a:lnSpc>
                <a:spcPct val="100000"/>
              </a:lnSpc>
              <a:spcBef>
                <a:spcPts val="0"/>
              </a:spcBef>
              <a:spcAft>
                <a:spcPts val="0"/>
              </a:spcAft>
              <a:buClr>
                <a:schemeClr val="lt2"/>
              </a:buClr>
              <a:buSzPts val="1600"/>
              <a:buFont typeface="Arial"/>
              <a:buChar char="●"/>
            </a:pPr>
            <a:r>
              <a:rPr lang="nl-NL" sz="1600" b="0" i="0" u="none" strike="noStrike" cap="none">
                <a:solidFill>
                  <a:schemeClr val="lt2"/>
                </a:solidFill>
                <a:latin typeface="Arial"/>
                <a:ea typeface="Arial"/>
                <a:cs typeface="Arial"/>
                <a:sym typeface="Arial"/>
              </a:rPr>
              <a:t>Zie het goede en beloon dat</a:t>
            </a:r>
            <a:endParaRPr/>
          </a:p>
          <a:p>
            <a:pPr marL="457200" marR="0" lvl="0" indent="-330200" algn="l" rtl="0">
              <a:lnSpc>
                <a:spcPct val="100000"/>
              </a:lnSpc>
              <a:spcBef>
                <a:spcPts val="0"/>
              </a:spcBef>
              <a:spcAft>
                <a:spcPts val="0"/>
              </a:spcAft>
              <a:buClr>
                <a:schemeClr val="lt2"/>
              </a:buClr>
              <a:buSzPts val="1600"/>
              <a:buFont typeface="Arial"/>
              <a:buChar char="●"/>
            </a:pPr>
            <a:r>
              <a:rPr lang="nl-NL" sz="1600" b="0" i="0" u="none" strike="noStrike" cap="none">
                <a:solidFill>
                  <a:schemeClr val="lt2"/>
                </a:solidFill>
                <a:latin typeface="Arial"/>
                <a:ea typeface="Arial"/>
                <a:cs typeface="Arial"/>
                <a:sym typeface="Arial"/>
              </a:rPr>
              <a:t>Blijf in goed contact met het kind</a:t>
            </a:r>
            <a:endParaRPr/>
          </a:p>
          <a:p>
            <a:pPr marL="457200" marR="0" lvl="0" indent="-330200" algn="l" rtl="0">
              <a:lnSpc>
                <a:spcPct val="100000"/>
              </a:lnSpc>
              <a:spcBef>
                <a:spcPts val="0"/>
              </a:spcBef>
              <a:spcAft>
                <a:spcPts val="0"/>
              </a:spcAft>
              <a:buClr>
                <a:schemeClr val="lt2"/>
              </a:buClr>
              <a:buSzPts val="1600"/>
              <a:buFont typeface="Arial"/>
              <a:buChar char="●"/>
            </a:pPr>
            <a:r>
              <a:rPr lang="nl-NL" sz="1600" b="0" i="0" u="none" strike="noStrike" cap="none">
                <a:solidFill>
                  <a:schemeClr val="lt2"/>
                </a:solidFill>
                <a:latin typeface="Arial"/>
                <a:ea typeface="Arial"/>
                <a:cs typeface="Arial"/>
                <a:sym typeface="Arial"/>
              </a:rPr>
              <a:t>Betrek het kind bij de groep </a:t>
            </a:r>
            <a:endParaRPr/>
          </a:p>
          <a:p>
            <a:pPr marL="457200" marR="0" lvl="0" indent="-330200" algn="l" rtl="0">
              <a:lnSpc>
                <a:spcPct val="100000"/>
              </a:lnSpc>
              <a:spcBef>
                <a:spcPts val="0"/>
              </a:spcBef>
              <a:spcAft>
                <a:spcPts val="0"/>
              </a:spcAft>
              <a:buClr>
                <a:schemeClr val="lt2"/>
              </a:buClr>
              <a:buSzPts val="1600"/>
              <a:buFont typeface="Arial"/>
              <a:buChar char="●"/>
            </a:pPr>
            <a:r>
              <a:rPr lang="nl-NL" sz="1600" b="0" i="0" u="none" strike="noStrike" cap="none">
                <a:solidFill>
                  <a:schemeClr val="lt2"/>
                </a:solidFill>
                <a:latin typeface="Arial"/>
                <a:ea typeface="Arial"/>
                <a:cs typeface="Arial"/>
                <a:sym typeface="Arial"/>
              </a:rPr>
              <a:t>Vergroot zelfvertrouwen</a:t>
            </a:r>
            <a:endParaRPr/>
          </a:p>
          <a:p>
            <a:pPr marL="457200" marR="0" lvl="0" indent="-330200" algn="l" rtl="0">
              <a:lnSpc>
                <a:spcPct val="100000"/>
              </a:lnSpc>
              <a:spcBef>
                <a:spcPts val="0"/>
              </a:spcBef>
              <a:spcAft>
                <a:spcPts val="0"/>
              </a:spcAft>
              <a:buClr>
                <a:schemeClr val="lt2"/>
              </a:buClr>
              <a:buSzPts val="1600"/>
              <a:buFont typeface="Arial"/>
              <a:buChar char="●"/>
            </a:pPr>
            <a:r>
              <a:rPr lang="nl-NL" sz="1600" b="0" i="0" u="none" strike="noStrike" cap="none">
                <a:solidFill>
                  <a:schemeClr val="lt2"/>
                </a:solidFill>
                <a:latin typeface="Arial"/>
                <a:ea typeface="Arial"/>
                <a:cs typeface="Arial"/>
                <a:sym typeface="Arial"/>
              </a:rPr>
              <a:t>Wees alert op signalen die het kind geeft</a:t>
            </a:r>
            <a:endParaRPr/>
          </a:p>
          <a:p>
            <a:pPr marL="457200" marR="0" lvl="0" indent="-330200" algn="l" rtl="0">
              <a:lnSpc>
                <a:spcPct val="100000"/>
              </a:lnSpc>
              <a:spcBef>
                <a:spcPts val="0"/>
              </a:spcBef>
              <a:spcAft>
                <a:spcPts val="0"/>
              </a:spcAft>
              <a:buClr>
                <a:schemeClr val="lt2"/>
              </a:buClr>
              <a:buSzPts val="1600"/>
              <a:buFont typeface="Arial"/>
              <a:buChar char="●"/>
            </a:pPr>
            <a:r>
              <a:rPr lang="nl-NL" sz="1600" b="0" i="0" u="none" strike="noStrike" cap="none">
                <a:solidFill>
                  <a:schemeClr val="lt2"/>
                </a:solidFill>
                <a:latin typeface="Arial"/>
                <a:ea typeface="Arial"/>
                <a:cs typeface="Arial"/>
                <a:sym typeface="Arial"/>
              </a:rPr>
              <a:t>Zoek hulp </a:t>
            </a:r>
            <a:endParaRPr sz="1600" b="0" i="0" u="none" strike="noStrike" cap="none">
              <a:solidFill>
                <a:schemeClr val="lt2"/>
              </a:solidFill>
              <a:latin typeface="Arial"/>
              <a:ea typeface="Arial"/>
              <a:cs typeface="Arial"/>
              <a:sym typeface="Arial"/>
            </a:endParaRPr>
          </a:p>
        </p:txBody>
      </p:sp>
      <p:grpSp>
        <p:nvGrpSpPr>
          <p:cNvPr id="334" name="Google Shape;334;p10"/>
          <p:cNvGrpSpPr/>
          <p:nvPr/>
        </p:nvGrpSpPr>
        <p:grpSpPr>
          <a:xfrm>
            <a:off x="-380995" y="-80449"/>
            <a:ext cx="2277317" cy="5304377"/>
            <a:chOff x="224725" y="566950"/>
            <a:chExt cx="1850875" cy="4311100"/>
          </a:xfrm>
        </p:grpSpPr>
        <p:sp>
          <p:nvSpPr>
            <p:cNvPr id="335" name="Google Shape;335;p10"/>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6" name="Google Shape;336;p10"/>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7" name="Google Shape;337;p10"/>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8" name="Google Shape;338;p10"/>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9" name="Google Shape;339;p10"/>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0" name="Google Shape;340;p10"/>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1" name="Google Shape;341;p10"/>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2" name="Google Shape;342;p10"/>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3" name="Google Shape;343;p10"/>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4" name="Google Shape;344;p10"/>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5" name="Google Shape;345;p10"/>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6" name="Google Shape;346;p10"/>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7" name="Google Shape;347;p10"/>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8" name="Google Shape;348;p10"/>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9" name="Google Shape;349;p10"/>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0" name="Google Shape;350;p10"/>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1" name="Google Shape;351;p10"/>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2" name="Google Shape;352;p10"/>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3" name="Google Shape;353;p10"/>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4" name="Google Shape;354;p10"/>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5" name="Google Shape;355;p10"/>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6" name="Google Shape;356;p10"/>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7" name="Google Shape;357;p10"/>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8" name="Google Shape;358;p10"/>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59" name="Google Shape;359;p10"/>
          <p:cNvSpPr/>
          <p:nvPr/>
        </p:nvSpPr>
        <p:spPr>
          <a:xfrm>
            <a:off x="2025295" y="640223"/>
            <a:ext cx="1915200" cy="1915200"/>
          </a:xfrm>
          <a:prstGeom prst="ellipse">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60" name="Google Shape;360;p10" descr="Help Ik wil je zien en horen - Home | Facebook"/>
          <p:cNvPicPr preferRelativeResize="0"/>
          <p:nvPr/>
        </p:nvPicPr>
        <p:blipFill rotWithShape="1">
          <a:blip r:embed="rId3">
            <a:alphaModFix/>
          </a:blip>
          <a:srcRect/>
          <a:stretch/>
        </p:blipFill>
        <p:spPr>
          <a:xfrm>
            <a:off x="950329" y="2987825"/>
            <a:ext cx="2562225" cy="1781175"/>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5" name="Google Shape;365;p11"/>
          <p:cNvSpPr/>
          <p:nvPr/>
        </p:nvSpPr>
        <p:spPr>
          <a:xfrm>
            <a:off x="4641450" y="534225"/>
            <a:ext cx="3513000" cy="40317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chemeClr val="accent1"/>
              </a:solidFill>
              <a:latin typeface="Arial"/>
              <a:ea typeface="Arial"/>
              <a:cs typeface="Arial"/>
              <a:sym typeface="Arial"/>
            </a:endParaRPr>
          </a:p>
        </p:txBody>
      </p:sp>
      <p:sp>
        <p:nvSpPr>
          <p:cNvPr id="366" name="Google Shape;366;p11"/>
          <p:cNvSpPr/>
          <p:nvPr/>
        </p:nvSpPr>
        <p:spPr>
          <a:xfrm rot="10800000">
            <a:off x="-1183925" y="-623592"/>
            <a:ext cx="4913539" cy="3022943"/>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7" name="Google Shape;367;p11"/>
          <p:cNvSpPr/>
          <p:nvPr/>
        </p:nvSpPr>
        <p:spPr>
          <a:xfrm>
            <a:off x="1860975" y="1631350"/>
            <a:ext cx="1758151" cy="2296225"/>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8" name="Google Shape;368;p11"/>
          <p:cNvSpPr/>
          <p:nvPr/>
        </p:nvSpPr>
        <p:spPr>
          <a:xfrm rot="-1848056" flipH="1">
            <a:off x="3012665" y="2613540"/>
            <a:ext cx="1938888" cy="3305698"/>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9" name="Google Shape;369;p11"/>
          <p:cNvSpPr/>
          <p:nvPr/>
        </p:nvSpPr>
        <p:spPr>
          <a:xfrm rot="10800000">
            <a:off x="-892221" y="2755207"/>
            <a:ext cx="3210883" cy="3197570"/>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0" name="Google Shape;370;p11"/>
          <p:cNvSpPr txBox="1"/>
          <p:nvPr/>
        </p:nvSpPr>
        <p:spPr>
          <a:xfrm>
            <a:off x="4743450" y="1000575"/>
            <a:ext cx="3309000" cy="5232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200"/>
              <a:buFont typeface="Arial"/>
              <a:buNone/>
            </a:pPr>
            <a:r>
              <a:rPr lang="nl-NL" sz="2200" b="1" i="0" u="none" strike="noStrike" cap="none">
                <a:solidFill>
                  <a:schemeClr val="lt2"/>
                </a:solidFill>
                <a:latin typeface="Hammersmith One"/>
                <a:ea typeface="Hammersmith One"/>
                <a:cs typeface="Hammersmith One"/>
                <a:sym typeface="Hammersmith One"/>
              </a:rPr>
              <a:t>EMDR:</a:t>
            </a:r>
            <a:endParaRPr sz="2200" b="1" i="0" u="none" strike="noStrike" cap="none">
              <a:solidFill>
                <a:schemeClr val="lt2"/>
              </a:solidFill>
              <a:latin typeface="Hammersmith One"/>
              <a:ea typeface="Hammersmith One"/>
              <a:cs typeface="Hammersmith One"/>
              <a:sym typeface="Hammersmith One"/>
            </a:endParaRPr>
          </a:p>
        </p:txBody>
      </p:sp>
      <p:sp>
        <p:nvSpPr>
          <p:cNvPr id="371" name="Google Shape;371;p11"/>
          <p:cNvSpPr txBox="1"/>
          <p:nvPr/>
        </p:nvSpPr>
        <p:spPr>
          <a:xfrm>
            <a:off x="4748575" y="1703088"/>
            <a:ext cx="3309000" cy="2296200"/>
          </a:xfrm>
          <a:prstGeom prst="rect">
            <a:avLst/>
          </a:prstGeom>
          <a:noFill/>
          <a:ln>
            <a:noFill/>
          </a:ln>
        </p:spPr>
        <p:txBody>
          <a:bodyPr spcFirstLastPara="1" wrap="square" lIns="91425" tIns="91425" rIns="91425" bIns="91425" anchor="t" anchorCtr="0">
            <a:noAutofit/>
          </a:bodyPr>
          <a:lstStyle/>
          <a:p>
            <a:pPr marL="127000" marR="0" lvl="0" indent="0" algn="l" rtl="0">
              <a:lnSpc>
                <a:spcPct val="100000"/>
              </a:lnSpc>
              <a:spcBef>
                <a:spcPts val="0"/>
              </a:spcBef>
              <a:spcAft>
                <a:spcPts val="0"/>
              </a:spcAft>
              <a:buNone/>
            </a:pPr>
            <a:r>
              <a:rPr lang="nl-NL" sz="1600" b="0" i="0" u="none" strike="noStrike" cap="none">
                <a:solidFill>
                  <a:schemeClr val="lt2"/>
                </a:solidFill>
                <a:latin typeface="Arial"/>
                <a:ea typeface="Arial"/>
                <a:cs typeface="Arial"/>
                <a:sym typeface="Arial"/>
              </a:rPr>
              <a:t>EMDR: Eye Movement Desensitization and Reprocessing </a:t>
            </a:r>
            <a:endParaRPr/>
          </a:p>
          <a:p>
            <a:pPr marL="127000" marR="0" lvl="0" indent="0" algn="l" rtl="0">
              <a:lnSpc>
                <a:spcPct val="100000"/>
              </a:lnSpc>
              <a:spcBef>
                <a:spcPts val="0"/>
              </a:spcBef>
              <a:spcAft>
                <a:spcPts val="0"/>
              </a:spcAft>
              <a:buNone/>
            </a:pPr>
            <a:endParaRPr sz="1600" b="0" i="0" u="none" strike="noStrike" cap="none">
              <a:solidFill>
                <a:schemeClr val="lt2"/>
              </a:solidFill>
              <a:latin typeface="Arial"/>
              <a:ea typeface="Arial"/>
              <a:cs typeface="Arial"/>
              <a:sym typeface="Arial"/>
            </a:endParaRPr>
          </a:p>
          <a:p>
            <a:pPr marL="127000" marR="0" lvl="0" indent="0" algn="l" rtl="0">
              <a:lnSpc>
                <a:spcPct val="100000"/>
              </a:lnSpc>
              <a:spcBef>
                <a:spcPts val="0"/>
              </a:spcBef>
              <a:spcAft>
                <a:spcPts val="0"/>
              </a:spcAft>
              <a:buNone/>
            </a:pPr>
            <a:r>
              <a:rPr lang="nl-NL" sz="1600" b="0" i="0" u="none" strike="noStrike" cap="none">
                <a:solidFill>
                  <a:schemeClr val="lt2"/>
                </a:solidFill>
                <a:latin typeface="Arial"/>
                <a:ea typeface="Arial"/>
                <a:cs typeface="Arial"/>
                <a:sym typeface="Arial"/>
              </a:rPr>
              <a:t>EMDR kan helpen bij mensen die last blijven houden van de gevolgen van schokkende of traumatische gebeurtenis. </a:t>
            </a:r>
            <a:endParaRPr sz="1600" b="0" i="0" u="none" strike="noStrike" cap="none">
              <a:solidFill>
                <a:schemeClr val="lt2"/>
              </a:solidFill>
              <a:latin typeface="Arial"/>
              <a:ea typeface="Arial"/>
              <a:cs typeface="Arial"/>
              <a:sym typeface="Arial"/>
            </a:endParaRPr>
          </a:p>
        </p:txBody>
      </p:sp>
      <p:sp>
        <p:nvSpPr>
          <p:cNvPr id="372" name="Google Shape;372;p11"/>
          <p:cNvSpPr txBox="1"/>
          <p:nvPr/>
        </p:nvSpPr>
        <p:spPr>
          <a:xfrm>
            <a:off x="1220331" y="692798"/>
            <a:ext cx="5018566"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nl-NL" sz="1400" b="0" i="0" u="sng" strike="noStrike" cap="none">
                <a:solidFill>
                  <a:srgbClr val="000000"/>
                </a:solidFill>
                <a:latin typeface="Arial"/>
                <a:ea typeface="Arial"/>
                <a:cs typeface="Arial"/>
                <a:sym typeface="Arial"/>
                <a:hlinkClick r:id="rId3">
                  <a:extLst>
                    <a:ext uri="{A12FA001-AC4F-418D-AE19-62706E023703}">
                      <ahyp:hlinkClr xmlns:ahyp="http://schemas.microsoft.com/office/drawing/2018/hyperlinkcolor" val="tx"/>
                    </a:ext>
                  </a:extLst>
                </a:hlinkClick>
              </a:rPr>
              <a:t>EMDR: Kinderen binnen paar uur van trauma af - YouTube</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72"/>
        <p:cNvGrpSpPr/>
        <p:nvPr/>
      </p:nvGrpSpPr>
      <p:grpSpPr>
        <a:xfrm>
          <a:off x="0" y="0"/>
          <a:ext cx="0" cy="0"/>
          <a:chOff x="0" y="0"/>
          <a:chExt cx="0" cy="0"/>
        </a:xfrm>
      </p:grpSpPr>
      <p:sp>
        <p:nvSpPr>
          <p:cNvPr id="273" name="Google Shape;273;p3"/>
          <p:cNvSpPr txBox="1">
            <a:spLocks noGrp="1"/>
          </p:cNvSpPr>
          <p:nvPr>
            <p:ph type="title"/>
          </p:nvPr>
        </p:nvSpPr>
        <p:spPr>
          <a:xfrm>
            <a:off x="1367431" y="0"/>
            <a:ext cx="6005100" cy="950976"/>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4200"/>
              <a:buNone/>
            </a:pPr>
            <a:r>
              <a:rPr lang="nl-NL"/>
              <a:t>Angst </a:t>
            </a:r>
            <a:endParaRPr/>
          </a:p>
        </p:txBody>
      </p:sp>
      <p:sp>
        <p:nvSpPr>
          <p:cNvPr id="274" name="Google Shape;274;p3"/>
          <p:cNvSpPr txBox="1">
            <a:spLocks noGrp="1"/>
          </p:cNvSpPr>
          <p:nvPr>
            <p:ph type="subTitle" idx="1"/>
          </p:nvPr>
        </p:nvSpPr>
        <p:spPr>
          <a:xfrm>
            <a:off x="1904250" y="2157349"/>
            <a:ext cx="5335500" cy="1235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Clr>
                <a:schemeClr val="dk1"/>
              </a:buClr>
              <a:buSzPts val="1100"/>
              <a:buFont typeface="Arial"/>
              <a:buNone/>
            </a:pPr>
            <a:r>
              <a:rPr lang="nl-NL" sz="1600" dirty="0"/>
              <a:t>Angst is een nuttige emotie. Evolutionair gezien kun je beter een paar keer onnodig in paniek raken dan dat je te laat onderkent dat er gevaar is. Dat vergroot je overlevingskans. </a:t>
            </a:r>
            <a:endParaRPr dirty="0"/>
          </a:p>
          <a:p>
            <a:pPr marL="0" lvl="0" indent="0" algn="ctr" rtl="0">
              <a:lnSpc>
                <a:spcPct val="100000"/>
              </a:lnSpc>
              <a:spcBef>
                <a:spcPts val="1200"/>
              </a:spcBef>
              <a:spcAft>
                <a:spcPts val="1200"/>
              </a:spcAft>
              <a:buClr>
                <a:schemeClr val="dk1"/>
              </a:buClr>
              <a:buSzPts val="1100"/>
              <a:buFont typeface="Arial"/>
              <a:buNone/>
            </a:pPr>
            <a:r>
              <a:rPr lang="nl-NL" sz="1600" dirty="0"/>
              <a:t>“Maar angstregulatie is een kwetsbaar systeem en het staat soms te scherp afgesteld”</a:t>
            </a:r>
            <a:endParaRPr sz="1600" dirty="0"/>
          </a:p>
        </p:txBody>
      </p:sp>
      <p:sp>
        <p:nvSpPr>
          <p:cNvPr id="275" name="Google Shape;275;p3"/>
          <p:cNvSpPr txBox="1"/>
          <p:nvPr/>
        </p:nvSpPr>
        <p:spPr>
          <a:xfrm>
            <a:off x="5443221" y="247618"/>
            <a:ext cx="4423769" cy="703358"/>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chemeClr val="dk1"/>
              </a:buClr>
              <a:buSzPts val="1100"/>
              <a:buFont typeface="Arial"/>
              <a:buNone/>
            </a:pPr>
            <a:r>
              <a:rPr lang="nl-NL" sz="1400" b="0" i="0" u="none" strike="noStrike" cap="none">
                <a:solidFill>
                  <a:schemeClr val="accent2"/>
                </a:solidFill>
                <a:latin typeface="Arial"/>
                <a:ea typeface="Arial"/>
                <a:cs typeface="Arial"/>
                <a:sym typeface="Arial"/>
              </a:rPr>
              <a:t>Hoe ontstaat angst: </a:t>
            </a:r>
            <a:endParaRPr/>
          </a:p>
          <a:p>
            <a:pPr marL="285750" marR="0" lvl="0" indent="-285750" algn="ctr" rtl="0">
              <a:lnSpc>
                <a:spcPct val="100000"/>
              </a:lnSpc>
              <a:spcBef>
                <a:spcPts val="1200"/>
              </a:spcBef>
              <a:spcAft>
                <a:spcPts val="0"/>
              </a:spcAft>
              <a:buClr>
                <a:schemeClr val="dk1"/>
              </a:buClr>
              <a:buSzPts val="1100"/>
              <a:buFont typeface="Arial"/>
              <a:buChar char="-"/>
            </a:pPr>
            <a:r>
              <a:rPr lang="nl-NL" sz="1400" b="0" i="0" u="none" strike="noStrike" cap="none">
                <a:solidFill>
                  <a:schemeClr val="accent2"/>
                </a:solidFill>
                <a:latin typeface="Arial"/>
                <a:ea typeface="Arial"/>
                <a:cs typeface="Arial"/>
                <a:sym typeface="Arial"/>
              </a:rPr>
              <a:t>Erfelijk </a:t>
            </a:r>
            <a:endParaRPr/>
          </a:p>
          <a:p>
            <a:pPr marL="285750" marR="0" lvl="0" indent="-285750" algn="ctr" rtl="0">
              <a:lnSpc>
                <a:spcPct val="100000"/>
              </a:lnSpc>
              <a:spcBef>
                <a:spcPts val="1200"/>
              </a:spcBef>
              <a:spcAft>
                <a:spcPts val="0"/>
              </a:spcAft>
              <a:buClr>
                <a:schemeClr val="dk1"/>
              </a:buClr>
              <a:buSzPts val="1100"/>
              <a:buFont typeface="Arial"/>
              <a:buChar char="-"/>
            </a:pPr>
            <a:r>
              <a:rPr lang="nl-NL" sz="1400" b="0" i="0" u="none" strike="noStrike" cap="none">
                <a:solidFill>
                  <a:schemeClr val="accent2"/>
                </a:solidFill>
                <a:latin typeface="Arial"/>
                <a:ea typeface="Arial"/>
                <a:cs typeface="Arial"/>
                <a:sym typeface="Arial"/>
              </a:rPr>
              <a:t>Teruggetrokken karakter </a:t>
            </a:r>
            <a:endParaRPr/>
          </a:p>
          <a:p>
            <a:pPr marL="285750" marR="0" lvl="0" indent="-285750" algn="ctr" rtl="0">
              <a:lnSpc>
                <a:spcPct val="100000"/>
              </a:lnSpc>
              <a:spcBef>
                <a:spcPts val="1200"/>
              </a:spcBef>
              <a:spcAft>
                <a:spcPts val="1200"/>
              </a:spcAft>
              <a:buClr>
                <a:schemeClr val="dk1"/>
              </a:buClr>
              <a:buSzPts val="1100"/>
              <a:buFont typeface="Arial"/>
              <a:buChar char="-"/>
            </a:pPr>
            <a:r>
              <a:rPr lang="nl-NL" sz="1400" b="0" i="0" u="none" strike="noStrike" cap="none">
                <a:solidFill>
                  <a:schemeClr val="accent2"/>
                </a:solidFill>
                <a:latin typeface="Arial"/>
                <a:ea typeface="Arial"/>
                <a:cs typeface="Arial"/>
                <a:sym typeface="Arial"/>
              </a:rPr>
              <a:t>Modeling (nadoen van..)</a:t>
            </a:r>
            <a:endParaRPr sz="1800" b="0" i="0" u="none" strike="noStrike" cap="none">
              <a:solidFill>
                <a:schemeClr val="accent2"/>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79"/>
        <p:cNvGrpSpPr/>
        <p:nvPr/>
      </p:nvGrpSpPr>
      <p:grpSpPr>
        <a:xfrm>
          <a:off x="0" y="0"/>
          <a:ext cx="0" cy="0"/>
          <a:chOff x="0" y="0"/>
          <a:chExt cx="0" cy="0"/>
        </a:xfrm>
      </p:grpSpPr>
      <p:sp>
        <p:nvSpPr>
          <p:cNvPr id="280" name="Google Shape;280;p4"/>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2400"/>
              <a:buNone/>
            </a:pPr>
            <a:r>
              <a:rPr lang="nl-NL"/>
              <a:t>Angststoornissen </a:t>
            </a:r>
            <a:endParaRPr/>
          </a:p>
        </p:txBody>
      </p:sp>
      <p:sp>
        <p:nvSpPr>
          <p:cNvPr id="281" name="Google Shape;281;p4"/>
          <p:cNvSpPr/>
          <p:nvPr/>
        </p:nvSpPr>
        <p:spPr>
          <a:xfrm>
            <a:off x="812919" y="2519656"/>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2" name="Google Shape;282;p4"/>
          <p:cNvSpPr txBox="1"/>
          <p:nvPr/>
        </p:nvSpPr>
        <p:spPr>
          <a:xfrm>
            <a:off x="530352" y="1064526"/>
            <a:ext cx="7900398" cy="356503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3200"/>
              </a:spcBef>
              <a:spcAft>
                <a:spcPts val="0"/>
              </a:spcAft>
              <a:buClr>
                <a:srgbClr val="000000"/>
              </a:buClr>
              <a:buSzPts val="1300"/>
              <a:buFont typeface="Arial"/>
              <a:buNone/>
            </a:pPr>
            <a:r>
              <a:rPr lang="nl-NL" sz="1300" b="0" i="0" u="none" strike="noStrike" cap="none" dirty="0">
                <a:solidFill>
                  <a:schemeClr val="accent2"/>
                </a:solidFill>
                <a:latin typeface="Arial"/>
                <a:ea typeface="Arial"/>
                <a:cs typeface="Arial"/>
                <a:sym typeface="Arial"/>
              </a:rPr>
              <a:t>Prevalentie: 5% van de kinderen en 10% van de jongeren (vaker bij jongens).</a:t>
            </a:r>
            <a:endParaRPr dirty="0"/>
          </a:p>
          <a:p>
            <a:pPr marL="0" marR="0" lvl="0" indent="0" algn="l" rtl="0">
              <a:lnSpc>
                <a:spcPct val="100000"/>
              </a:lnSpc>
              <a:spcBef>
                <a:spcPts val="3200"/>
              </a:spcBef>
              <a:spcAft>
                <a:spcPts val="0"/>
              </a:spcAft>
              <a:buClr>
                <a:srgbClr val="000000"/>
              </a:buClr>
              <a:buSzPts val="1300"/>
              <a:buFont typeface="Arial"/>
              <a:buNone/>
            </a:pPr>
            <a:r>
              <a:rPr lang="nl-NL" sz="1300" b="0" i="0" u="sng" strike="noStrike" cap="none" dirty="0">
                <a:solidFill>
                  <a:schemeClr val="accent2"/>
                </a:solidFill>
                <a:latin typeface="Arial"/>
                <a:ea typeface="Arial"/>
                <a:cs typeface="Arial"/>
                <a:sym typeface="Arial"/>
              </a:rPr>
              <a:t>Je hebt 3 verschillende niveaus</a:t>
            </a:r>
            <a:endParaRPr dirty="0"/>
          </a:p>
          <a:p>
            <a:pPr marL="0" marR="0" lvl="0" indent="0" algn="l" rtl="0">
              <a:lnSpc>
                <a:spcPct val="100000"/>
              </a:lnSpc>
              <a:spcBef>
                <a:spcPts val="3200"/>
              </a:spcBef>
              <a:spcAft>
                <a:spcPts val="0"/>
              </a:spcAft>
              <a:buClr>
                <a:srgbClr val="000000"/>
              </a:buClr>
              <a:buSzPts val="1300"/>
              <a:buFont typeface="Arial"/>
              <a:buNone/>
            </a:pPr>
            <a:r>
              <a:rPr lang="nl-NL" sz="1300" b="1" i="0" u="none" strike="noStrike" cap="none" dirty="0">
                <a:solidFill>
                  <a:schemeClr val="accent2"/>
                </a:solidFill>
                <a:latin typeface="Arial"/>
                <a:ea typeface="Arial"/>
                <a:cs typeface="Arial"/>
                <a:sym typeface="Arial"/>
              </a:rPr>
              <a:t>Fysiologisch: </a:t>
            </a:r>
            <a:r>
              <a:rPr lang="nl-NL" sz="1300" b="0" i="0" u="none" strike="noStrike" cap="none" dirty="0">
                <a:solidFill>
                  <a:schemeClr val="accent2"/>
                </a:solidFill>
                <a:latin typeface="Arial"/>
                <a:ea typeface="Arial"/>
                <a:cs typeface="Arial"/>
                <a:sym typeface="Arial"/>
              </a:rPr>
              <a:t>beven, hoofdpijn, buikpijn, wit gezicht, zweten</a:t>
            </a:r>
            <a:endParaRPr dirty="0"/>
          </a:p>
          <a:p>
            <a:pPr marL="0" marR="0" lvl="0" indent="0" algn="l" rtl="0">
              <a:lnSpc>
                <a:spcPct val="100000"/>
              </a:lnSpc>
              <a:spcBef>
                <a:spcPts val="3200"/>
              </a:spcBef>
              <a:spcAft>
                <a:spcPts val="0"/>
              </a:spcAft>
              <a:buClr>
                <a:srgbClr val="000000"/>
              </a:buClr>
              <a:buSzPts val="1300"/>
              <a:buFont typeface="Arial"/>
              <a:buNone/>
            </a:pPr>
            <a:r>
              <a:rPr lang="nl-NL" sz="1300" b="1" i="0" u="none" strike="noStrike" cap="none" dirty="0">
                <a:solidFill>
                  <a:schemeClr val="accent2"/>
                </a:solidFill>
                <a:latin typeface="Arial"/>
                <a:ea typeface="Arial"/>
                <a:cs typeface="Arial"/>
                <a:sym typeface="Arial"/>
              </a:rPr>
              <a:t>Cognitief:</a:t>
            </a:r>
            <a:r>
              <a:rPr lang="nl-NL" sz="1300" b="0" i="0" u="none" strike="noStrike" cap="none" dirty="0">
                <a:solidFill>
                  <a:schemeClr val="accent2"/>
                </a:solidFill>
                <a:latin typeface="Arial"/>
                <a:ea typeface="Arial"/>
                <a:cs typeface="Arial"/>
                <a:sym typeface="Arial"/>
              </a:rPr>
              <a:t> constant vervelende gedachten, zich bedreigd voelen</a:t>
            </a:r>
            <a:endParaRPr dirty="0"/>
          </a:p>
          <a:p>
            <a:pPr marL="0" marR="0" lvl="0" indent="0" algn="l" rtl="0">
              <a:lnSpc>
                <a:spcPct val="100000"/>
              </a:lnSpc>
              <a:spcBef>
                <a:spcPts val="3200"/>
              </a:spcBef>
              <a:spcAft>
                <a:spcPts val="0"/>
              </a:spcAft>
              <a:buClr>
                <a:srgbClr val="000000"/>
              </a:buClr>
              <a:buSzPts val="1300"/>
              <a:buFont typeface="Arial"/>
              <a:buNone/>
            </a:pPr>
            <a:r>
              <a:rPr lang="nl-NL" sz="1300" b="1" i="0" u="none" strike="noStrike" cap="none" dirty="0">
                <a:solidFill>
                  <a:schemeClr val="accent2"/>
                </a:solidFill>
                <a:latin typeface="Arial"/>
                <a:ea typeface="Arial"/>
                <a:cs typeface="Arial"/>
                <a:sym typeface="Arial"/>
              </a:rPr>
              <a:t>Gedragsmatig: </a:t>
            </a:r>
            <a:r>
              <a:rPr lang="nl-NL" sz="1300" b="0" i="0" u="none" strike="noStrike" cap="none" dirty="0">
                <a:solidFill>
                  <a:schemeClr val="accent2"/>
                </a:solidFill>
                <a:latin typeface="Arial"/>
                <a:ea typeface="Arial"/>
                <a:cs typeface="Arial"/>
                <a:sym typeface="Arial"/>
              </a:rPr>
              <a:t>vastklampend, vermijden angst</a:t>
            </a:r>
            <a:endParaRPr sz="1300" b="1" i="0" u="none" strike="noStrike" cap="none" dirty="0">
              <a:solidFill>
                <a:schemeClr val="accent2"/>
              </a:solidFill>
              <a:latin typeface="Arial"/>
              <a:ea typeface="Arial"/>
              <a:cs typeface="Arial"/>
              <a:sym typeface="Arial"/>
            </a:endParaRPr>
          </a:p>
          <a:p>
            <a:pPr marL="0" marR="0" lvl="0" indent="0" algn="l" rtl="0">
              <a:lnSpc>
                <a:spcPct val="100000"/>
              </a:lnSpc>
              <a:spcBef>
                <a:spcPts val="1600"/>
              </a:spcBef>
              <a:spcAft>
                <a:spcPts val="0"/>
              </a:spcAft>
              <a:buNone/>
            </a:pP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79"/>
        <p:cNvGrpSpPr/>
        <p:nvPr/>
      </p:nvGrpSpPr>
      <p:grpSpPr>
        <a:xfrm>
          <a:off x="0" y="0"/>
          <a:ext cx="0" cy="0"/>
          <a:chOff x="0" y="0"/>
          <a:chExt cx="0" cy="0"/>
        </a:xfrm>
      </p:grpSpPr>
      <p:sp>
        <p:nvSpPr>
          <p:cNvPr id="280" name="Google Shape;280;p4"/>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2400"/>
              <a:buNone/>
            </a:pPr>
            <a:r>
              <a:rPr lang="nl-NL"/>
              <a:t>Angststoornissen </a:t>
            </a:r>
            <a:endParaRPr/>
          </a:p>
        </p:txBody>
      </p:sp>
      <p:sp>
        <p:nvSpPr>
          <p:cNvPr id="281" name="Google Shape;281;p4"/>
          <p:cNvSpPr/>
          <p:nvPr/>
        </p:nvSpPr>
        <p:spPr>
          <a:xfrm>
            <a:off x="812919" y="2519656"/>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2" name="Google Shape;282;p4"/>
          <p:cNvSpPr txBox="1"/>
          <p:nvPr/>
        </p:nvSpPr>
        <p:spPr>
          <a:xfrm>
            <a:off x="530352" y="1064526"/>
            <a:ext cx="7900398" cy="265709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3200"/>
              </a:spcBef>
              <a:spcAft>
                <a:spcPts val="0"/>
              </a:spcAft>
              <a:buClr>
                <a:srgbClr val="000000"/>
              </a:buClr>
              <a:buSzPts val="1300"/>
              <a:buFont typeface="Arial"/>
              <a:buNone/>
            </a:pPr>
            <a:r>
              <a:rPr lang="nl-NL" sz="1300" b="0" i="0" u="none" strike="noStrike" cap="none" dirty="0">
                <a:solidFill>
                  <a:schemeClr val="accent2"/>
                </a:solidFill>
                <a:latin typeface="Arial"/>
                <a:ea typeface="Arial"/>
                <a:cs typeface="Arial"/>
                <a:sym typeface="Arial"/>
              </a:rPr>
              <a:t>Wat </a:t>
            </a:r>
            <a:r>
              <a:rPr lang="nl-NL" sz="1300" dirty="0">
                <a:solidFill>
                  <a:schemeClr val="accent2"/>
                </a:solidFill>
              </a:rPr>
              <a:t>kan je o.a. merken in de klas/groep</a:t>
            </a:r>
            <a:endParaRPr lang="nl-NL" sz="1300" b="0" i="0" u="none" strike="noStrike" cap="none" dirty="0">
              <a:solidFill>
                <a:schemeClr val="accent2"/>
              </a:solidFill>
              <a:latin typeface="Arial"/>
              <a:ea typeface="Arial"/>
              <a:cs typeface="Arial"/>
              <a:sym typeface="Arial"/>
            </a:endParaRPr>
          </a:p>
          <a:p>
            <a:pPr marL="0" marR="0" lvl="0" indent="0" algn="l" rtl="0">
              <a:lnSpc>
                <a:spcPct val="100000"/>
              </a:lnSpc>
              <a:spcBef>
                <a:spcPts val="3200"/>
              </a:spcBef>
              <a:spcAft>
                <a:spcPts val="0"/>
              </a:spcAft>
              <a:buClr>
                <a:srgbClr val="000000"/>
              </a:buClr>
              <a:buSzPts val="1300"/>
              <a:buFont typeface="Arial"/>
              <a:buNone/>
            </a:pPr>
            <a:r>
              <a:rPr lang="nl-NL" sz="2000" dirty="0">
                <a:solidFill>
                  <a:schemeClr val="accent2"/>
                </a:solidFill>
              </a:rPr>
              <a:t>Zwart wit denken</a:t>
            </a:r>
            <a:br>
              <a:rPr lang="nl-NL" sz="2000" dirty="0">
                <a:solidFill>
                  <a:schemeClr val="accent2"/>
                </a:solidFill>
              </a:rPr>
            </a:br>
            <a:r>
              <a:rPr lang="nl-NL" sz="2000" dirty="0">
                <a:solidFill>
                  <a:schemeClr val="accent2"/>
                </a:solidFill>
              </a:rPr>
              <a:t>Gelijk stellen met hun fouten</a:t>
            </a:r>
            <a:br>
              <a:rPr lang="nl-NL" sz="2000" dirty="0">
                <a:solidFill>
                  <a:schemeClr val="accent2"/>
                </a:solidFill>
              </a:rPr>
            </a:br>
            <a:r>
              <a:rPr lang="nl-NL" sz="2000" dirty="0">
                <a:solidFill>
                  <a:schemeClr val="accent2"/>
                </a:solidFill>
              </a:rPr>
              <a:t>Positieve ervaringen ombuigen</a:t>
            </a:r>
            <a:br>
              <a:rPr lang="nl-NL" sz="1300" b="1" dirty="0">
                <a:solidFill>
                  <a:schemeClr val="accent2"/>
                </a:solidFill>
              </a:rPr>
            </a:br>
            <a:endParaRPr sz="1300" b="1" i="0" u="none" strike="noStrike" cap="none" dirty="0">
              <a:solidFill>
                <a:schemeClr val="accent2"/>
              </a:solidFill>
              <a:latin typeface="Arial"/>
              <a:ea typeface="Arial"/>
              <a:cs typeface="Arial"/>
              <a:sym typeface="Arial"/>
            </a:endParaRPr>
          </a:p>
          <a:p>
            <a:pPr marL="0" marR="0" lvl="0" indent="0" algn="l" rtl="0">
              <a:lnSpc>
                <a:spcPct val="100000"/>
              </a:lnSpc>
              <a:spcBef>
                <a:spcPts val="1600"/>
              </a:spcBef>
              <a:spcAft>
                <a:spcPts val="0"/>
              </a:spcAft>
              <a:buNone/>
            </a:pP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1988639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79"/>
        <p:cNvGrpSpPr/>
        <p:nvPr/>
      </p:nvGrpSpPr>
      <p:grpSpPr>
        <a:xfrm>
          <a:off x="0" y="0"/>
          <a:ext cx="0" cy="0"/>
          <a:chOff x="0" y="0"/>
          <a:chExt cx="0" cy="0"/>
        </a:xfrm>
      </p:grpSpPr>
      <p:sp>
        <p:nvSpPr>
          <p:cNvPr id="280" name="Google Shape;280;p4"/>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2400"/>
              <a:buNone/>
            </a:pPr>
            <a:r>
              <a:rPr lang="nl-NL"/>
              <a:t>Angststoornissen </a:t>
            </a:r>
            <a:endParaRPr/>
          </a:p>
        </p:txBody>
      </p:sp>
      <p:sp>
        <p:nvSpPr>
          <p:cNvPr id="281" name="Google Shape;281;p4"/>
          <p:cNvSpPr/>
          <p:nvPr/>
        </p:nvSpPr>
        <p:spPr>
          <a:xfrm>
            <a:off x="812919" y="2519656"/>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2" name="Google Shape;282;p4"/>
          <p:cNvSpPr txBox="1"/>
          <p:nvPr/>
        </p:nvSpPr>
        <p:spPr>
          <a:xfrm>
            <a:off x="530352" y="1064525"/>
            <a:ext cx="7900398" cy="3877944"/>
          </a:xfrm>
          <a:prstGeom prst="rect">
            <a:avLst/>
          </a:prstGeom>
          <a:noFill/>
          <a:ln>
            <a:noFill/>
          </a:ln>
        </p:spPr>
        <p:txBody>
          <a:bodyPr spcFirstLastPara="1" wrap="square" lIns="91425" tIns="45700" rIns="91425" bIns="45700" anchor="t" anchorCtr="0">
            <a:spAutoFit/>
          </a:bodyPr>
          <a:lstStyle/>
          <a:p>
            <a:pPr marR="0" lvl="0" algn="l" rtl="0">
              <a:lnSpc>
                <a:spcPct val="100000"/>
              </a:lnSpc>
              <a:spcBef>
                <a:spcPts val="1600"/>
              </a:spcBef>
              <a:spcAft>
                <a:spcPts val="0"/>
              </a:spcAft>
            </a:pPr>
            <a:r>
              <a:rPr lang="nl-NL" sz="1400" b="0" i="0" u="none" strike="noStrike" cap="none" dirty="0">
                <a:solidFill>
                  <a:srgbClr val="000000"/>
                </a:solidFill>
                <a:latin typeface="Arial"/>
                <a:ea typeface="Arial"/>
                <a:cs typeface="Arial"/>
                <a:sym typeface="Arial"/>
              </a:rPr>
              <a:t>o</a:t>
            </a:r>
            <a:r>
              <a:rPr lang="nl-NL" dirty="0"/>
              <a:t>.a. </a:t>
            </a:r>
            <a:endParaRPr lang="nl-NL"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1600"/>
              </a:spcBef>
              <a:spcAft>
                <a:spcPts val="0"/>
              </a:spcAft>
              <a:buFont typeface="Wingdings" panose="05000000000000000000" pitchFamily="2" charset="2"/>
              <a:buChar char="§"/>
            </a:pPr>
            <a:r>
              <a:rPr lang="nl-NL" sz="1400" b="0" i="0" u="none" strike="noStrike" cap="none" dirty="0">
                <a:solidFill>
                  <a:srgbClr val="000000"/>
                </a:solidFill>
                <a:latin typeface="Arial"/>
                <a:ea typeface="Arial"/>
                <a:cs typeface="Arial"/>
                <a:sym typeface="Arial"/>
              </a:rPr>
              <a:t>Sociale fobie</a:t>
            </a:r>
          </a:p>
          <a:p>
            <a:pPr marL="285750" marR="0" lvl="0" indent="-285750" algn="l" rtl="0">
              <a:lnSpc>
                <a:spcPct val="100000"/>
              </a:lnSpc>
              <a:spcBef>
                <a:spcPts val="1600"/>
              </a:spcBef>
              <a:spcAft>
                <a:spcPts val="0"/>
              </a:spcAft>
              <a:buFont typeface="Wingdings" panose="05000000000000000000" pitchFamily="2" charset="2"/>
              <a:buChar char="§"/>
            </a:pPr>
            <a:r>
              <a:rPr lang="nl-NL" dirty="0"/>
              <a:t>Selectief mutisme</a:t>
            </a:r>
          </a:p>
          <a:p>
            <a:pPr marL="285750" marR="0" lvl="0" indent="-285750" algn="l" rtl="0">
              <a:lnSpc>
                <a:spcPct val="100000"/>
              </a:lnSpc>
              <a:spcBef>
                <a:spcPts val="1600"/>
              </a:spcBef>
              <a:spcAft>
                <a:spcPts val="0"/>
              </a:spcAft>
              <a:buFont typeface="Wingdings" panose="05000000000000000000" pitchFamily="2" charset="2"/>
              <a:buChar char="§"/>
            </a:pPr>
            <a:r>
              <a:rPr lang="nl-NL" sz="1400" b="0" i="0" u="none" strike="noStrike" cap="none" dirty="0">
                <a:solidFill>
                  <a:srgbClr val="000000"/>
                </a:solidFill>
                <a:latin typeface="Arial"/>
                <a:ea typeface="Arial"/>
                <a:cs typeface="Arial"/>
                <a:sym typeface="Arial"/>
              </a:rPr>
              <a:t>Gegen</a:t>
            </a:r>
            <a:r>
              <a:rPr lang="nl-NL" dirty="0"/>
              <a:t>eraliseerde angststoornis</a:t>
            </a:r>
          </a:p>
          <a:p>
            <a:pPr marL="285750" marR="0" lvl="0" indent="-285750" algn="l" rtl="0">
              <a:lnSpc>
                <a:spcPct val="100000"/>
              </a:lnSpc>
              <a:spcBef>
                <a:spcPts val="1600"/>
              </a:spcBef>
              <a:spcAft>
                <a:spcPts val="0"/>
              </a:spcAft>
              <a:buFont typeface="Wingdings" panose="05000000000000000000" pitchFamily="2" charset="2"/>
              <a:buChar char="§"/>
            </a:pPr>
            <a:r>
              <a:rPr lang="nl-NL" sz="1400" b="0" i="0" u="none" strike="noStrike" cap="none" dirty="0">
                <a:solidFill>
                  <a:srgbClr val="000000"/>
                </a:solidFill>
                <a:latin typeface="Arial"/>
                <a:ea typeface="Arial"/>
                <a:cs typeface="Arial"/>
                <a:sym typeface="Arial"/>
              </a:rPr>
              <a:t>OCD</a:t>
            </a:r>
          </a:p>
          <a:p>
            <a:pPr marL="285750" marR="0" lvl="0" indent="-285750" algn="l" rtl="0">
              <a:lnSpc>
                <a:spcPct val="100000"/>
              </a:lnSpc>
              <a:spcBef>
                <a:spcPts val="1600"/>
              </a:spcBef>
              <a:spcAft>
                <a:spcPts val="0"/>
              </a:spcAft>
              <a:buFont typeface="Wingdings" panose="05000000000000000000" pitchFamily="2" charset="2"/>
              <a:buChar char="§"/>
            </a:pPr>
            <a:r>
              <a:rPr lang="nl-NL" dirty="0"/>
              <a:t>PTSS</a:t>
            </a:r>
          </a:p>
          <a:p>
            <a:pPr marL="285750" marR="0" lvl="0" indent="-285750" algn="l" rtl="0">
              <a:lnSpc>
                <a:spcPct val="100000"/>
              </a:lnSpc>
              <a:spcBef>
                <a:spcPts val="1600"/>
              </a:spcBef>
              <a:spcAft>
                <a:spcPts val="0"/>
              </a:spcAft>
              <a:buFont typeface="Wingdings" panose="05000000000000000000" pitchFamily="2" charset="2"/>
              <a:buChar char="§"/>
            </a:pPr>
            <a:r>
              <a:rPr lang="nl-NL" sz="1400" b="0" i="0" u="none" strike="noStrike" cap="none" dirty="0">
                <a:solidFill>
                  <a:srgbClr val="000000"/>
                </a:solidFill>
                <a:latin typeface="Arial"/>
                <a:ea typeface="Arial"/>
                <a:cs typeface="Arial"/>
                <a:sym typeface="Arial"/>
              </a:rPr>
              <a:t>Depressie</a:t>
            </a:r>
          </a:p>
          <a:p>
            <a:pPr marL="0" marR="0" lvl="0" indent="0" algn="l" rtl="0">
              <a:lnSpc>
                <a:spcPct val="100000"/>
              </a:lnSpc>
              <a:spcBef>
                <a:spcPts val="1600"/>
              </a:spcBef>
              <a:spcAft>
                <a:spcPts val="0"/>
              </a:spcAft>
              <a:buNone/>
            </a:pPr>
            <a:endParaRPr lang="nl-NL" sz="1400" b="0" i="0" u="none" strike="noStrike" cap="none" dirty="0">
              <a:solidFill>
                <a:srgbClr val="000000"/>
              </a:solidFill>
              <a:latin typeface="Arial"/>
              <a:ea typeface="Arial"/>
              <a:cs typeface="Arial"/>
              <a:sym typeface="Arial"/>
            </a:endParaRPr>
          </a:p>
          <a:p>
            <a:pPr marL="0" marR="0" lvl="0" indent="0" algn="l" rtl="0">
              <a:lnSpc>
                <a:spcPct val="100000"/>
              </a:lnSpc>
              <a:spcBef>
                <a:spcPts val="1600"/>
              </a:spcBef>
              <a:spcAft>
                <a:spcPts val="0"/>
              </a:spcAft>
              <a:buNone/>
            </a:pP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966755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79"/>
        <p:cNvGrpSpPr/>
        <p:nvPr/>
      </p:nvGrpSpPr>
      <p:grpSpPr>
        <a:xfrm>
          <a:off x="0" y="0"/>
          <a:ext cx="0" cy="0"/>
          <a:chOff x="0" y="0"/>
          <a:chExt cx="0" cy="0"/>
        </a:xfrm>
      </p:grpSpPr>
      <p:sp>
        <p:nvSpPr>
          <p:cNvPr id="280" name="Google Shape;280;p4"/>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2400"/>
              <a:buNone/>
            </a:pPr>
            <a:r>
              <a:rPr lang="nl-NL" dirty="0"/>
              <a:t>Sociale fobie </a:t>
            </a:r>
            <a:endParaRPr dirty="0"/>
          </a:p>
        </p:txBody>
      </p:sp>
      <p:sp>
        <p:nvSpPr>
          <p:cNvPr id="281" name="Google Shape;281;p4"/>
          <p:cNvSpPr/>
          <p:nvPr/>
        </p:nvSpPr>
        <p:spPr>
          <a:xfrm>
            <a:off x="812919" y="2519656"/>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2" name="Google Shape;282;p4"/>
          <p:cNvSpPr txBox="1"/>
          <p:nvPr/>
        </p:nvSpPr>
        <p:spPr>
          <a:xfrm>
            <a:off x="538303" y="1064525"/>
            <a:ext cx="7900398" cy="5406568"/>
          </a:xfrm>
          <a:prstGeom prst="rect">
            <a:avLst/>
          </a:prstGeom>
          <a:noFill/>
          <a:ln>
            <a:noFill/>
          </a:ln>
        </p:spPr>
        <p:txBody>
          <a:bodyPr spcFirstLastPara="1" wrap="square" lIns="91425" tIns="45700" rIns="91425" bIns="45700" anchor="t" anchorCtr="0">
            <a:spAutoFit/>
          </a:bodyPr>
          <a:lstStyle/>
          <a:p>
            <a:pPr marR="0" lvl="0" algn="l" rtl="0">
              <a:lnSpc>
                <a:spcPct val="100000"/>
              </a:lnSpc>
              <a:spcBef>
                <a:spcPts val="1600"/>
              </a:spcBef>
              <a:spcAft>
                <a:spcPts val="0"/>
              </a:spcAft>
            </a:pPr>
            <a:r>
              <a:rPr lang="nl-NL" dirty="0"/>
              <a:t>Heftige angst voor sociale situaties/presteren</a:t>
            </a:r>
            <a:br>
              <a:rPr lang="nl-NL" dirty="0"/>
            </a:br>
            <a:r>
              <a:rPr lang="nl-NL" dirty="0"/>
              <a:t>Veel gepieker </a:t>
            </a:r>
            <a:r>
              <a:rPr lang="nl-NL" dirty="0">
                <a:sym typeface="Wingdings" panose="05000000000000000000" pitchFamily="2" charset="2"/>
              </a:rPr>
              <a:t> vervelend verloop  volgende keer nog meer gepieker/angst</a:t>
            </a:r>
            <a:br>
              <a:rPr lang="nl-NL" dirty="0">
                <a:sym typeface="Wingdings" panose="05000000000000000000" pitchFamily="2" charset="2"/>
              </a:rPr>
            </a:br>
            <a:r>
              <a:rPr lang="nl-NL" dirty="0">
                <a:sym typeface="Wingdings" panose="05000000000000000000" pitchFamily="2" charset="2"/>
              </a:rPr>
              <a:t>Vaak openbaart dit zich rond 12</a:t>
            </a:r>
            <a:r>
              <a:rPr lang="nl-NL" baseline="30000" dirty="0">
                <a:sym typeface="Wingdings" panose="05000000000000000000" pitchFamily="2" charset="2"/>
              </a:rPr>
              <a:t>e</a:t>
            </a:r>
            <a:r>
              <a:rPr lang="nl-NL" dirty="0">
                <a:sym typeface="Wingdings" panose="05000000000000000000" pitchFamily="2" charset="2"/>
              </a:rPr>
              <a:t> levensjaar</a:t>
            </a:r>
            <a:br>
              <a:rPr lang="nl-NL" dirty="0">
                <a:sym typeface="Wingdings" panose="05000000000000000000" pitchFamily="2" charset="2"/>
              </a:rPr>
            </a:br>
            <a:r>
              <a:rPr lang="nl-NL" dirty="0"/>
              <a:t>Vaak één van ouders ook </a:t>
            </a:r>
            <a:br>
              <a:rPr lang="nl-NL" dirty="0"/>
            </a:br>
            <a:r>
              <a:rPr lang="nl-NL" dirty="0"/>
              <a:t>Opvoeding kan van invloed zijn (Autoritair, afwijzend of beschermend)</a:t>
            </a:r>
            <a:br>
              <a:rPr lang="nl-NL" dirty="0"/>
            </a:br>
            <a:r>
              <a:rPr lang="nl-NL" dirty="0"/>
              <a:t>Vernederende ervaring</a:t>
            </a:r>
          </a:p>
          <a:p>
            <a:pPr marR="0" lvl="0" algn="l" rtl="0">
              <a:lnSpc>
                <a:spcPct val="100000"/>
              </a:lnSpc>
              <a:spcBef>
                <a:spcPts val="1600"/>
              </a:spcBef>
              <a:spcAft>
                <a:spcPts val="0"/>
              </a:spcAft>
            </a:pPr>
            <a:r>
              <a:rPr lang="nl-NL" dirty="0"/>
              <a:t>Moeilijk contact, teruggetrokken houding, afzijdig bij activiteiten</a:t>
            </a:r>
            <a:br>
              <a:rPr lang="nl-NL" dirty="0"/>
            </a:br>
            <a:r>
              <a:rPr lang="nl-NL" dirty="0"/>
              <a:t>Liever niet in de belangstelling</a:t>
            </a:r>
            <a:br>
              <a:rPr lang="nl-NL" dirty="0"/>
            </a:br>
            <a:r>
              <a:rPr lang="nl-NL" dirty="0"/>
              <a:t>Zweten, blozen, soms zelfs misselijk </a:t>
            </a:r>
            <a:br>
              <a:rPr lang="nl-NL" dirty="0"/>
            </a:br>
            <a:r>
              <a:rPr lang="nl-NL" dirty="0"/>
              <a:t>Invullen van gedachten</a:t>
            </a:r>
          </a:p>
          <a:p>
            <a:pPr marR="0" lvl="0" algn="l" rtl="0">
              <a:lnSpc>
                <a:spcPct val="100000"/>
              </a:lnSpc>
              <a:spcBef>
                <a:spcPts val="1600"/>
              </a:spcBef>
              <a:spcAft>
                <a:spcPts val="0"/>
              </a:spcAft>
            </a:pPr>
            <a:br>
              <a:rPr lang="nl-NL" dirty="0"/>
            </a:br>
            <a:r>
              <a:rPr lang="nl-NL" dirty="0"/>
              <a:t>Veilig pedagogisch klimaat, geen onverwachte beurten, naast ‘veilige’ </a:t>
            </a:r>
            <a:r>
              <a:rPr lang="nl-NL" dirty="0" err="1"/>
              <a:t>lln</a:t>
            </a:r>
            <a:r>
              <a:rPr lang="nl-NL" dirty="0"/>
              <a:t>, stimuleren om grenzen te verleggen, complimenten, praten over gevoelens. </a:t>
            </a:r>
          </a:p>
          <a:p>
            <a:pPr marL="285750" marR="0" lvl="0" indent="-285750" algn="l" rtl="0">
              <a:lnSpc>
                <a:spcPct val="100000"/>
              </a:lnSpc>
              <a:spcBef>
                <a:spcPts val="1600"/>
              </a:spcBef>
              <a:spcAft>
                <a:spcPts val="0"/>
              </a:spcAft>
              <a:buFont typeface="Wingdings" panose="05000000000000000000" pitchFamily="2" charset="2"/>
              <a:buChar char="§"/>
            </a:pPr>
            <a:endParaRPr lang="nl-NL" dirty="0"/>
          </a:p>
          <a:p>
            <a:pPr marR="0" lvl="0" algn="l" rtl="0">
              <a:lnSpc>
                <a:spcPct val="100000"/>
              </a:lnSpc>
              <a:spcBef>
                <a:spcPts val="1600"/>
              </a:spcBef>
              <a:spcAft>
                <a:spcPts val="0"/>
              </a:spcAft>
            </a:pPr>
            <a:br>
              <a:rPr lang="nl-NL" dirty="0"/>
            </a:br>
            <a:endParaRPr lang="nl-NL" sz="1400" b="0" i="0" u="none" strike="noStrike" cap="none" dirty="0">
              <a:solidFill>
                <a:srgbClr val="000000"/>
              </a:solidFill>
              <a:latin typeface="Arial"/>
              <a:ea typeface="Arial"/>
              <a:cs typeface="Arial"/>
              <a:sym typeface="Arial"/>
            </a:endParaRPr>
          </a:p>
          <a:p>
            <a:pPr marL="0" marR="0" lvl="0" indent="0" algn="l" rtl="0">
              <a:lnSpc>
                <a:spcPct val="100000"/>
              </a:lnSpc>
              <a:spcBef>
                <a:spcPts val="1600"/>
              </a:spcBef>
              <a:spcAft>
                <a:spcPts val="0"/>
              </a:spcAft>
              <a:buNone/>
            </a:pPr>
            <a:endParaRPr lang="nl-NL" sz="1400" b="0" i="0" u="none" strike="noStrike" cap="none" dirty="0">
              <a:solidFill>
                <a:srgbClr val="000000"/>
              </a:solidFill>
              <a:latin typeface="Arial"/>
              <a:ea typeface="Arial"/>
              <a:cs typeface="Arial"/>
              <a:sym typeface="Arial"/>
            </a:endParaRPr>
          </a:p>
          <a:p>
            <a:pPr marL="0" marR="0" lvl="0" indent="0" algn="l" rtl="0">
              <a:lnSpc>
                <a:spcPct val="100000"/>
              </a:lnSpc>
              <a:spcBef>
                <a:spcPts val="1600"/>
              </a:spcBef>
              <a:spcAft>
                <a:spcPts val="0"/>
              </a:spcAft>
              <a:buNone/>
            </a:pP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2225890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79"/>
        <p:cNvGrpSpPr/>
        <p:nvPr/>
      </p:nvGrpSpPr>
      <p:grpSpPr>
        <a:xfrm>
          <a:off x="0" y="0"/>
          <a:ext cx="0" cy="0"/>
          <a:chOff x="0" y="0"/>
          <a:chExt cx="0" cy="0"/>
        </a:xfrm>
      </p:grpSpPr>
      <p:sp>
        <p:nvSpPr>
          <p:cNvPr id="280" name="Google Shape;280;p4"/>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2400"/>
              <a:buNone/>
            </a:pPr>
            <a:r>
              <a:rPr lang="nl-NL" dirty="0"/>
              <a:t>Selectief mutisme</a:t>
            </a:r>
            <a:endParaRPr dirty="0"/>
          </a:p>
        </p:txBody>
      </p:sp>
      <p:sp>
        <p:nvSpPr>
          <p:cNvPr id="281" name="Google Shape;281;p4"/>
          <p:cNvSpPr/>
          <p:nvPr/>
        </p:nvSpPr>
        <p:spPr>
          <a:xfrm>
            <a:off x="812919" y="2519656"/>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2" name="Google Shape;282;p4"/>
          <p:cNvSpPr txBox="1"/>
          <p:nvPr/>
        </p:nvSpPr>
        <p:spPr>
          <a:xfrm>
            <a:off x="538303" y="1064525"/>
            <a:ext cx="7900398" cy="4780756"/>
          </a:xfrm>
          <a:prstGeom prst="rect">
            <a:avLst/>
          </a:prstGeom>
          <a:noFill/>
          <a:ln>
            <a:noFill/>
          </a:ln>
        </p:spPr>
        <p:txBody>
          <a:bodyPr spcFirstLastPara="1" wrap="square" lIns="91425" tIns="45700" rIns="91425" bIns="45700" anchor="t" anchorCtr="0">
            <a:spAutoFit/>
          </a:bodyPr>
          <a:lstStyle/>
          <a:p>
            <a:pPr marR="0" lvl="0" algn="l" rtl="0">
              <a:lnSpc>
                <a:spcPct val="100000"/>
              </a:lnSpc>
              <a:spcBef>
                <a:spcPts val="1600"/>
              </a:spcBef>
              <a:spcAft>
                <a:spcPts val="0"/>
              </a:spcAft>
            </a:pPr>
            <a:r>
              <a:rPr lang="nl-NL" dirty="0"/>
              <a:t>In bepaalde situaties niet spreken (thuis wel, op school niet)</a:t>
            </a:r>
            <a:br>
              <a:rPr lang="nl-NL" dirty="0"/>
            </a:br>
            <a:br>
              <a:rPr lang="nl-NL" dirty="0"/>
            </a:br>
            <a:r>
              <a:rPr lang="nl-NL" dirty="0"/>
              <a:t>Ouders, mogelijk genetisch, vreemde taal/land, als 3</a:t>
            </a:r>
            <a:r>
              <a:rPr lang="nl-NL" baseline="30000" dirty="0"/>
              <a:t>e</a:t>
            </a:r>
            <a:r>
              <a:rPr lang="nl-NL" dirty="0"/>
              <a:t> taal, gezin met extreem weinig sociaal contact.</a:t>
            </a:r>
          </a:p>
          <a:p>
            <a:pPr marR="0" lvl="0" algn="l" rtl="0">
              <a:lnSpc>
                <a:spcPct val="100000"/>
              </a:lnSpc>
              <a:spcBef>
                <a:spcPts val="1600"/>
              </a:spcBef>
              <a:spcAft>
                <a:spcPts val="0"/>
              </a:spcAft>
            </a:pPr>
            <a:r>
              <a:rPr lang="nl-NL" dirty="0"/>
              <a:t>Spreekt consequent niet in sociale situaties</a:t>
            </a:r>
            <a:br>
              <a:rPr lang="nl-NL" dirty="0"/>
            </a:br>
            <a:r>
              <a:rPr lang="nl-NL" dirty="0"/>
              <a:t>Vaak zwakke taalontwikkeling</a:t>
            </a:r>
            <a:br>
              <a:rPr lang="nl-NL" dirty="0"/>
            </a:br>
            <a:br>
              <a:rPr lang="nl-NL" dirty="0"/>
            </a:br>
            <a:br>
              <a:rPr lang="nl-NL" dirty="0"/>
            </a:br>
            <a:r>
              <a:rPr lang="nl-NL" dirty="0"/>
              <a:t>Veilig klimaat, praat erover, plek met overzicht, niet dwingen met beurten, zoek naar tijdelijke communicatiemogelijkheden, samenwerking met behandelaar, mee laten doen met groepsactiviteiten. Niet dwingen, proberen te ontlokken. </a:t>
            </a:r>
            <a:br>
              <a:rPr lang="nl-NL" dirty="0"/>
            </a:br>
            <a:br>
              <a:rPr lang="nl-NL" dirty="0"/>
            </a:br>
            <a:r>
              <a:rPr lang="nl-NL" b="1" dirty="0"/>
              <a:t>Casus!</a:t>
            </a:r>
          </a:p>
          <a:p>
            <a:pPr marR="0" lvl="0" algn="l" rtl="0">
              <a:lnSpc>
                <a:spcPct val="100000"/>
              </a:lnSpc>
              <a:spcBef>
                <a:spcPts val="1600"/>
              </a:spcBef>
              <a:spcAft>
                <a:spcPts val="0"/>
              </a:spcAft>
            </a:pPr>
            <a:br>
              <a:rPr lang="nl-NL" dirty="0"/>
            </a:br>
            <a:endParaRPr lang="nl-NL" sz="1400" b="0" i="0" u="none" strike="noStrike" cap="none" dirty="0">
              <a:solidFill>
                <a:srgbClr val="000000"/>
              </a:solidFill>
              <a:latin typeface="Arial"/>
              <a:ea typeface="Arial"/>
              <a:cs typeface="Arial"/>
              <a:sym typeface="Arial"/>
            </a:endParaRPr>
          </a:p>
          <a:p>
            <a:pPr marL="0" marR="0" lvl="0" indent="0" algn="l" rtl="0">
              <a:lnSpc>
                <a:spcPct val="100000"/>
              </a:lnSpc>
              <a:spcBef>
                <a:spcPts val="1600"/>
              </a:spcBef>
              <a:spcAft>
                <a:spcPts val="0"/>
              </a:spcAft>
              <a:buNone/>
            </a:pPr>
            <a:endParaRPr lang="nl-NL" sz="1400" b="0" i="0" u="none" strike="noStrike" cap="none" dirty="0">
              <a:solidFill>
                <a:srgbClr val="000000"/>
              </a:solidFill>
              <a:latin typeface="Arial"/>
              <a:ea typeface="Arial"/>
              <a:cs typeface="Arial"/>
              <a:sym typeface="Arial"/>
            </a:endParaRPr>
          </a:p>
          <a:p>
            <a:pPr marL="0" marR="0" lvl="0" indent="0" algn="l" rtl="0">
              <a:lnSpc>
                <a:spcPct val="100000"/>
              </a:lnSpc>
              <a:spcBef>
                <a:spcPts val="1600"/>
              </a:spcBef>
              <a:spcAft>
                <a:spcPts val="0"/>
              </a:spcAft>
              <a:buNone/>
            </a:pP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783284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79"/>
        <p:cNvGrpSpPr/>
        <p:nvPr/>
      </p:nvGrpSpPr>
      <p:grpSpPr>
        <a:xfrm>
          <a:off x="0" y="0"/>
          <a:ext cx="0" cy="0"/>
          <a:chOff x="0" y="0"/>
          <a:chExt cx="0" cy="0"/>
        </a:xfrm>
      </p:grpSpPr>
      <p:sp>
        <p:nvSpPr>
          <p:cNvPr id="280" name="Google Shape;280;p4"/>
          <p:cNvSpPr txBox="1">
            <a:spLocks noGrp="1"/>
          </p:cNvSpPr>
          <p:nvPr>
            <p:ph type="title"/>
          </p:nvPr>
        </p:nvSpPr>
        <p:spPr>
          <a:xfrm>
            <a:off x="713250" y="523025"/>
            <a:ext cx="7717500" cy="541500"/>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2400"/>
              <a:buNone/>
            </a:pPr>
            <a:r>
              <a:rPr lang="nl-NL" dirty="0"/>
              <a:t>Gegeneraliseerde angststoornis</a:t>
            </a:r>
            <a:endParaRPr dirty="0"/>
          </a:p>
        </p:txBody>
      </p:sp>
      <p:sp>
        <p:nvSpPr>
          <p:cNvPr id="281" name="Google Shape;281;p4"/>
          <p:cNvSpPr/>
          <p:nvPr/>
        </p:nvSpPr>
        <p:spPr>
          <a:xfrm>
            <a:off x="812919" y="2519656"/>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2" name="Google Shape;282;p4"/>
          <p:cNvSpPr txBox="1"/>
          <p:nvPr/>
        </p:nvSpPr>
        <p:spPr>
          <a:xfrm>
            <a:off x="538303" y="1064525"/>
            <a:ext cx="7900398" cy="3477835"/>
          </a:xfrm>
          <a:prstGeom prst="rect">
            <a:avLst/>
          </a:prstGeom>
          <a:noFill/>
          <a:ln>
            <a:noFill/>
          </a:ln>
        </p:spPr>
        <p:txBody>
          <a:bodyPr spcFirstLastPara="1" wrap="square" lIns="91425" tIns="45700" rIns="91425" bIns="45700" anchor="t" anchorCtr="0">
            <a:spAutoFit/>
          </a:bodyPr>
          <a:lstStyle/>
          <a:p>
            <a:pPr marR="0" lvl="0" algn="l" rtl="0">
              <a:lnSpc>
                <a:spcPct val="100000"/>
              </a:lnSpc>
              <a:spcBef>
                <a:spcPts val="1600"/>
              </a:spcBef>
              <a:spcAft>
                <a:spcPts val="0"/>
              </a:spcAft>
            </a:pPr>
            <a:r>
              <a:rPr lang="nl-NL" dirty="0"/>
              <a:t>Constant gespannen, veel piekeren (rampen, wereldproblemen, prestaties op school/sport), als gevolg prikkelbaar en rusteloos.</a:t>
            </a:r>
          </a:p>
          <a:p>
            <a:pPr marR="0" lvl="0" algn="l" rtl="0">
              <a:lnSpc>
                <a:spcPct val="100000"/>
              </a:lnSpc>
              <a:spcBef>
                <a:spcPts val="1600"/>
              </a:spcBef>
              <a:spcAft>
                <a:spcPts val="0"/>
              </a:spcAft>
            </a:pPr>
            <a:br>
              <a:rPr lang="nl-NL" dirty="0"/>
            </a:br>
            <a:r>
              <a:rPr lang="nl-NL" dirty="0"/>
              <a:t>Veel bevestiging nodig, allerlei vage klachten (hoofd/buikpijn), nerveus gedrag.</a:t>
            </a:r>
            <a:br>
              <a:rPr lang="nl-NL" dirty="0"/>
            </a:br>
            <a:r>
              <a:rPr lang="nl-NL" dirty="0"/>
              <a:t>Soms lusteloos, doet zich jonger voor.</a:t>
            </a:r>
          </a:p>
          <a:p>
            <a:pPr marR="0" lvl="0" algn="l" rtl="0">
              <a:lnSpc>
                <a:spcPct val="100000"/>
              </a:lnSpc>
              <a:spcBef>
                <a:spcPts val="1600"/>
              </a:spcBef>
              <a:spcAft>
                <a:spcPts val="0"/>
              </a:spcAft>
            </a:pPr>
            <a:endParaRPr lang="nl-NL" dirty="0"/>
          </a:p>
          <a:p>
            <a:pPr marR="0" lvl="0" algn="l" rtl="0">
              <a:lnSpc>
                <a:spcPct val="100000"/>
              </a:lnSpc>
              <a:spcBef>
                <a:spcPts val="1600"/>
              </a:spcBef>
              <a:spcAft>
                <a:spcPts val="0"/>
              </a:spcAft>
            </a:pPr>
            <a:r>
              <a:rPr lang="nl-NL" dirty="0"/>
              <a:t>Veilige sfeer, vertrouwen, steun, toon begrip, zorg dat je sterk staat, let op pestgedrag.</a:t>
            </a:r>
            <a:br>
              <a:rPr lang="nl-NL" dirty="0"/>
            </a:br>
            <a:endParaRPr lang="nl-NL" sz="1400" b="0" i="0" u="none" strike="noStrike" cap="none" dirty="0">
              <a:solidFill>
                <a:srgbClr val="000000"/>
              </a:solidFill>
              <a:latin typeface="Arial"/>
              <a:ea typeface="Arial"/>
              <a:cs typeface="Arial"/>
              <a:sym typeface="Arial"/>
            </a:endParaRPr>
          </a:p>
          <a:p>
            <a:pPr marL="0" marR="0" lvl="0" indent="0" algn="l" rtl="0">
              <a:lnSpc>
                <a:spcPct val="100000"/>
              </a:lnSpc>
              <a:spcBef>
                <a:spcPts val="1600"/>
              </a:spcBef>
              <a:spcAft>
                <a:spcPts val="0"/>
              </a:spcAft>
              <a:buNone/>
            </a:pPr>
            <a:endParaRPr lang="nl-NL" sz="1400" b="0" i="0" u="none" strike="noStrike" cap="none" dirty="0">
              <a:solidFill>
                <a:srgbClr val="000000"/>
              </a:solidFill>
              <a:latin typeface="Arial"/>
              <a:ea typeface="Arial"/>
              <a:cs typeface="Arial"/>
              <a:sym typeface="Arial"/>
            </a:endParaRPr>
          </a:p>
          <a:p>
            <a:pPr marL="0" marR="0" lvl="0" indent="0" algn="l" rtl="0">
              <a:lnSpc>
                <a:spcPct val="100000"/>
              </a:lnSpc>
              <a:spcBef>
                <a:spcPts val="1600"/>
              </a:spcBef>
              <a:spcAft>
                <a:spcPts val="0"/>
              </a:spcAft>
              <a:buNone/>
            </a:pP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3622627313"/>
      </p:ext>
    </p:extLst>
  </p:cSld>
  <p:clrMapOvr>
    <a:masterClrMapping/>
  </p:clrMapOvr>
</p:sld>
</file>

<file path=ppt/theme/theme1.xml><?xml version="1.0" encoding="utf-8"?>
<a:theme xmlns:a="http://schemas.openxmlformats.org/drawingml/2006/main" name="Elegant Education Pack for Students by Slidesgo">
  <a:themeElements>
    <a:clrScheme name="Simple Light">
      <a:dk1>
        <a:srgbClr val="FFFFFF"/>
      </a:dk1>
      <a:lt1>
        <a:srgbClr val="EDECDF"/>
      </a:lt1>
      <a:dk2>
        <a:srgbClr val="C8A591"/>
      </a:dk2>
      <a:lt2>
        <a:srgbClr val="FFFFFF"/>
      </a:lt2>
      <a:accent1>
        <a:srgbClr val="A0A299"/>
      </a:accent1>
      <a:accent2>
        <a:srgbClr val="40474B"/>
      </a:accent2>
      <a:accent3>
        <a:srgbClr val="C8A591"/>
      </a:accent3>
      <a:accent4>
        <a:srgbClr val="EDECDF"/>
      </a:accent4>
      <a:accent5>
        <a:srgbClr val="A0A299"/>
      </a:accent5>
      <a:accent6>
        <a:srgbClr val="FFFFFF"/>
      </a:accent6>
      <a:hlink>
        <a:srgbClr val="40474B"/>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TotalTime>
  <Words>1264</Words>
  <Application>Microsoft Office PowerPoint</Application>
  <PresentationFormat>Diavoorstelling (16:9)</PresentationFormat>
  <Paragraphs>130</Paragraphs>
  <Slides>21</Slides>
  <Notes>21</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21</vt:i4>
      </vt:variant>
    </vt:vector>
  </HeadingPairs>
  <TitlesOfParts>
    <vt:vector size="28" baseType="lpstr">
      <vt:lpstr>Arial</vt:lpstr>
      <vt:lpstr>Roboto Condensed Light</vt:lpstr>
      <vt:lpstr>Hammersmith One</vt:lpstr>
      <vt:lpstr>Quattrocento Sans</vt:lpstr>
      <vt:lpstr>Wingdings</vt:lpstr>
      <vt:lpstr>Ubuntu</vt:lpstr>
      <vt:lpstr>Elegant Education Pack for Students by Slidesgo</vt:lpstr>
      <vt:lpstr> Angststoornis</vt:lpstr>
      <vt:lpstr>Doel van deze workshop </vt:lpstr>
      <vt:lpstr>Angst </vt:lpstr>
      <vt:lpstr>Angststoornissen </vt:lpstr>
      <vt:lpstr>Angststoornissen </vt:lpstr>
      <vt:lpstr>Angststoornissen </vt:lpstr>
      <vt:lpstr>Sociale fobie </vt:lpstr>
      <vt:lpstr>Selectief mutisme</vt:lpstr>
      <vt:lpstr>Gegeneraliseerde angststoornis</vt:lpstr>
      <vt:lpstr>Separatieangst</vt:lpstr>
      <vt:lpstr>Separatieangst</vt:lpstr>
      <vt:lpstr>Opdracht: terugblik naar je eigen jeugd… </vt:lpstr>
      <vt:lpstr>Verschillende angststoornissen (OCD) </vt:lpstr>
      <vt:lpstr>OCD; dwanghandelingen </vt:lpstr>
      <vt:lpstr>OCD; wat merk je in de klas?</vt:lpstr>
      <vt:lpstr>PowerPoint-presentatie</vt:lpstr>
      <vt:lpstr>Faalangst </vt:lpstr>
      <vt:lpstr>Faalangst </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Angststoornissen </dc:title>
  <dc:creator>Loran Ressing</dc:creator>
  <cp:lastModifiedBy>Terry Dieperink</cp:lastModifiedBy>
  <cp:revision>1</cp:revision>
  <dcterms:modified xsi:type="dcterms:W3CDTF">2022-05-12T06:29:56Z</dcterms:modified>
</cp:coreProperties>
</file>