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9" r:id="rId4"/>
    <p:sldId id="264" r:id="rId5"/>
    <p:sldId id="260" r:id="rId6"/>
    <p:sldId id="268" r:id="rId7"/>
    <p:sldId id="258" r:id="rId8"/>
    <p:sldId id="266" r:id="rId9"/>
    <p:sldId id="261"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3"/>
  </p:normalViewPr>
  <p:slideViewPr>
    <p:cSldViewPr snapToGrid="0" snapToObjects="1">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Klikken om de titelstijl van het model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Klikken om de titelstijl van het model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6C117F-5CCF-4837-BE5F-2B92066CAFAF}"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Klikken om de titelstijl van het model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4EB90BD-B6CE-46B7-997F-7313B992CCDC}"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Klikken om de titelstijl van het model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DB9D11F-B188-461D-B23F-39381795C052}"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Klikken om de titelstijl van het model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2E6D8D9-55A2-4063-B0F3-121F44549695}"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Klikken om de titelstijl van het model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4B24536-994D-4021-A283-9F449C0DB509}" type="datetimeFigureOut">
              <a:rPr lang="en-US" dirty="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me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Klikken om de titelstijl van het model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Sleep de afbeelding naar de tijdelijke aanduiding of 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Sleep de afbeelding naar de tijdelijke aanduiding of 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Sleep de afbeelding naar de tijdelijke aanduiding of 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CBBBB78-C96F-47B7-AB17-D852CA960AC9}" type="datetimeFigureOut">
              <a:rPr lang="en-US" dirty="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Klikken om de titelstijl van het model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Klikken om de titelstijl van het model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6/21/2022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Klikken om de titelstijl van het model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Klikken om de titelstijl van het model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0578ACC-22D6-47C1-A373-4FD133E34F3C}" type="datetimeFigureOut">
              <a:rPr lang="en-US" dirty="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Klikken om de titelstijl van het model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Klikken om de titelstijl van het model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Klikken om de titelstijl van het model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Klikken om de titelstijl van het model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331444B-B92B-4E27-8C94-BB93EAF5CB18}"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Klikken om de titelstijl van het model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3EFA5E-FA76-400D-B3DC-F0BA90E6D107}" type="datetimeFigureOut">
              <a:rPr lang="en-US" dirty="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Klikken om de titelstijl van het model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6/21/2022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wOLaNlmuJ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qdK5uK7B0L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9mGtDGzo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dirty="0"/>
              <a:t>Democratie</a:t>
            </a:r>
          </a:p>
        </p:txBody>
      </p:sp>
      <p:sp>
        <p:nvSpPr>
          <p:cNvPr id="3" name="Ondertitel 2"/>
          <p:cNvSpPr>
            <a:spLocks noGrp="1"/>
          </p:cNvSpPr>
          <p:nvPr>
            <p:ph type="subTitle" idx="1"/>
          </p:nvPr>
        </p:nvSpPr>
        <p:spPr>
          <a:xfrm>
            <a:off x="157808" y="4383153"/>
            <a:ext cx="8144134" cy="1117687"/>
          </a:xfrm>
        </p:spPr>
        <p:txBody>
          <a:bodyPr/>
          <a:lstStyle/>
          <a:p>
            <a:r>
              <a:rPr lang="nl-NL" dirty="0"/>
              <a:t>Marlies Houtbraken</a:t>
            </a:r>
          </a:p>
        </p:txBody>
      </p:sp>
    </p:spTree>
    <p:extLst>
      <p:ext uri="{BB962C8B-B14F-4D97-AF65-F5344CB8AC3E}">
        <p14:creationId xmlns:p14="http://schemas.microsoft.com/office/powerpoint/2010/main" val="193846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4000" dirty="0"/>
              <a:t>Nog een hele fijne dag!</a:t>
            </a:r>
          </a:p>
        </p:txBody>
      </p:sp>
    </p:spTree>
    <p:extLst>
      <p:ext uri="{BB962C8B-B14F-4D97-AF65-F5344CB8AC3E}">
        <p14:creationId xmlns:p14="http://schemas.microsoft.com/office/powerpoint/2010/main" val="209164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versta jij onder democratie?</a:t>
            </a:r>
          </a:p>
        </p:txBody>
      </p:sp>
      <p:sp>
        <p:nvSpPr>
          <p:cNvPr id="3" name="Tijdelijke aanduiding voor inhoud 2"/>
          <p:cNvSpPr>
            <a:spLocks noGrp="1"/>
          </p:cNvSpPr>
          <p:nvPr>
            <p:ph idx="1"/>
          </p:nvPr>
        </p:nvSpPr>
        <p:spPr/>
        <p:txBody>
          <a:bodyPr>
            <a:normAutofit/>
          </a:bodyPr>
          <a:lstStyle/>
          <a:p>
            <a:r>
              <a:rPr lang="nl-NL" sz="3200" dirty="0"/>
              <a:t>Schrijf voor jezelf op wat democratie inhoudt?</a:t>
            </a:r>
          </a:p>
        </p:txBody>
      </p:sp>
    </p:spTree>
    <p:extLst>
      <p:ext uri="{BB962C8B-B14F-4D97-AF65-F5344CB8AC3E}">
        <p14:creationId xmlns:p14="http://schemas.microsoft.com/office/powerpoint/2010/main" val="27217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doen?</a:t>
            </a:r>
          </a:p>
        </p:txBody>
      </p:sp>
      <p:sp>
        <p:nvSpPr>
          <p:cNvPr id="3" name="Tijdelijke aanduiding voor inhoud 2"/>
          <p:cNvSpPr>
            <a:spLocks noGrp="1"/>
          </p:cNvSpPr>
          <p:nvPr>
            <p:ph idx="1"/>
          </p:nvPr>
        </p:nvSpPr>
        <p:spPr>
          <a:xfrm>
            <a:off x="680320" y="2086501"/>
            <a:ext cx="9613861" cy="4336070"/>
          </a:xfrm>
        </p:spPr>
        <p:txBody>
          <a:bodyPr>
            <a:normAutofit fontScale="92500" lnSpcReduction="20000"/>
          </a:bodyPr>
          <a:lstStyle/>
          <a:p>
            <a:pPr marL="0" indent="0">
              <a:buNone/>
            </a:pPr>
            <a:r>
              <a:rPr lang="nl-NL" dirty="0"/>
              <a:t>2 groepen</a:t>
            </a:r>
          </a:p>
          <a:p>
            <a:pPr marL="0" indent="0">
              <a:buNone/>
            </a:pPr>
            <a:r>
              <a:rPr lang="nl-NL" dirty="0"/>
              <a:t>Iedereen in de groep krijgt een taak.</a:t>
            </a:r>
          </a:p>
          <a:p>
            <a:pPr marL="0" indent="0">
              <a:buNone/>
            </a:pPr>
            <a:endParaRPr lang="nl-NL" dirty="0"/>
          </a:p>
          <a:p>
            <a:pPr marL="0" indent="0">
              <a:buNone/>
            </a:pPr>
            <a:r>
              <a:rPr lang="nl-NL" dirty="0"/>
              <a:t>Regel 1: jullie werken in stilte</a:t>
            </a:r>
          </a:p>
          <a:p>
            <a:pPr marL="0" indent="0">
              <a:buNone/>
            </a:pPr>
            <a:r>
              <a:rPr lang="nl-NL" dirty="0"/>
              <a:t>Regel 2: Als je spreekt of geluid maakt dan heeft de groep gefaald!</a:t>
            </a:r>
          </a:p>
          <a:p>
            <a:pPr marL="0" indent="0">
              <a:buNone/>
            </a:pPr>
            <a:endParaRPr lang="nl-NL" dirty="0"/>
          </a:p>
          <a:p>
            <a:pPr marL="0" indent="0">
              <a:buNone/>
            </a:pPr>
            <a:r>
              <a:rPr lang="nl-NL" dirty="0"/>
              <a:t>Tijd: 10 minuten</a:t>
            </a:r>
          </a:p>
          <a:p>
            <a:pPr marL="0" indent="0">
              <a:buNone/>
            </a:pPr>
            <a:r>
              <a:rPr lang="nl-NL" dirty="0"/>
              <a:t>Bespreken</a:t>
            </a:r>
          </a:p>
          <a:p>
            <a:pPr marL="0" indent="0">
              <a:buNone/>
            </a:pPr>
            <a:r>
              <a:rPr lang="nl-NL" dirty="0"/>
              <a:t>Eventueel extra tijd</a:t>
            </a:r>
          </a:p>
          <a:p>
            <a:pPr marL="0" indent="0">
              <a:buNone/>
            </a:pPr>
            <a:r>
              <a:rPr lang="nl-NL" dirty="0"/>
              <a:t>Nabespreken</a:t>
            </a:r>
          </a:p>
          <a:p>
            <a:pPr marL="0" indent="0">
              <a:buNone/>
            </a:pPr>
            <a:endParaRPr lang="nl-NL" dirty="0"/>
          </a:p>
          <a:p>
            <a:pPr marL="0" indent="0">
              <a:buNone/>
            </a:pPr>
            <a:r>
              <a:rPr lang="nl-NL" dirty="0"/>
              <a:t>Korte toelichting op het begrip democratie.</a:t>
            </a:r>
          </a:p>
          <a:p>
            <a:pPr marL="0" indent="0">
              <a:buNone/>
            </a:pPr>
            <a:endParaRPr lang="nl-NL" dirty="0"/>
          </a:p>
          <a:p>
            <a:pPr marL="0" indent="0">
              <a:buNone/>
            </a:pPr>
            <a:endParaRPr lang="nl-NL" dirty="0"/>
          </a:p>
          <a:p>
            <a:pPr marL="0" indent="0">
              <a:buNone/>
            </a:pPr>
            <a:endParaRPr lang="nl-NL" dirty="0"/>
          </a:p>
        </p:txBody>
      </p:sp>
      <p:pic>
        <p:nvPicPr>
          <p:cNvPr id="4" name="Afbeelding 3"/>
          <p:cNvPicPr>
            <a:picLocks noChangeAspect="1"/>
          </p:cNvPicPr>
          <p:nvPr/>
        </p:nvPicPr>
        <p:blipFill rotWithShape="1">
          <a:blip r:embed="rId2"/>
          <a:srcRect l="68686" t="-205" r="10304" b="39700"/>
          <a:stretch/>
        </p:blipFill>
        <p:spPr>
          <a:xfrm>
            <a:off x="10619807" y="2189915"/>
            <a:ext cx="1452450" cy="4129242"/>
          </a:xfrm>
          <a:prstGeom prst="rect">
            <a:avLst/>
          </a:prstGeom>
        </p:spPr>
      </p:pic>
    </p:spTree>
    <p:extLst>
      <p:ext uri="{BB962C8B-B14F-4D97-AF65-F5344CB8AC3E}">
        <p14:creationId xmlns:p14="http://schemas.microsoft.com/office/powerpoint/2010/main" val="117009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Evaluatie </a:t>
            </a:r>
            <a:r>
              <a:rPr lang="nl-NL" dirty="0" err="1"/>
              <a:t>lego_opdracht</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a:t>1. Hoe ging de samenwerking?</a:t>
            </a:r>
          </a:p>
          <a:p>
            <a:pPr marL="0" indent="0">
              <a:buNone/>
            </a:pPr>
            <a:r>
              <a:rPr lang="nl-NL" dirty="0"/>
              <a:t>afstemmen op elkaar, rolduidelijkheid, communicatie</a:t>
            </a:r>
          </a:p>
          <a:p>
            <a:pPr marL="0" indent="0">
              <a:buNone/>
            </a:pPr>
            <a:r>
              <a:rPr lang="nl-NL" dirty="0"/>
              <a:t>2. Hoe kun je elkaar helpen?</a:t>
            </a:r>
          </a:p>
          <a:p>
            <a:pPr marL="0" indent="0">
              <a:buNone/>
            </a:pPr>
            <a:r>
              <a:rPr lang="nl-NL" dirty="0"/>
              <a:t>ondersteunen</a:t>
            </a:r>
          </a:p>
          <a:p>
            <a:pPr marL="0" indent="0">
              <a:buNone/>
            </a:pPr>
            <a:r>
              <a:rPr lang="nl-NL" dirty="0"/>
              <a:t>3. Hoe kun je elkaar vertrouwen?</a:t>
            </a:r>
          </a:p>
          <a:p>
            <a:pPr marL="0" indent="0">
              <a:buNone/>
            </a:pPr>
            <a:r>
              <a:rPr lang="nl-NL" dirty="0"/>
              <a:t>verwachtingen</a:t>
            </a:r>
          </a:p>
          <a:p>
            <a:pPr marL="0" indent="0">
              <a:buNone/>
            </a:pPr>
            <a:r>
              <a:rPr lang="nl-NL" dirty="0"/>
              <a:t>4. Hoe kom je tot flow?</a:t>
            </a:r>
          </a:p>
          <a:p>
            <a:pPr marL="0" indent="0">
              <a:buNone/>
            </a:pPr>
            <a:r>
              <a:rPr lang="nl-NL" dirty="0"/>
              <a:t>Vrijheid, geef elkaar de ruimte.</a:t>
            </a:r>
          </a:p>
          <a:p>
            <a:endParaRPr lang="nl-NL" dirty="0"/>
          </a:p>
          <a:p>
            <a:endParaRPr lang="nl-NL" dirty="0"/>
          </a:p>
        </p:txBody>
      </p:sp>
    </p:spTree>
    <p:extLst>
      <p:ext uri="{BB962C8B-B14F-4D97-AF65-F5344CB8AC3E}">
        <p14:creationId xmlns:p14="http://schemas.microsoft.com/office/powerpoint/2010/main" val="7776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Democratie vraagt voortdurende afstemming</a:t>
            </a:r>
          </a:p>
        </p:txBody>
      </p:sp>
      <p:sp>
        <p:nvSpPr>
          <p:cNvPr id="3" name="Tijdelijke aanduiding voor inhoud 2"/>
          <p:cNvSpPr>
            <a:spLocks noGrp="1"/>
          </p:cNvSpPr>
          <p:nvPr>
            <p:ph idx="1"/>
          </p:nvPr>
        </p:nvSpPr>
        <p:spPr>
          <a:xfrm>
            <a:off x="680321" y="2336873"/>
            <a:ext cx="9613861" cy="3944184"/>
          </a:xfrm>
        </p:spPr>
        <p:txBody>
          <a:bodyPr>
            <a:normAutofit/>
          </a:bodyPr>
          <a:lstStyle/>
          <a:p>
            <a:pPr marL="0" indent="0" algn="ctr">
              <a:buNone/>
            </a:pPr>
            <a:r>
              <a:rPr lang="nl-NL" b="1" dirty="0">
                <a:solidFill>
                  <a:srgbClr val="FFFF00"/>
                </a:solidFill>
              </a:rPr>
              <a:t>Chantal </a:t>
            </a:r>
            <a:r>
              <a:rPr lang="nl-NL" b="1" dirty="0" err="1">
                <a:solidFill>
                  <a:srgbClr val="FFFF00"/>
                </a:solidFill>
              </a:rPr>
              <a:t>Mouffe</a:t>
            </a:r>
            <a:r>
              <a:rPr lang="nl-NL" b="1" dirty="0">
                <a:solidFill>
                  <a:srgbClr val="FFFF00"/>
                </a:solidFill>
              </a:rPr>
              <a:t>: democratie is een paradox</a:t>
            </a:r>
          </a:p>
          <a:p>
            <a:pPr marL="0" indent="0" algn="ctr">
              <a:buNone/>
            </a:pPr>
            <a:endParaRPr lang="nl-NL" dirty="0"/>
          </a:p>
          <a:p>
            <a:pPr marL="0" indent="0" algn="ctr">
              <a:buNone/>
            </a:pPr>
            <a:r>
              <a:rPr lang="nl-NL" b="1" dirty="0"/>
              <a:t>Democratie is de onoplosbare spanning tussen vrijheid en gelijkheid </a:t>
            </a:r>
          </a:p>
          <a:p>
            <a:pPr marL="0" indent="0" algn="ctr">
              <a:buNone/>
            </a:pPr>
            <a:endParaRPr lang="nl-NL" b="1" dirty="0"/>
          </a:p>
          <a:p>
            <a:pPr marL="0" indent="0" algn="ctr">
              <a:buNone/>
            </a:pPr>
            <a:r>
              <a:rPr lang="nl-NL" dirty="0"/>
              <a:t>Het is een </a:t>
            </a:r>
            <a:r>
              <a:rPr lang="nl-NL" dirty="0" err="1"/>
              <a:t>agonistisch</a:t>
            </a:r>
            <a:r>
              <a:rPr lang="nl-NL" dirty="0"/>
              <a:t> pluralisme</a:t>
            </a:r>
          </a:p>
          <a:p>
            <a:pPr marL="0" indent="0" algn="ctr">
              <a:buNone/>
            </a:pPr>
            <a:r>
              <a:rPr lang="nl-NL" dirty="0"/>
              <a:t>Van antagonisme </a:t>
            </a:r>
            <a:r>
              <a:rPr lang="mr-IN" dirty="0"/>
              <a:t>–</a:t>
            </a:r>
            <a:r>
              <a:rPr lang="nl-NL" dirty="0"/>
              <a:t> waar de ander een vijand is </a:t>
            </a:r>
            <a:r>
              <a:rPr lang="mr-IN" dirty="0"/>
              <a:t>–</a:t>
            </a:r>
            <a:r>
              <a:rPr lang="nl-NL" dirty="0"/>
              <a:t> naar </a:t>
            </a:r>
            <a:r>
              <a:rPr lang="nl-NL" dirty="0" err="1"/>
              <a:t>agonisme</a:t>
            </a:r>
            <a:endParaRPr lang="nl-NL" dirty="0"/>
          </a:p>
          <a:p>
            <a:pPr marL="0" indent="0" algn="ctr">
              <a:buNone/>
            </a:pPr>
            <a:r>
              <a:rPr lang="nl-NL" dirty="0"/>
              <a:t>Je verbindt je met dezelfde waarden, maar interpreteert deze verschillend.</a:t>
            </a:r>
          </a:p>
          <a:p>
            <a:pPr marL="0" indent="0">
              <a:buNone/>
            </a:pPr>
            <a:endParaRPr lang="nl-NL" dirty="0"/>
          </a:p>
        </p:txBody>
      </p:sp>
      <p:pic>
        <p:nvPicPr>
          <p:cNvPr id="4" name="Afbeelding 3"/>
          <p:cNvPicPr>
            <a:picLocks noChangeAspect="1"/>
          </p:cNvPicPr>
          <p:nvPr/>
        </p:nvPicPr>
        <p:blipFill>
          <a:blip r:embed="rId2"/>
          <a:stretch>
            <a:fillRect/>
          </a:stretch>
        </p:blipFill>
        <p:spPr>
          <a:xfrm rot="1526462">
            <a:off x="9963298" y="3324200"/>
            <a:ext cx="1595592" cy="1595592"/>
          </a:xfrm>
          <a:prstGeom prst="rect">
            <a:avLst/>
          </a:prstGeom>
        </p:spPr>
      </p:pic>
    </p:spTree>
    <p:extLst>
      <p:ext uri="{BB962C8B-B14F-4D97-AF65-F5344CB8AC3E}">
        <p14:creationId xmlns:p14="http://schemas.microsoft.com/office/powerpoint/2010/main" val="133343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1645" y="1645628"/>
            <a:ext cx="7492557" cy="5018599"/>
          </a:xfrm>
        </p:spPr>
      </p:pic>
      <p:sp>
        <p:nvSpPr>
          <p:cNvPr id="2" name="Titel 1"/>
          <p:cNvSpPr>
            <a:spLocks noGrp="1"/>
          </p:cNvSpPr>
          <p:nvPr>
            <p:ph type="title"/>
          </p:nvPr>
        </p:nvSpPr>
        <p:spPr>
          <a:xfrm>
            <a:off x="1990647" y="734374"/>
            <a:ext cx="9613861" cy="1080938"/>
          </a:xfrm>
        </p:spPr>
        <p:txBody>
          <a:bodyPr/>
          <a:lstStyle/>
          <a:p>
            <a:pPr algn="ctr"/>
            <a:r>
              <a:rPr lang="nl-NL">
                <a:hlinkClick r:id="rId3"/>
              </a:rPr>
              <a:t>Democratie op </a:t>
            </a:r>
            <a:r>
              <a:rPr lang="nl-NL" dirty="0">
                <a:hlinkClick r:id="rId3"/>
              </a:rPr>
              <a:t>Baltische wijze</a:t>
            </a:r>
            <a:endParaRPr lang="nl-NL" dirty="0"/>
          </a:p>
        </p:txBody>
      </p:sp>
    </p:spTree>
    <p:extLst>
      <p:ext uri="{BB962C8B-B14F-4D97-AF65-F5344CB8AC3E}">
        <p14:creationId xmlns:p14="http://schemas.microsoft.com/office/powerpoint/2010/main" val="187015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DEMOCRATIE?</a:t>
            </a:r>
          </a:p>
        </p:txBody>
      </p:sp>
      <p:sp>
        <p:nvSpPr>
          <p:cNvPr id="3" name="Tijdelijke aanduiding voor inhoud 2"/>
          <p:cNvSpPr>
            <a:spLocks noGrp="1"/>
          </p:cNvSpPr>
          <p:nvPr>
            <p:ph idx="1"/>
          </p:nvPr>
        </p:nvSpPr>
        <p:spPr>
          <a:xfrm>
            <a:off x="680321" y="2336873"/>
            <a:ext cx="10259822" cy="3599316"/>
          </a:xfrm>
        </p:spPr>
        <p:txBody>
          <a:bodyPr/>
          <a:lstStyle/>
          <a:p>
            <a:pPr marL="0" indent="0">
              <a:buNone/>
            </a:pPr>
            <a:r>
              <a:rPr lang="nl-NL" dirty="0"/>
              <a:t>‘</a:t>
            </a:r>
            <a:r>
              <a:rPr lang="nl-NL" b="1" dirty="0" err="1"/>
              <a:t>demos</a:t>
            </a:r>
            <a:r>
              <a:rPr lang="nl-NL" dirty="0"/>
              <a:t>’_deelname van iedereen aan </a:t>
            </a:r>
            <a:r>
              <a:rPr lang="nl-NL" b="1" dirty="0" err="1"/>
              <a:t>kratein</a:t>
            </a:r>
            <a:r>
              <a:rPr lang="nl-NL" dirty="0" err="1"/>
              <a:t>_bestuur</a:t>
            </a:r>
            <a:r>
              <a:rPr lang="nl-NL" dirty="0"/>
              <a:t> en besluitvorming</a:t>
            </a:r>
          </a:p>
          <a:p>
            <a:pPr marL="0" indent="0">
              <a:buNone/>
            </a:pPr>
            <a:endParaRPr lang="nl-NL" dirty="0"/>
          </a:p>
          <a:p>
            <a:pPr marL="0" indent="0" algn="ctr">
              <a:buNone/>
            </a:pPr>
            <a:r>
              <a:rPr lang="nl-NL" b="1" dirty="0">
                <a:solidFill>
                  <a:srgbClr val="FFFF00"/>
                </a:solidFill>
              </a:rPr>
              <a:t>Liberale democratie</a:t>
            </a:r>
          </a:p>
          <a:p>
            <a:pPr marL="0" indent="0" algn="ctr">
              <a:buNone/>
            </a:pPr>
            <a:r>
              <a:rPr lang="nl-NL" dirty="0"/>
              <a:t>Het principe van </a:t>
            </a:r>
            <a:r>
              <a:rPr lang="nl-NL" dirty="0">
                <a:solidFill>
                  <a:srgbClr val="FFFF00"/>
                </a:solidFill>
              </a:rPr>
              <a:t>gelijkheid</a:t>
            </a:r>
            <a:r>
              <a:rPr lang="nl-NL" dirty="0"/>
              <a:t> en het principe van </a:t>
            </a:r>
            <a:r>
              <a:rPr lang="nl-NL" dirty="0">
                <a:solidFill>
                  <a:srgbClr val="FFFF00"/>
                </a:solidFill>
              </a:rPr>
              <a:t>vrijheid. </a:t>
            </a:r>
          </a:p>
        </p:txBody>
      </p:sp>
    </p:spTree>
    <p:extLst>
      <p:ext uri="{BB962C8B-B14F-4D97-AF65-F5344CB8AC3E}">
        <p14:creationId xmlns:p14="http://schemas.microsoft.com/office/powerpoint/2010/main" val="122094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3068" y="740871"/>
            <a:ext cx="8265716" cy="1080938"/>
          </a:xfrm>
        </p:spPr>
        <p:txBody>
          <a:bodyPr>
            <a:normAutofit/>
          </a:bodyPr>
          <a:lstStyle/>
          <a:p>
            <a:pPr algn="r"/>
            <a:r>
              <a:rPr lang="nl-NL" sz="4800" dirty="0">
                <a:hlinkClick r:id="rId2"/>
              </a:rPr>
              <a:t>DEMOCRATIE</a:t>
            </a:r>
            <a:r>
              <a:rPr lang="nl-NL" sz="4800" dirty="0"/>
              <a:t> </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482" y="2126735"/>
            <a:ext cx="8323550" cy="4364295"/>
          </a:xfrm>
        </p:spPr>
      </p:pic>
    </p:spTree>
    <p:extLst>
      <p:ext uri="{BB962C8B-B14F-4D97-AF65-F5344CB8AC3E}">
        <p14:creationId xmlns:p14="http://schemas.microsoft.com/office/powerpoint/2010/main" val="5504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hlinkClick r:id="rId2"/>
              </a:rPr>
              <a:t>You can't get always what you want</a:t>
            </a:r>
            <a:endParaRPr lang="nl-NL" sz="4400" dirty="0"/>
          </a:p>
        </p:txBody>
      </p:sp>
      <p:sp>
        <p:nvSpPr>
          <p:cNvPr id="3" name="Tijdelijke aanduiding voor inhoud 2"/>
          <p:cNvSpPr>
            <a:spLocks noGrp="1"/>
          </p:cNvSpPr>
          <p:nvPr>
            <p:ph idx="1"/>
          </p:nvPr>
        </p:nvSpPr>
        <p:spPr>
          <a:xfrm>
            <a:off x="680322" y="2336873"/>
            <a:ext cx="9040622" cy="3599316"/>
          </a:xfrm>
        </p:spPr>
        <p:txBody>
          <a:bodyPr/>
          <a:lstStyle/>
          <a:p>
            <a:pPr marL="0" indent="0">
              <a:lnSpc>
                <a:spcPct val="140000"/>
              </a:lnSpc>
              <a:buNone/>
            </a:pPr>
            <a:r>
              <a:rPr lang="nl-NL" i="1" dirty="0"/>
              <a:t>Betrokkenheid en verantwoordelijkheid voor het publieke domein vraagt een zekere discipline en zelfbeheersing, die niet vanzelf komt maar geleerd en eigen gemaakt dient te worden, soms is dit een pijnlijk proces. </a:t>
            </a:r>
          </a:p>
          <a:p>
            <a:pPr marL="0" indent="0">
              <a:lnSpc>
                <a:spcPct val="140000"/>
              </a:lnSpc>
              <a:buNone/>
            </a:pPr>
            <a:r>
              <a:rPr lang="nl-NL" dirty="0"/>
              <a:t>							    </a:t>
            </a:r>
            <a:r>
              <a:rPr lang="nl-NL" dirty="0" err="1"/>
              <a:t>Odo</a:t>
            </a:r>
            <a:r>
              <a:rPr lang="nl-NL" dirty="0"/>
              <a:t> </a:t>
            </a:r>
            <a:r>
              <a:rPr lang="nl-NL" dirty="0" err="1"/>
              <a:t>Marquand</a:t>
            </a:r>
            <a:endParaRPr lang="nl-NL" dirty="0"/>
          </a:p>
        </p:txBody>
      </p:sp>
    </p:spTree>
    <p:extLst>
      <p:ext uri="{BB962C8B-B14F-4D97-AF65-F5344CB8AC3E}">
        <p14:creationId xmlns:p14="http://schemas.microsoft.com/office/powerpoint/2010/main" val="1988490058"/>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Template>Berlijn</Template>
  <TotalTime>122</TotalTime>
  <Words>260</Words>
  <Application>Microsoft Office PowerPoint</Application>
  <PresentationFormat>Breedbeeld</PresentationFormat>
  <Paragraphs>46</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Trebuchet MS</vt:lpstr>
      <vt:lpstr>TM04033917[[fn=Berlin]]_novariants</vt:lpstr>
      <vt:lpstr>Democratie</vt:lpstr>
      <vt:lpstr>Wat versta jij onder democratie?</vt:lpstr>
      <vt:lpstr>Wat gaan we doen?</vt:lpstr>
      <vt:lpstr>Evaluatie lego_opdracht</vt:lpstr>
      <vt:lpstr>Democratie vraagt voortdurende afstemming</vt:lpstr>
      <vt:lpstr>Democratie op Baltische wijze</vt:lpstr>
      <vt:lpstr>Wat is DEMOCRATIE?</vt:lpstr>
      <vt:lpstr>DEMOCRATIE </vt:lpstr>
      <vt:lpstr>You can't get always what you want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 van de Democratie</dc:title>
  <dc:creator>marlies houtbraken</dc:creator>
  <cp:lastModifiedBy>Leo van Ast</cp:lastModifiedBy>
  <cp:revision>16</cp:revision>
  <dcterms:created xsi:type="dcterms:W3CDTF">2017-11-15T19:46:09Z</dcterms:created>
  <dcterms:modified xsi:type="dcterms:W3CDTF">2022-06-21T10:50:46Z</dcterms:modified>
</cp:coreProperties>
</file>