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nl-NL"/>
              <a:t>Klik om stijl te bewerken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5EED9240-88CF-4C35-9CDB-55A77EC5EEFE}" type="datetimeFigureOut">
              <a:rPr lang="nl-NL" smtClean="0"/>
              <a:t>20-6-2022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A655B468-9B67-4075-AB9A-785300CB89A9}" type="slidenum">
              <a:rPr lang="nl-NL" smtClean="0"/>
              <a:t>‹nr.›</a:t>
            </a:fld>
            <a:endParaRPr lang="nl-N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1662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EED9240-88CF-4C35-9CDB-55A77EC5EEFE}" type="datetimeFigureOut">
              <a:rPr lang="nl-NL" smtClean="0"/>
              <a:t>20-6-2022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A655B468-9B67-4075-AB9A-785300CB89A9}" type="slidenum">
              <a:rPr lang="nl-NL" smtClean="0"/>
              <a:t>‹nr.›</a:t>
            </a:fld>
            <a:endParaRPr lang="nl-NL"/>
          </a:p>
        </p:txBody>
      </p:sp>
    </p:spTree>
    <p:extLst>
      <p:ext uri="{BB962C8B-B14F-4D97-AF65-F5344CB8AC3E}">
        <p14:creationId xmlns:p14="http://schemas.microsoft.com/office/powerpoint/2010/main" val="3617050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EED9240-88CF-4C35-9CDB-55A77EC5EEFE}" type="datetimeFigureOut">
              <a:rPr lang="nl-NL" smtClean="0"/>
              <a:t>20-6-2022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A655B468-9B67-4075-AB9A-785300CB89A9}" type="slidenum">
              <a:rPr lang="nl-NL" smtClean="0"/>
              <a:t>‹nr.›</a:t>
            </a:fld>
            <a:endParaRPr lang="nl-NL"/>
          </a:p>
        </p:txBody>
      </p:sp>
    </p:spTree>
    <p:extLst>
      <p:ext uri="{BB962C8B-B14F-4D97-AF65-F5344CB8AC3E}">
        <p14:creationId xmlns:p14="http://schemas.microsoft.com/office/powerpoint/2010/main" val="1825520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EED9240-88CF-4C35-9CDB-55A77EC5EEFE}" type="datetimeFigureOut">
              <a:rPr lang="nl-NL" smtClean="0"/>
              <a:t>20-6-2022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A655B468-9B67-4075-AB9A-785300CB89A9}" type="slidenum">
              <a:rPr lang="nl-NL" smtClean="0"/>
              <a:t>‹nr.›</a:t>
            </a:fld>
            <a:endParaRPr lang="nl-NL"/>
          </a:p>
        </p:txBody>
      </p:sp>
    </p:spTree>
    <p:extLst>
      <p:ext uri="{BB962C8B-B14F-4D97-AF65-F5344CB8AC3E}">
        <p14:creationId xmlns:p14="http://schemas.microsoft.com/office/powerpoint/2010/main" val="3258396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nl-NL"/>
              <a:t>Klik om stijl te bewerken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5EED9240-88CF-4C35-9CDB-55A77EC5EEFE}" type="datetimeFigureOut">
              <a:rPr lang="nl-NL" smtClean="0"/>
              <a:t>20-6-2022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A655B468-9B67-4075-AB9A-785300CB89A9}" type="slidenum">
              <a:rPr lang="nl-NL" smtClean="0"/>
              <a:t>‹nr.›</a:t>
            </a:fld>
            <a:endParaRPr lang="nl-N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8551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nl-NL"/>
              <a:t>Klik om stijl te bewerken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5EED9240-88CF-4C35-9CDB-55A77EC5EEFE}" type="datetimeFigureOut">
              <a:rPr lang="nl-NL" smtClean="0"/>
              <a:t>20-6-2022</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A655B468-9B67-4075-AB9A-785300CB89A9}" type="slidenum">
              <a:rPr lang="nl-NL" smtClean="0"/>
              <a:t>‹nr.›</a:t>
            </a:fld>
            <a:endParaRPr lang="nl-NL"/>
          </a:p>
        </p:txBody>
      </p:sp>
    </p:spTree>
    <p:extLst>
      <p:ext uri="{BB962C8B-B14F-4D97-AF65-F5344CB8AC3E}">
        <p14:creationId xmlns:p14="http://schemas.microsoft.com/office/powerpoint/2010/main" val="3084503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nl-NL"/>
              <a:t>Klik om stijl te bewerken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097280" y="2582335"/>
            <a:ext cx="4937760" cy="328676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217920" y="2582334"/>
            <a:ext cx="4937760" cy="328676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5EED9240-88CF-4C35-9CDB-55A77EC5EEFE}" type="datetimeFigureOut">
              <a:rPr lang="nl-NL" smtClean="0"/>
              <a:t>20-6-2022</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A655B468-9B67-4075-AB9A-785300CB89A9}" type="slidenum">
              <a:rPr lang="nl-NL" smtClean="0"/>
              <a:t>‹nr.›</a:t>
            </a:fld>
            <a:endParaRPr lang="nl-NL"/>
          </a:p>
        </p:txBody>
      </p:sp>
    </p:spTree>
    <p:extLst>
      <p:ext uri="{BB962C8B-B14F-4D97-AF65-F5344CB8AC3E}">
        <p14:creationId xmlns:p14="http://schemas.microsoft.com/office/powerpoint/2010/main" val="1264950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5EED9240-88CF-4C35-9CDB-55A77EC5EEFE}" type="datetimeFigureOut">
              <a:rPr lang="nl-NL" smtClean="0"/>
              <a:t>20-6-2022</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A655B468-9B67-4075-AB9A-785300CB89A9}" type="slidenum">
              <a:rPr lang="nl-NL" smtClean="0"/>
              <a:t>‹nr.›</a:t>
            </a:fld>
            <a:endParaRPr lang="nl-NL"/>
          </a:p>
        </p:txBody>
      </p:sp>
    </p:spTree>
    <p:extLst>
      <p:ext uri="{BB962C8B-B14F-4D97-AF65-F5344CB8AC3E}">
        <p14:creationId xmlns:p14="http://schemas.microsoft.com/office/powerpoint/2010/main" val="306001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EED9240-88CF-4C35-9CDB-55A77EC5EEFE}" type="datetimeFigureOut">
              <a:rPr lang="nl-NL" smtClean="0"/>
              <a:t>20-6-2022</a:t>
            </a:fld>
            <a:endParaRPr lang="nl-NL"/>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nl-NL"/>
          </a:p>
        </p:txBody>
      </p:sp>
      <p:sp>
        <p:nvSpPr>
          <p:cNvPr id="9" name="Slide Number Placeholder 8"/>
          <p:cNvSpPr>
            <a:spLocks noGrp="1"/>
          </p:cNvSpPr>
          <p:nvPr>
            <p:ph type="sldNum" sz="quarter" idx="12"/>
          </p:nvPr>
        </p:nvSpPr>
        <p:spPr/>
        <p:txBody>
          <a:bodyPr/>
          <a:lstStyle/>
          <a:p>
            <a:fld id="{A655B468-9B67-4075-AB9A-785300CB89A9}" type="slidenum">
              <a:rPr lang="nl-NL" smtClean="0"/>
              <a:t>‹nr.›</a:t>
            </a:fld>
            <a:endParaRPr lang="nl-NL"/>
          </a:p>
        </p:txBody>
      </p:sp>
    </p:spTree>
    <p:extLst>
      <p:ext uri="{BB962C8B-B14F-4D97-AF65-F5344CB8AC3E}">
        <p14:creationId xmlns:p14="http://schemas.microsoft.com/office/powerpoint/2010/main" val="3750245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nl-NL"/>
              <a:t>Klik om stijl te bewerken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5EED9240-88CF-4C35-9CDB-55A77EC5EEFE}" type="datetimeFigureOut">
              <a:rPr lang="nl-NL" smtClean="0"/>
              <a:t>20-6-2022</a:t>
            </a:fld>
            <a:endParaRPr lang="nl-NL"/>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nl-NL"/>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655B468-9B67-4075-AB9A-785300CB89A9}" type="slidenum">
              <a:rPr lang="nl-NL" smtClean="0"/>
              <a:t>‹nr.›</a:t>
            </a:fld>
            <a:endParaRPr lang="nl-NL"/>
          </a:p>
        </p:txBody>
      </p:sp>
    </p:spTree>
    <p:extLst>
      <p:ext uri="{BB962C8B-B14F-4D97-AF65-F5344CB8AC3E}">
        <p14:creationId xmlns:p14="http://schemas.microsoft.com/office/powerpoint/2010/main" val="3534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nl-NL"/>
              <a:t>Klik om stijl te bewerken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5EED9240-88CF-4C35-9CDB-55A77EC5EEFE}" type="datetimeFigureOut">
              <a:rPr lang="nl-NL" smtClean="0"/>
              <a:t>20-6-2022</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A655B468-9B67-4075-AB9A-785300CB89A9}" type="slidenum">
              <a:rPr lang="nl-NL" smtClean="0"/>
              <a:t>‹nr.›</a:t>
            </a:fld>
            <a:endParaRPr lang="nl-NL"/>
          </a:p>
        </p:txBody>
      </p:sp>
    </p:spTree>
    <p:extLst>
      <p:ext uri="{BB962C8B-B14F-4D97-AF65-F5344CB8AC3E}">
        <p14:creationId xmlns:p14="http://schemas.microsoft.com/office/powerpoint/2010/main" val="4043783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nl-NL"/>
              <a:t>Klik om stijl te bewerken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EED9240-88CF-4C35-9CDB-55A77EC5EEFE}" type="datetimeFigureOut">
              <a:rPr lang="nl-NL" smtClean="0"/>
              <a:t>20-6-2022</a:t>
            </a:fld>
            <a:endParaRPr lang="nl-NL"/>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nl-NL"/>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655B468-9B67-4075-AB9A-785300CB89A9}" type="slidenum">
              <a:rPr lang="nl-NL" smtClean="0"/>
              <a:t>‹nr.›</a:t>
            </a:fld>
            <a:endParaRPr lang="nl-NL"/>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10240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E03E52-35AD-40B7-B4B9-F293904A949D}"/>
              </a:ext>
            </a:extLst>
          </p:cNvPr>
          <p:cNvSpPr>
            <a:spLocks noGrp="1"/>
          </p:cNvSpPr>
          <p:nvPr>
            <p:ph type="ctrTitle"/>
          </p:nvPr>
        </p:nvSpPr>
        <p:spPr>
          <a:xfrm>
            <a:off x="9093496" y="618681"/>
            <a:ext cx="2613872" cy="4794567"/>
          </a:xfrm>
        </p:spPr>
        <p:txBody>
          <a:bodyPr vert="horz" lIns="91440" tIns="45720" rIns="91440" bIns="45720" rtlCol="0" anchor="ctr">
            <a:normAutofit/>
          </a:bodyPr>
          <a:lstStyle/>
          <a:p>
            <a:pPr algn="l"/>
            <a:r>
              <a:rPr lang="en-US" sz="3600">
                <a:solidFill>
                  <a:srgbClr val="FFFFFF"/>
                </a:solidFill>
              </a:rPr>
              <a:t>OPS</a:t>
            </a:r>
            <a:br>
              <a:rPr lang="en-US" sz="3600">
                <a:solidFill>
                  <a:srgbClr val="FFFFFF"/>
                </a:solidFill>
              </a:rPr>
            </a:br>
            <a:r>
              <a:rPr lang="en-US" sz="3600">
                <a:solidFill>
                  <a:srgbClr val="FFFFFF"/>
                </a:solidFill>
              </a:rPr>
              <a:t>Visie op onderwijs</a:t>
            </a:r>
          </a:p>
        </p:txBody>
      </p:sp>
      <p:pic>
        <p:nvPicPr>
          <p:cNvPr id="4" name="Afbeelding 3">
            <a:extLst>
              <a:ext uri="{FF2B5EF4-FFF2-40B4-BE49-F238E27FC236}">
                <a16:creationId xmlns:a16="http://schemas.microsoft.com/office/drawing/2014/main" id="{983F4FD6-B466-4519-977F-663C64AE8919}"/>
              </a:ext>
            </a:extLst>
          </p:cNvPr>
          <p:cNvPicPr>
            <a:picLocks noChangeAspect="1"/>
          </p:cNvPicPr>
          <p:nvPr/>
        </p:nvPicPr>
        <p:blipFill rotWithShape="1">
          <a:blip r:embed="rId2"/>
          <a:srcRect r="7154" b="1"/>
          <a:stretch/>
        </p:blipFill>
        <p:spPr>
          <a:xfrm>
            <a:off x="976251" y="942538"/>
            <a:ext cx="7163222" cy="4808332"/>
          </a:xfrm>
          <a:prstGeom prst="rect">
            <a:avLst/>
          </a:prstGeom>
          <a:effectLst/>
        </p:spPr>
      </p:pic>
    </p:spTree>
    <p:extLst>
      <p:ext uri="{BB962C8B-B14F-4D97-AF65-F5344CB8AC3E}">
        <p14:creationId xmlns:p14="http://schemas.microsoft.com/office/powerpoint/2010/main" val="904794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04AFDEF0-9B27-4A03-A71A-357D6A90632B}"/>
              </a:ext>
            </a:extLst>
          </p:cNvPr>
          <p:cNvSpPr/>
          <p:nvPr/>
        </p:nvSpPr>
        <p:spPr>
          <a:xfrm>
            <a:off x="1272729" y="1786235"/>
            <a:ext cx="8865504" cy="1754326"/>
          </a:xfrm>
          <a:prstGeom prst="rect">
            <a:avLst/>
          </a:prstGeom>
          <a:noFill/>
        </p:spPr>
        <p:txBody>
          <a:bodyPr wrap="none" lIns="91440" tIns="45720" rIns="91440" bIns="45720">
            <a:spAutoFit/>
          </a:bodyPr>
          <a:lstStyle/>
          <a:p>
            <a:pPr algn="ctr"/>
            <a:r>
              <a:rPr lang="nl-NL" sz="5400" b="0" cap="none" spc="0" dirty="0">
                <a:ln w="0"/>
                <a:solidFill>
                  <a:schemeClr val="tx1"/>
                </a:solidFill>
                <a:effectLst>
                  <a:outerShdw blurRad="38100" dist="19050" dir="2700000" algn="tl" rotWithShape="0">
                    <a:schemeClr val="dk1">
                      <a:alpha val="40000"/>
                    </a:schemeClr>
                  </a:outerShdw>
                </a:effectLst>
              </a:rPr>
              <a:t>Ontdek je visie</a:t>
            </a:r>
          </a:p>
          <a:p>
            <a:pPr algn="ctr"/>
            <a:r>
              <a:rPr lang="nl-NL" sz="5400" b="0" cap="none" spc="0" dirty="0">
                <a:ln w="0"/>
                <a:solidFill>
                  <a:schemeClr val="tx1"/>
                </a:solidFill>
                <a:effectLst>
                  <a:outerShdw blurRad="38100" dist="19050" dir="2700000" algn="tl" rotWithShape="0">
                    <a:schemeClr val="dk1">
                      <a:alpha val="40000"/>
                    </a:schemeClr>
                  </a:outerShdw>
                </a:effectLst>
              </a:rPr>
              <a:t>Door het spelen van de spellen</a:t>
            </a:r>
          </a:p>
        </p:txBody>
      </p:sp>
    </p:spTree>
    <p:extLst>
      <p:ext uri="{BB962C8B-B14F-4D97-AF65-F5344CB8AC3E}">
        <p14:creationId xmlns:p14="http://schemas.microsoft.com/office/powerpoint/2010/main" val="2147284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65EFDA13-7875-4A61-A19B-73332A90B5C4}"/>
              </a:ext>
            </a:extLst>
          </p:cNvPr>
          <p:cNvSpPr/>
          <p:nvPr/>
        </p:nvSpPr>
        <p:spPr>
          <a:xfrm>
            <a:off x="4358341" y="481310"/>
            <a:ext cx="2865721"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nl-NL" sz="5400" b="1" cap="none" spc="0" dirty="0">
                <a:ln/>
                <a:solidFill>
                  <a:schemeClr val="accent3"/>
                </a:solidFill>
                <a:effectLst/>
              </a:rPr>
              <a:t>Opdracht</a:t>
            </a:r>
          </a:p>
        </p:txBody>
      </p:sp>
      <p:sp>
        <p:nvSpPr>
          <p:cNvPr id="3" name="Tekstvak 2">
            <a:extLst>
              <a:ext uri="{FF2B5EF4-FFF2-40B4-BE49-F238E27FC236}">
                <a16:creationId xmlns:a16="http://schemas.microsoft.com/office/drawing/2014/main" id="{9EB227A1-CD24-49E2-A7A1-46E412E03175}"/>
              </a:ext>
            </a:extLst>
          </p:cNvPr>
          <p:cNvSpPr txBox="1"/>
          <p:nvPr/>
        </p:nvSpPr>
        <p:spPr>
          <a:xfrm>
            <a:off x="2085975" y="1724025"/>
            <a:ext cx="8258175" cy="3416320"/>
          </a:xfrm>
          <a:prstGeom prst="rect">
            <a:avLst/>
          </a:prstGeom>
          <a:noFill/>
        </p:spPr>
        <p:txBody>
          <a:bodyPr wrap="square" rtlCol="0">
            <a:spAutoFit/>
          </a:bodyPr>
          <a:lstStyle/>
          <a:p>
            <a:r>
              <a:rPr lang="nl-NL" sz="2400" dirty="0"/>
              <a:t>Maak een verslagje over jouw visie. Schrijf hierin op:</a:t>
            </a:r>
          </a:p>
          <a:p>
            <a:endParaRPr lang="nl-NL" sz="2400" dirty="0"/>
          </a:p>
          <a:p>
            <a:pPr marL="342900" indent="-342900">
              <a:buAutoNum type="arabicPeriod"/>
            </a:pPr>
            <a:r>
              <a:rPr lang="nl-NL" sz="2400" dirty="0"/>
              <a:t>Wat waren jouw belangrijkste 2 legitimaties? Vat in je eigen woorden samen wat</a:t>
            </a:r>
          </a:p>
          <a:p>
            <a:r>
              <a:rPr lang="nl-NL" sz="2400" dirty="0"/>
              <a:t>       dit betekent voor wat je belangrijk vindt in het onderwijs</a:t>
            </a:r>
          </a:p>
          <a:p>
            <a:endParaRPr lang="nl-NL" sz="2400" dirty="0"/>
          </a:p>
          <a:p>
            <a:pPr marL="342900" indent="-342900">
              <a:buAutoNum type="arabicPeriod" startAt="2"/>
            </a:pPr>
            <a:r>
              <a:rPr lang="nl-NL" sz="2400" dirty="0"/>
              <a:t>Welke 5 dingen zijn uit het blokjesspel naar voren gekomen die jij erg belangrijk vind voor een goed klimaat in de klas? Vertel bij elk ding hoe jij in de klas hieraan kan bijdragen.</a:t>
            </a:r>
          </a:p>
        </p:txBody>
      </p:sp>
    </p:spTree>
    <p:extLst>
      <p:ext uri="{BB962C8B-B14F-4D97-AF65-F5344CB8AC3E}">
        <p14:creationId xmlns:p14="http://schemas.microsoft.com/office/powerpoint/2010/main" val="1518786883"/>
      </p:ext>
    </p:extLst>
  </p:cSld>
  <p:clrMapOvr>
    <a:masterClrMapping/>
  </p:clrMapOvr>
</p:sld>
</file>

<file path=ppt/theme/theme1.xml><?xml version="1.0" encoding="utf-8"?>
<a:theme xmlns:a="http://schemas.openxmlformats.org/drawingml/2006/main" name="Terugblik">
  <a:themeElements>
    <a:clrScheme name="Terugblik">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Terugbli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rugbli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Terugblik</Template>
  <TotalTime>48</TotalTime>
  <Words>87</Words>
  <Application>Microsoft Office PowerPoint</Application>
  <PresentationFormat>Breedbeeld</PresentationFormat>
  <Paragraphs>10</Paragraphs>
  <Slides>3</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3</vt:i4>
      </vt:variant>
    </vt:vector>
  </HeadingPairs>
  <TitlesOfParts>
    <vt:vector size="6" baseType="lpstr">
      <vt:lpstr>Calibri</vt:lpstr>
      <vt:lpstr>Calibri Light</vt:lpstr>
      <vt:lpstr>Terugblik</vt:lpstr>
      <vt:lpstr>OPS Visie op onderwijs</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OPS Visie op onderwijs</dc:title>
  <dc:creator>Laura Beeftink</dc:creator>
  <cp:lastModifiedBy>Laura Beeftink</cp:lastModifiedBy>
  <cp:revision>2</cp:revision>
  <dcterms:created xsi:type="dcterms:W3CDTF">2022-06-20T13:11:10Z</dcterms:created>
  <dcterms:modified xsi:type="dcterms:W3CDTF">2022-06-20T13:59:18Z</dcterms:modified>
</cp:coreProperties>
</file>