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1" r:id="rId4"/>
    <p:sldId id="288" r:id="rId5"/>
    <p:sldId id="282" r:id="rId6"/>
    <p:sldId id="283" r:id="rId7"/>
    <p:sldId id="284" r:id="rId8"/>
    <p:sldId id="285" r:id="rId9"/>
    <p:sldId id="286" r:id="rId10"/>
    <p:sldId id="287" r:id="rId11"/>
    <p:sldId id="289" r:id="rId12"/>
    <p:sldId id="290" r:id="rId13"/>
    <p:sldId id="291" r:id="rId14"/>
    <p:sldId id="294" r:id="rId15"/>
    <p:sldId id="295" r:id="rId16"/>
    <p:sldId id="292" r:id="rId17"/>
    <p:sldId id="293" r:id="rId18"/>
    <p:sldId id="280" r:id="rId1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hKB6Ypw5myx5FpibXhU5Bg" hashData="TvBbcUDejUrJgQwQ0bHwGISdq0w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7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3BFF77-1668-47A0-8FF7-747ED14F912D}" type="datetimeFigureOut">
              <a:rPr lang="nl-NL" smtClean="0"/>
              <a:pPr/>
              <a:t>21-4-2021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21-4-2021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21-4-2021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21-4-2021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21-4-2021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21-4-2021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21-4-2021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21-4-2021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21-4-2021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21-4-2021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3BFF77-1668-47A0-8FF7-747ED14F912D}" type="datetimeFigureOut">
              <a:rPr lang="nl-NL" smtClean="0"/>
              <a:pPr/>
              <a:t>21-4-2021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E3BFF77-1668-47A0-8FF7-747ED14F912D}" type="datetimeFigureOut">
              <a:rPr lang="nl-NL" smtClean="0"/>
              <a:pPr/>
              <a:t>21-4-2021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7200" dirty="0" smtClean="0">
                <a:latin typeface="Comic Sans MS" pitchFamily="66" charset="0"/>
                <a:ea typeface="jmfont" pitchFamily="2" charset="-128"/>
                <a:cs typeface="jmfont" pitchFamily="2" charset="-128"/>
              </a:rPr>
              <a:t>themaverhaal</a:t>
            </a:r>
            <a:endParaRPr lang="nl-NL" dirty="0">
              <a:latin typeface="Comic Sans MS" pitchFamily="66" charset="0"/>
              <a:ea typeface="jmfont" pitchFamily="2" charset="-128"/>
              <a:cs typeface="jmfont" pitchFamily="2" charset="-128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4400" dirty="0" smtClean="0">
                <a:latin typeface="Comic Sans MS" pitchFamily="66" charset="0"/>
              </a:rPr>
              <a:t>tandarts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E:\milou\website\tekeningen - kleur\thema's\beroepen\tandarts\ki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4214818"/>
            <a:ext cx="754546" cy="714380"/>
          </a:xfrm>
          <a:prstGeom prst="rect">
            <a:avLst/>
          </a:prstGeom>
          <a:noFill/>
        </p:spPr>
      </p:pic>
      <p:pic>
        <p:nvPicPr>
          <p:cNvPr id="2051" name="Picture 3" descr="E:\milou\website\tekeningen - kleur\thema's\beroepen\tandarts\mon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857232"/>
            <a:ext cx="2108566" cy="1084331"/>
          </a:xfrm>
          <a:prstGeom prst="rect">
            <a:avLst/>
          </a:prstGeom>
          <a:noFill/>
        </p:spPr>
      </p:pic>
      <p:pic>
        <p:nvPicPr>
          <p:cNvPr id="2052" name="Picture 4" descr="E:\milou\website\tekeningen - kleur\thema's\beroepen\tandarts\assisten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2357430"/>
            <a:ext cx="1571636" cy="2290761"/>
          </a:xfrm>
          <a:prstGeom prst="rect">
            <a:avLst/>
          </a:prstGeom>
          <a:noFill/>
        </p:spPr>
      </p:pic>
      <p:pic>
        <p:nvPicPr>
          <p:cNvPr id="2053" name="Picture 5" descr="E:\milou\website\tekeningen - kleur\thema's\beroepen\tandarts\flosdraa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72264" y="428603"/>
            <a:ext cx="2000264" cy="1775077"/>
          </a:xfrm>
          <a:prstGeom prst="rect">
            <a:avLst/>
          </a:prstGeom>
          <a:noFill/>
        </p:spPr>
      </p:pic>
      <p:pic>
        <p:nvPicPr>
          <p:cNvPr id="2054" name="Picture 6" descr="E:\milou\website\tekeningen - kleur\thema's\beroepen\tandarts\floss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142852"/>
            <a:ext cx="2735905" cy="2144601"/>
          </a:xfrm>
          <a:prstGeom prst="rect">
            <a:avLst/>
          </a:prstGeom>
          <a:noFill/>
        </p:spPr>
      </p:pic>
      <p:pic>
        <p:nvPicPr>
          <p:cNvPr id="2055" name="Picture 7" descr="E:\milou\website\tekeningen - kleur\thema's\beroepen\tandarts\gebit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29058" y="3571876"/>
            <a:ext cx="1643074" cy="13257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6035" y="1571612"/>
            <a:ext cx="2528932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Hij gebruikt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tandartsgereedschap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Om alle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tanden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Tijdelijke aanduiding voor inhoud 3" descr="kou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1500174"/>
            <a:ext cx="1735197" cy="2694659"/>
          </a:xfrm>
          <a:prstGeom prst="rect">
            <a:avLst/>
          </a:prstGeom>
        </p:spPr>
      </p:pic>
      <p:pic>
        <p:nvPicPr>
          <p:cNvPr id="7" name="Tijdelijke aanduiding voor inhoud 3" descr="kou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3357562"/>
            <a:ext cx="1735197" cy="2694659"/>
          </a:xfrm>
          <a:prstGeom prst="rect">
            <a:avLst/>
          </a:prstGeom>
        </p:spPr>
      </p:pic>
      <p:pic>
        <p:nvPicPr>
          <p:cNvPr id="8" name="Tijdelijke aanduiding voor inhoud 3" descr="kou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1643050"/>
            <a:ext cx="1735197" cy="26946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500174"/>
            <a:ext cx="3045050" cy="2884784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kiezen </a:t>
            </a:r>
            <a:r>
              <a:rPr lang="nl-NL" dirty="0" smtClean="0">
                <a:latin typeface="Comic Sans MS" pitchFamily="66" charset="0"/>
              </a:rPr>
              <a:t>te bekijken.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Tijdelijke aanduiding voor inhoud 3" descr="kou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3000372"/>
            <a:ext cx="3045050" cy="2884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050" y="1571612"/>
            <a:ext cx="4191997" cy="4678026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Om je tanden gezond te houden moet je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tandenpoetsen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1417204"/>
            <a:ext cx="4437759" cy="4710852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met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tandenborstel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0430" y="1428736"/>
            <a:ext cx="2691181" cy="4937364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tandpasta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0280" y="1427875"/>
            <a:ext cx="5946364" cy="4660664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Je kunt ook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flossen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9140" y="1643050"/>
            <a:ext cx="4830061" cy="4286280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met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flosdraad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428992" y="2571744"/>
            <a:ext cx="2643206" cy="857256"/>
          </a:xfrm>
        </p:spPr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Einde!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E:\milou\website\tekeningen - kleur\thema's\beroepen\tandarts\onderzoeke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42852"/>
            <a:ext cx="1357322" cy="1488640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beroepen\tandarts\patient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2357430"/>
            <a:ext cx="1695001" cy="1779439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beroepen\tandarts\tand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22" y="2500306"/>
            <a:ext cx="1021587" cy="1586587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beroepen\tandarts\tandart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7554" y="4214818"/>
            <a:ext cx="1586587" cy="2031707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beroepen\tandarts\tandartsgereedschap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24" y="1857364"/>
            <a:ext cx="1106024" cy="1959779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beroepen\tandarts\tandartsstoel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00892" y="4429132"/>
            <a:ext cx="1803414" cy="2151588"/>
          </a:xfrm>
          <a:prstGeom prst="rect">
            <a:avLst/>
          </a:prstGeom>
          <a:noFill/>
        </p:spPr>
      </p:pic>
      <p:pic>
        <p:nvPicPr>
          <p:cNvPr id="1032" name="Picture 8" descr="E:\milou\website\tekeningen - kleur\thema's\beroepen\tandarts\tanden poetse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43174" y="214290"/>
            <a:ext cx="1471921" cy="1643074"/>
          </a:xfrm>
          <a:prstGeom prst="rect">
            <a:avLst/>
          </a:prstGeom>
          <a:noFill/>
        </p:spPr>
      </p:pic>
      <p:pic>
        <p:nvPicPr>
          <p:cNvPr id="1033" name="Picture 9" descr="E:\milou\website\tekeningen - kleur\thema's\beroepen\tandarts\tande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0628" y="785794"/>
            <a:ext cx="1647049" cy="1526126"/>
          </a:xfrm>
          <a:prstGeom prst="rect">
            <a:avLst/>
          </a:prstGeom>
          <a:noFill/>
        </p:spPr>
      </p:pic>
      <p:pic>
        <p:nvPicPr>
          <p:cNvPr id="1034" name="Picture 10" descr="E:\milou\website\tekeningen - kleur\thema's\beroepen\tandarts\tandenborstel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143768" y="357166"/>
            <a:ext cx="1562612" cy="1658516"/>
          </a:xfrm>
          <a:prstGeom prst="rect">
            <a:avLst/>
          </a:prstGeom>
          <a:noFill/>
        </p:spPr>
      </p:pic>
      <p:pic>
        <p:nvPicPr>
          <p:cNvPr id="1035" name="Picture 11" descr="E:\milou\website\tekeningen - kleur\thema's\beroepen\tandarts\tandpasta.pn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072066" y="3500438"/>
            <a:ext cx="1017417" cy="1867002"/>
          </a:xfrm>
          <a:prstGeom prst="rect">
            <a:avLst/>
          </a:prstGeom>
          <a:noFill/>
        </p:spPr>
      </p:pic>
      <p:pic>
        <p:nvPicPr>
          <p:cNvPr id="1036" name="Picture 12" descr="E:\milou\website\tekeningen - kleur\thema's\beroepen\tandarts\wachtkamer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57158" y="4429132"/>
            <a:ext cx="1671025" cy="11539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12" y="1285860"/>
            <a:ext cx="3890230" cy="4980675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Peter is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tandarts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33358" y="1571612"/>
            <a:ext cx="3074286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Mariek</a:t>
            </a:r>
            <a:r>
              <a:rPr lang="nl-NL" dirty="0" smtClean="0">
                <a:latin typeface="Comic Sans MS" pitchFamily="66" charset="0"/>
              </a:rPr>
              <a:t>e is de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tandartsassistent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0022" y="1711168"/>
            <a:ext cx="5693803" cy="3932410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In de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wachtkamer </a:t>
            </a:r>
            <a:r>
              <a:rPr lang="nl-NL" dirty="0" smtClean="0">
                <a:latin typeface="Comic Sans MS" pitchFamily="66" charset="0"/>
              </a:rPr>
              <a:t>zitten patiënten.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6715" y="1571612"/>
            <a:ext cx="4087572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De tandarts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onderzoekt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594001"/>
            <a:ext cx="4226027" cy="4435830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de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patiënt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3151" y="1571612"/>
            <a:ext cx="3754700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in de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tandartsstoel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4546" y="1587814"/>
            <a:ext cx="4868969" cy="3929342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Hij bekijkt het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gebit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2137392"/>
            <a:ext cx="5706326" cy="2934682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als de </a:t>
            </a:r>
            <a:r>
              <a:rPr lang="nl-NL" dirty="0" smtClean="0">
                <a:latin typeface="Comic Sans MS" pitchFamily="66" charset="0"/>
              </a:rPr>
              <a:t>patiënt zijn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mond </a:t>
            </a:r>
            <a:r>
              <a:rPr lang="nl-NL" dirty="0" smtClean="0">
                <a:latin typeface="Comic Sans MS" pitchFamily="66" charset="0"/>
              </a:rPr>
              <a:t>opent.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</TotalTime>
  <Words>108</Words>
  <Application>Microsoft Office PowerPoint</Application>
  <PresentationFormat>Diavoorstelling (4:3)</PresentationFormat>
  <Paragraphs>37</Paragraphs>
  <Slides>18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19" baseType="lpstr">
      <vt:lpstr>Concours</vt:lpstr>
      <vt:lpstr>themaverhaal</vt:lpstr>
      <vt:lpstr>Peter is tandarts.</vt:lpstr>
      <vt:lpstr>Marieke is de tandartsassistent.</vt:lpstr>
      <vt:lpstr>In de wachtkamer zitten patiënten.</vt:lpstr>
      <vt:lpstr>De tandarts onderzoekt</vt:lpstr>
      <vt:lpstr>de patiënt</vt:lpstr>
      <vt:lpstr>in de tandartsstoel.</vt:lpstr>
      <vt:lpstr>Hij bekijkt het gebit</vt:lpstr>
      <vt:lpstr>als de patiënt zijn mond opent.</vt:lpstr>
      <vt:lpstr>Hij gebruikt tandartsgereedschap</vt:lpstr>
      <vt:lpstr>Om alle tanden</vt:lpstr>
      <vt:lpstr>en kiezen te bekijken.</vt:lpstr>
      <vt:lpstr>Om je tanden gezond te houden moet je tandenpoetsen</vt:lpstr>
      <vt:lpstr>met een tandenborstel</vt:lpstr>
      <vt:lpstr>en tandpasta.</vt:lpstr>
      <vt:lpstr>Je kunt ook flossen</vt:lpstr>
      <vt:lpstr>met flosdraad.</vt:lpstr>
      <vt:lpstr>Einde!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themaverhaal</dc:title>
  <dc:creator>Milou</dc:creator>
  <cp:lastModifiedBy>Milou</cp:lastModifiedBy>
  <cp:revision>11</cp:revision>
  <dcterms:created xsi:type="dcterms:W3CDTF">2021-01-19T07:10:28Z</dcterms:created>
  <dcterms:modified xsi:type="dcterms:W3CDTF">2021-04-21T12:27:04Z</dcterms:modified>
</cp:coreProperties>
</file>