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96" r:id="rId3"/>
    <p:sldId id="282" r:id="rId4"/>
    <p:sldId id="328" r:id="rId5"/>
    <p:sldId id="329" r:id="rId6"/>
    <p:sldId id="330" r:id="rId7"/>
    <p:sldId id="331" r:id="rId8"/>
    <p:sldId id="270" r:id="rId9"/>
    <p:sldId id="333" r:id="rId10"/>
    <p:sldId id="269" r:id="rId11"/>
    <p:sldId id="337" r:id="rId12"/>
    <p:sldId id="268" r:id="rId13"/>
    <p:sldId id="334" r:id="rId14"/>
    <p:sldId id="335" r:id="rId15"/>
    <p:sldId id="336" r:id="rId16"/>
    <p:sldId id="338" r:id="rId17"/>
    <p:sldId id="339" r:id="rId18"/>
    <p:sldId id="26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CBB89-624C-4176-A81A-EF4CF2F8BCBF}" v="533" dt="2022-06-14T07:56:4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9614" autoAdjust="0"/>
  </p:normalViewPr>
  <p:slideViewPr>
    <p:cSldViewPr snapToGrid="0">
      <p:cViewPr varScale="1">
        <p:scale>
          <a:sx n="127" d="100"/>
          <a:sy n="127" d="100"/>
        </p:scale>
        <p:origin x="3864" y="132"/>
      </p:cViewPr>
      <p:guideLst/>
    </p:cSldViewPr>
  </p:slideViewPr>
  <p:outlineViewPr>
    <p:cViewPr>
      <p:scale>
        <a:sx n="33" d="100"/>
        <a:sy n="33" d="100"/>
      </p:scale>
      <p:origin x="0" y="-82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24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8E1CBB89-624C-4176-A81A-EF4CF2F8BCBF}"/>
    <pc:docChg chg="undo custSel addSld delSld modSld sldOrd">
      <pc:chgData name="Tim Lagas" userId="dc19a49f-3731-4ec5-b698-cc42c7c8f0e3" providerId="ADAL" clId="{8E1CBB89-624C-4176-A81A-EF4CF2F8BCBF}" dt="2022-06-14T07:56:41.803" v="3233" actId="113"/>
      <pc:docMkLst>
        <pc:docMk/>
      </pc:docMkLst>
      <pc:sldChg chg="modSp mod">
        <pc:chgData name="Tim Lagas" userId="dc19a49f-3731-4ec5-b698-cc42c7c8f0e3" providerId="ADAL" clId="{8E1CBB89-624C-4176-A81A-EF4CF2F8BCBF}" dt="2022-06-14T07:42:41.549" v="3211" actId="20577"/>
        <pc:sldMkLst>
          <pc:docMk/>
          <pc:sldMk cId="1047089332" sldId="266"/>
        </pc:sldMkLst>
        <pc:spChg chg="mod">
          <ac:chgData name="Tim Lagas" userId="dc19a49f-3731-4ec5-b698-cc42c7c8f0e3" providerId="ADAL" clId="{8E1CBB89-624C-4176-A81A-EF4CF2F8BCBF}" dt="2022-06-13T12:48:22.088" v="1069" actId="113"/>
          <ac:spMkLst>
            <pc:docMk/>
            <pc:sldMk cId="1047089332" sldId="266"/>
            <ac:spMk id="2" creationId="{00000000-0000-0000-0000-000000000000}"/>
          </ac:spMkLst>
        </pc:spChg>
        <pc:spChg chg="mod">
          <ac:chgData name="Tim Lagas" userId="dc19a49f-3731-4ec5-b698-cc42c7c8f0e3" providerId="ADAL" clId="{8E1CBB89-624C-4176-A81A-EF4CF2F8BCBF}" dt="2022-06-14T07:42:41.549" v="3211" actId="20577"/>
          <ac:spMkLst>
            <pc:docMk/>
            <pc:sldMk cId="1047089332" sldId="266"/>
            <ac:spMk id="3" creationId="{00000000-0000-0000-0000-000000000000}"/>
          </ac:spMkLst>
        </pc:spChg>
      </pc:sldChg>
      <pc:sldChg chg="addSp delSp modSp mod">
        <pc:chgData name="Tim Lagas" userId="dc19a49f-3731-4ec5-b698-cc42c7c8f0e3" providerId="ADAL" clId="{8E1CBB89-624C-4176-A81A-EF4CF2F8BCBF}" dt="2022-06-13T12:45:30.513" v="986" actId="1076"/>
        <pc:sldMkLst>
          <pc:docMk/>
          <pc:sldMk cId="619853380" sldId="268"/>
        </pc:sldMkLst>
        <pc:spChg chg="add del mod">
          <ac:chgData name="Tim Lagas" userId="dc19a49f-3731-4ec5-b698-cc42c7c8f0e3" providerId="ADAL" clId="{8E1CBB89-624C-4176-A81A-EF4CF2F8BCBF}" dt="2022-06-13T12:42:49.025" v="981" actId="478"/>
          <ac:spMkLst>
            <pc:docMk/>
            <pc:sldMk cId="619853380" sldId="268"/>
            <ac:spMk id="5" creationId="{8BBB9CCD-6C07-8319-8108-5D0F1999E914}"/>
          </ac:spMkLst>
        </pc:spChg>
        <pc:spChg chg="add del mod">
          <ac:chgData name="Tim Lagas" userId="dc19a49f-3731-4ec5-b698-cc42c7c8f0e3" providerId="ADAL" clId="{8E1CBB89-624C-4176-A81A-EF4CF2F8BCBF}" dt="2022-06-13T12:45:26.547" v="985"/>
          <ac:spMkLst>
            <pc:docMk/>
            <pc:sldMk cId="619853380" sldId="268"/>
            <ac:spMk id="8" creationId="{5C8AF895-8E9B-EADD-F59E-412D6A659839}"/>
          </ac:spMkLst>
        </pc:spChg>
        <pc:picChg chg="add del">
          <ac:chgData name="Tim Lagas" userId="dc19a49f-3731-4ec5-b698-cc42c7c8f0e3" providerId="ADAL" clId="{8E1CBB89-624C-4176-A81A-EF4CF2F8BCBF}" dt="2022-06-13T12:45:14.168" v="982" actId="478"/>
          <ac:picMkLst>
            <pc:docMk/>
            <pc:sldMk cId="619853380" sldId="268"/>
            <ac:picMk id="4" creationId="{00000000-0000-0000-0000-000000000000}"/>
          </ac:picMkLst>
        </pc:picChg>
        <pc:picChg chg="add del mod">
          <ac:chgData name="Tim Lagas" userId="dc19a49f-3731-4ec5-b698-cc42c7c8f0e3" providerId="ADAL" clId="{8E1CBB89-624C-4176-A81A-EF4CF2F8BCBF}" dt="2022-06-13T12:42:48.473" v="980"/>
          <ac:picMkLst>
            <pc:docMk/>
            <pc:sldMk cId="619853380" sldId="268"/>
            <ac:picMk id="6" creationId="{D97F4DD9-9850-5FF4-ACB4-C45E28E0A765}"/>
          </ac:picMkLst>
        </pc:picChg>
        <pc:picChg chg="add del mod">
          <ac:chgData name="Tim Lagas" userId="dc19a49f-3731-4ec5-b698-cc42c7c8f0e3" providerId="ADAL" clId="{8E1CBB89-624C-4176-A81A-EF4CF2F8BCBF}" dt="2022-06-13T12:45:16.178" v="984" actId="478"/>
          <ac:picMkLst>
            <pc:docMk/>
            <pc:sldMk cId="619853380" sldId="268"/>
            <ac:picMk id="9" creationId="{D65679BC-056A-B5A2-729B-8CE66D6C43F5}"/>
          </ac:picMkLst>
        </pc:picChg>
        <pc:picChg chg="add mod">
          <ac:chgData name="Tim Lagas" userId="dc19a49f-3731-4ec5-b698-cc42c7c8f0e3" providerId="ADAL" clId="{8E1CBB89-624C-4176-A81A-EF4CF2F8BCBF}" dt="2022-06-13T12:45:30.513" v="986" actId="1076"/>
          <ac:picMkLst>
            <pc:docMk/>
            <pc:sldMk cId="619853380" sldId="268"/>
            <ac:picMk id="11" creationId="{B9A3CD9B-55D9-E102-EFB7-007D88BBE431}"/>
          </ac:picMkLst>
        </pc:picChg>
      </pc:sldChg>
      <pc:sldChg chg="modSp mod modAnim">
        <pc:chgData name="Tim Lagas" userId="dc19a49f-3731-4ec5-b698-cc42c7c8f0e3" providerId="ADAL" clId="{8E1CBB89-624C-4176-A81A-EF4CF2F8BCBF}" dt="2022-06-14T07:26:56.537" v="2338" actId="1076"/>
        <pc:sldMkLst>
          <pc:docMk/>
          <pc:sldMk cId="424659779" sldId="269"/>
        </pc:sldMkLst>
        <pc:spChg chg="mod">
          <ac:chgData name="Tim Lagas" userId="dc19a49f-3731-4ec5-b698-cc42c7c8f0e3" providerId="ADAL" clId="{8E1CBB89-624C-4176-A81A-EF4CF2F8BCBF}" dt="2022-06-14T07:26:56.537" v="2338" actId="1076"/>
          <ac:spMkLst>
            <pc:docMk/>
            <pc:sldMk cId="424659779" sldId="269"/>
            <ac:spMk id="6" creationId="{00000000-0000-0000-0000-000000000000}"/>
          </ac:spMkLst>
        </pc:spChg>
        <pc:picChg chg="mod">
          <ac:chgData name="Tim Lagas" userId="dc19a49f-3731-4ec5-b698-cc42c7c8f0e3" providerId="ADAL" clId="{8E1CBB89-624C-4176-A81A-EF4CF2F8BCBF}" dt="2022-06-14T07:26:52.346" v="2337" actId="1076"/>
          <ac:picMkLst>
            <pc:docMk/>
            <pc:sldMk cId="424659779" sldId="269"/>
            <ac:picMk id="5" creationId="{00000000-0000-0000-0000-000000000000}"/>
          </ac:picMkLst>
        </pc:picChg>
      </pc:sldChg>
      <pc:sldChg chg="modSp mod modAnim">
        <pc:chgData name="Tim Lagas" userId="dc19a49f-3731-4ec5-b698-cc42c7c8f0e3" providerId="ADAL" clId="{8E1CBB89-624C-4176-A81A-EF4CF2F8BCBF}" dt="2022-06-14T07:56:41.803" v="3233" actId="113"/>
        <pc:sldMkLst>
          <pc:docMk/>
          <pc:sldMk cId="3727459064" sldId="270"/>
        </pc:sldMkLst>
        <pc:spChg chg="mod">
          <ac:chgData name="Tim Lagas" userId="dc19a49f-3731-4ec5-b698-cc42c7c8f0e3" providerId="ADAL" clId="{8E1CBB89-624C-4176-A81A-EF4CF2F8BCBF}" dt="2022-06-13T12:24:28.674" v="845" actId="20577"/>
          <ac:spMkLst>
            <pc:docMk/>
            <pc:sldMk cId="3727459064" sldId="270"/>
            <ac:spMk id="2" creationId="{00000000-0000-0000-0000-000000000000}"/>
          </ac:spMkLst>
        </pc:spChg>
        <pc:spChg chg="mod">
          <ac:chgData name="Tim Lagas" userId="dc19a49f-3731-4ec5-b698-cc42c7c8f0e3" providerId="ADAL" clId="{8E1CBB89-624C-4176-A81A-EF4CF2F8BCBF}" dt="2022-06-14T07:56:41.803" v="3233" actId="113"/>
          <ac:spMkLst>
            <pc:docMk/>
            <pc:sldMk cId="3727459064" sldId="270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8E1CBB89-624C-4176-A81A-EF4CF2F8BCBF}" dt="2022-06-14T07:54:00.355" v="3213" actId="20577"/>
        <pc:sldMkLst>
          <pc:docMk/>
          <pc:sldMk cId="432942389" sldId="274"/>
        </pc:sldMkLst>
        <pc:spChg chg="mod">
          <ac:chgData name="Tim Lagas" userId="dc19a49f-3731-4ec5-b698-cc42c7c8f0e3" providerId="ADAL" clId="{8E1CBB89-624C-4176-A81A-EF4CF2F8BCBF}" dt="2022-06-14T07:54:00.355" v="3213" actId="20577"/>
          <ac:spMkLst>
            <pc:docMk/>
            <pc:sldMk cId="432942389" sldId="274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8E1CBB89-624C-4176-A81A-EF4CF2F8BCBF}" dt="2022-06-13T11:22:09.709" v="426" actId="20577"/>
        <pc:sldMkLst>
          <pc:docMk/>
          <pc:sldMk cId="724771964" sldId="282"/>
        </pc:sldMkLst>
        <pc:spChg chg="mod">
          <ac:chgData name="Tim Lagas" userId="dc19a49f-3731-4ec5-b698-cc42c7c8f0e3" providerId="ADAL" clId="{8E1CBB89-624C-4176-A81A-EF4CF2F8BCBF}" dt="2022-06-13T11:21:53.037" v="420" actId="20577"/>
          <ac:spMkLst>
            <pc:docMk/>
            <pc:sldMk cId="724771964" sldId="282"/>
            <ac:spMk id="4" creationId="{7E256807-68E5-45A0-8DD0-5696A7E4E94A}"/>
          </ac:spMkLst>
        </pc:spChg>
        <pc:spChg chg="mod">
          <ac:chgData name="Tim Lagas" userId="dc19a49f-3731-4ec5-b698-cc42c7c8f0e3" providerId="ADAL" clId="{8E1CBB89-624C-4176-A81A-EF4CF2F8BCBF}" dt="2022-06-08T08:00:09.688" v="418" actId="20577"/>
          <ac:spMkLst>
            <pc:docMk/>
            <pc:sldMk cId="724771964" sldId="282"/>
            <ac:spMk id="10" creationId="{60253159-9685-4938-B8A7-8D90D4ABB2F1}"/>
          </ac:spMkLst>
        </pc:spChg>
        <pc:graphicFrameChg chg="mod modGraphic">
          <ac:chgData name="Tim Lagas" userId="dc19a49f-3731-4ec5-b698-cc42c7c8f0e3" providerId="ADAL" clId="{8E1CBB89-624C-4176-A81A-EF4CF2F8BCBF}" dt="2022-06-13T11:22:09.709" v="426" actId="20577"/>
          <ac:graphicFrameMkLst>
            <pc:docMk/>
            <pc:sldMk cId="724771964" sldId="282"/>
            <ac:graphicFrameMk id="7" creationId="{E301E4D4-09EB-42FE-AC70-36D3DFBAE62B}"/>
          </ac:graphicFrameMkLst>
        </pc:graphicFrameChg>
      </pc:sldChg>
      <pc:sldChg chg="modSp mod">
        <pc:chgData name="Tim Lagas" userId="dc19a49f-3731-4ec5-b698-cc42c7c8f0e3" providerId="ADAL" clId="{8E1CBB89-624C-4176-A81A-EF4CF2F8BCBF}" dt="2022-06-14T07:25:17.724" v="2256" actId="5793"/>
        <pc:sldMkLst>
          <pc:docMk/>
          <pc:sldMk cId="3366585734" sldId="328"/>
        </pc:sldMkLst>
        <pc:spChg chg="mod">
          <ac:chgData name="Tim Lagas" userId="dc19a49f-3731-4ec5-b698-cc42c7c8f0e3" providerId="ADAL" clId="{8E1CBB89-624C-4176-A81A-EF4CF2F8BCBF}" dt="2022-06-13T11:33:07.437" v="428" actId="20577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8E1CBB89-624C-4176-A81A-EF4CF2F8BCBF}" dt="2022-06-14T07:25:17.724" v="2256" actId="5793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">
        <pc:chgData name="Tim Lagas" userId="dc19a49f-3731-4ec5-b698-cc42c7c8f0e3" providerId="ADAL" clId="{8E1CBB89-624C-4176-A81A-EF4CF2F8BCBF}" dt="2022-06-14T07:24:45.526" v="2245" actId="20577"/>
        <pc:sldMkLst>
          <pc:docMk/>
          <pc:sldMk cId="657880936" sldId="329"/>
        </pc:sldMkLst>
        <pc:spChg chg="mod">
          <ac:chgData name="Tim Lagas" userId="dc19a49f-3731-4ec5-b698-cc42c7c8f0e3" providerId="ADAL" clId="{8E1CBB89-624C-4176-A81A-EF4CF2F8BCBF}" dt="2022-06-13T11:41:50.249" v="484" actId="20577"/>
          <ac:spMkLst>
            <pc:docMk/>
            <pc:sldMk cId="657880936" sldId="329"/>
            <ac:spMk id="2" creationId="{60F53EB1-699C-34BB-0B6B-2A4826F0A5FD}"/>
          </ac:spMkLst>
        </pc:spChg>
        <pc:spChg chg="mod">
          <ac:chgData name="Tim Lagas" userId="dc19a49f-3731-4ec5-b698-cc42c7c8f0e3" providerId="ADAL" clId="{8E1CBB89-624C-4176-A81A-EF4CF2F8BCBF}" dt="2022-06-14T07:24:45.526" v="2245" actId="20577"/>
          <ac:spMkLst>
            <pc:docMk/>
            <pc:sldMk cId="657880936" sldId="329"/>
            <ac:spMk id="3" creationId="{B3A59547-3502-8466-7615-DAFA3D1EA200}"/>
          </ac:spMkLst>
        </pc:spChg>
      </pc:sldChg>
      <pc:sldChg chg="addSp modSp new mod">
        <pc:chgData name="Tim Lagas" userId="dc19a49f-3731-4ec5-b698-cc42c7c8f0e3" providerId="ADAL" clId="{8E1CBB89-624C-4176-A81A-EF4CF2F8BCBF}" dt="2022-06-14T07:25:29.569" v="2273" actId="20577"/>
        <pc:sldMkLst>
          <pc:docMk/>
          <pc:sldMk cId="3715842322" sldId="330"/>
        </pc:sldMkLst>
        <pc:spChg chg="mod">
          <ac:chgData name="Tim Lagas" userId="dc19a49f-3731-4ec5-b698-cc42c7c8f0e3" providerId="ADAL" clId="{8E1CBB89-624C-4176-A81A-EF4CF2F8BCBF}" dt="2022-06-14T07:25:29.569" v="2273" actId="20577"/>
          <ac:spMkLst>
            <pc:docMk/>
            <pc:sldMk cId="3715842322" sldId="330"/>
            <ac:spMk id="2" creationId="{CDCAF1E8-BF78-F3DA-3799-8BC1F34DDB32}"/>
          </ac:spMkLst>
        </pc:spChg>
        <pc:spChg chg="mod">
          <ac:chgData name="Tim Lagas" userId="dc19a49f-3731-4ec5-b698-cc42c7c8f0e3" providerId="ADAL" clId="{8E1CBB89-624C-4176-A81A-EF4CF2F8BCBF}" dt="2022-06-13T12:11:24.295" v="772" actId="1076"/>
          <ac:spMkLst>
            <pc:docMk/>
            <pc:sldMk cId="3715842322" sldId="330"/>
            <ac:spMk id="3" creationId="{9A5598CE-5CBB-03CE-ED29-7D5E754AFA4E}"/>
          </ac:spMkLst>
        </pc:spChg>
        <pc:picChg chg="add mod">
          <ac:chgData name="Tim Lagas" userId="dc19a49f-3731-4ec5-b698-cc42c7c8f0e3" providerId="ADAL" clId="{8E1CBB89-624C-4176-A81A-EF4CF2F8BCBF}" dt="2022-06-13T12:11:29.272" v="774" actId="14100"/>
          <ac:picMkLst>
            <pc:docMk/>
            <pc:sldMk cId="3715842322" sldId="330"/>
            <ac:picMk id="1026" creationId="{A81104F1-3D01-470C-95CC-A961CE9495B7}"/>
          </ac:picMkLst>
        </pc:picChg>
        <pc:picChg chg="add mod">
          <ac:chgData name="Tim Lagas" userId="dc19a49f-3731-4ec5-b698-cc42c7c8f0e3" providerId="ADAL" clId="{8E1CBB89-624C-4176-A81A-EF4CF2F8BCBF}" dt="2022-06-13T12:11:55.792" v="778" actId="14100"/>
          <ac:picMkLst>
            <pc:docMk/>
            <pc:sldMk cId="3715842322" sldId="330"/>
            <ac:picMk id="1028" creationId="{B6B5051E-1E30-9C5D-D877-9C4D5A90C686}"/>
          </ac:picMkLst>
        </pc:picChg>
        <pc:picChg chg="add mod">
          <ac:chgData name="Tim Lagas" userId="dc19a49f-3731-4ec5-b698-cc42c7c8f0e3" providerId="ADAL" clId="{8E1CBB89-624C-4176-A81A-EF4CF2F8BCBF}" dt="2022-06-13T12:14:32.233" v="782" actId="14100"/>
          <ac:picMkLst>
            <pc:docMk/>
            <pc:sldMk cId="3715842322" sldId="330"/>
            <ac:picMk id="1030" creationId="{C9DFFC1D-0034-B274-A904-7D8FB8E125A3}"/>
          </ac:picMkLst>
        </pc:picChg>
        <pc:picChg chg="add mod">
          <ac:chgData name="Tim Lagas" userId="dc19a49f-3731-4ec5-b698-cc42c7c8f0e3" providerId="ADAL" clId="{8E1CBB89-624C-4176-A81A-EF4CF2F8BCBF}" dt="2022-06-13T12:15:04.001" v="786" actId="14100"/>
          <ac:picMkLst>
            <pc:docMk/>
            <pc:sldMk cId="3715842322" sldId="330"/>
            <ac:picMk id="1032" creationId="{DB6324E2-A403-9097-F331-9A33CD39A9E4}"/>
          </ac:picMkLst>
        </pc:picChg>
      </pc:sldChg>
      <pc:sldChg chg="addSp modSp new mod">
        <pc:chgData name="Tim Lagas" userId="dc19a49f-3731-4ec5-b698-cc42c7c8f0e3" providerId="ADAL" clId="{8E1CBB89-624C-4176-A81A-EF4CF2F8BCBF}" dt="2022-06-14T07:25:40.678" v="2292" actId="20577"/>
        <pc:sldMkLst>
          <pc:docMk/>
          <pc:sldMk cId="648254821" sldId="331"/>
        </pc:sldMkLst>
        <pc:spChg chg="mod">
          <ac:chgData name="Tim Lagas" userId="dc19a49f-3731-4ec5-b698-cc42c7c8f0e3" providerId="ADAL" clId="{8E1CBB89-624C-4176-A81A-EF4CF2F8BCBF}" dt="2022-06-14T07:25:35.679" v="2290" actId="20577"/>
          <ac:spMkLst>
            <pc:docMk/>
            <pc:sldMk cId="648254821" sldId="331"/>
            <ac:spMk id="2" creationId="{43C316D6-1136-F33E-8CE0-E1FF958E4FD3}"/>
          </ac:spMkLst>
        </pc:spChg>
        <pc:spChg chg="mod">
          <ac:chgData name="Tim Lagas" userId="dc19a49f-3731-4ec5-b698-cc42c7c8f0e3" providerId="ADAL" clId="{8E1CBB89-624C-4176-A81A-EF4CF2F8BCBF}" dt="2022-06-14T07:25:40.678" v="2292" actId="20577"/>
          <ac:spMkLst>
            <pc:docMk/>
            <pc:sldMk cId="648254821" sldId="331"/>
            <ac:spMk id="3" creationId="{CF67F383-B23D-43FB-917B-0FB97E66658E}"/>
          </ac:spMkLst>
        </pc:spChg>
        <pc:picChg chg="add mod">
          <ac:chgData name="Tim Lagas" userId="dc19a49f-3731-4ec5-b698-cc42c7c8f0e3" providerId="ADAL" clId="{8E1CBB89-624C-4176-A81A-EF4CF2F8BCBF}" dt="2022-06-13T12:19:22.819" v="829" actId="14100"/>
          <ac:picMkLst>
            <pc:docMk/>
            <pc:sldMk cId="648254821" sldId="331"/>
            <ac:picMk id="2050" creationId="{504EF559-8E88-19E5-BE91-A33828925769}"/>
          </ac:picMkLst>
        </pc:picChg>
        <pc:picChg chg="add mod">
          <ac:chgData name="Tim Lagas" userId="dc19a49f-3731-4ec5-b698-cc42c7c8f0e3" providerId="ADAL" clId="{8E1CBB89-624C-4176-A81A-EF4CF2F8BCBF}" dt="2022-06-13T12:19:23.907" v="830" actId="1076"/>
          <ac:picMkLst>
            <pc:docMk/>
            <pc:sldMk cId="648254821" sldId="331"/>
            <ac:picMk id="2052" creationId="{0AB7073F-A87A-21B6-4504-2323250B38DD}"/>
          </ac:picMkLst>
        </pc:picChg>
        <pc:picChg chg="add mod">
          <ac:chgData name="Tim Lagas" userId="dc19a49f-3731-4ec5-b698-cc42c7c8f0e3" providerId="ADAL" clId="{8E1CBB89-624C-4176-A81A-EF4CF2F8BCBF}" dt="2022-06-13T12:23:01.047" v="833" actId="1076"/>
          <ac:picMkLst>
            <pc:docMk/>
            <pc:sldMk cId="648254821" sldId="331"/>
            <ac:picMk id="2054" creationId="{5A3B0093-E350-94B8-8A1B-9C8509E65501}"/>
          </ac:picMkLst>
        </pc:picChg>
        <pc:picChg chg="add mod">
          <ac:chgData name="Tim Lagas" userId="dc19a49f-3731-4ec5-b698-cc42c7c8f0e3" providerId="ADAL" clId="{8E1CBB89-624C-4176-A81A-EF4CF2F8BCBF}" dt="2022-06-13T12:24:05.732" v="842" actId="14100"/>
          <ac:picMkLst>
            <pc:docMk/>
            <pc:sldMk cId="648254821" sldId="331"/>
            <ac:picMk id="2056" creationId="{B1DFA8F1-428A-6B06-598E-C601B40E6194}"/>
          </ac:picMkLst>
        </pc:picChg>
      </pc:sldChg>
      <pc:sldChg chg="modSp add del mod modAnim">
        <pc:chgData name="Tim Lagas" userId="dc19a49f-3731-4ec5-b698-cc42c7c8f0e3" providerId="ADAL" clId="{8E1CBB89-624C-4176-A81A-EF4CF2F8BCBF}" dt="2022-06-13T12:26:10.555" v="955" actId="47"/>
        <pc:sldMkLst>
          <pc:docMk/>
          <pc:sldMk cId="2568324152" sldId="332"/>
        </pc:sldMkLst>
        <pc:spChg chg="mod">
          <ac:chgData name="Tim Lagas" userId="dc19a49f-3731-4ec5-b698-cc42c7c8f0e3" providerId="ADAL" clId="{8E1CBB89-624C-4176-A81A-EF4CF2F8BCBF}" dt="2022-06-13T12:25:16.410" v="893" actId="20577"/>
          <ac:spMkLst>
            <pc:docMk/>
            <pc:sldMk cId="2568324152" sldId="332"/>
            <ac:spMk id="2" creationId="{00000000-0000-0000-0000-000000000000}"/>
          </ac:spMkLst>
        </pc:spChg>
        <pc:spChg chg="mod">
          <ac:chgData name="Tim Lagas" userId="dc19a49f-3731-4ec5-b698-cc42c7c8f0e3" providerId="ADAL" clId="{8E1CBB89-624C-4176-A81A-EF4CF2F8BCBF}" dt="2022-06-13T12:25:26.280" v="924" actId="113"/>
          <ac:spMkLst>
            <pc:docMk/>
            <pc:sldMk cId="2568324152" sldId="332"/>
            <ac:spMk id="3" creationId="{00000000-0000-0000-0000-000000000000}"/>
          </ac:spMkLst>
        </pc:spChg>
      </pc:sldChg>
      <pc:sldChg chg="modSp add mod modAnim">
        <pc:chgData name="Tim Lagas" userId="dc19a49f-3731-4ec5-b698-cc42c7c8f0e3" providerId="ADAL" clId="{8E1CBB89-624C-4176-A81A-EF4CF2F8BCBF}" dt="2022-06-14T07:26:31.377" v="2335" actId="20577"/>
        <pc:sldMkLst>
          <pc:docMk/>
          <pc:sldMk cId="515112716" sldId="333"/>
        </pc:sldMkLst>
        <pc:spChg chg="mod">
          <ac:chgData name="Tim Lagas" userId="dc19a49f-3731-4ec5-b698-cc42c7c8f0e3" providerId="ADAL" clId="{8E1CBB89-624C-4176-A81A-EF4CF2F8BCBF}" dt="2022-06-13T12:54:00.155" v="1415" actId="20577"/>
          <ac:spMkLst>
            <pc:docMk/>
            <pc:sldMk cId="515112716" sldId="333"/>
            <ac:spMk id="2" creationId="{00000000-0000-0000-0000-000000000000}"/>
          </ac:spMkLst>
        </pc:spChg>
        <pc:spChg chg="mod">
          <ac:chgData name="Tim Lagas" userId="dc19a49f-3731-4ec5-b698-cc42c7c8f0e3" providerId="ADAL" clId="{8E1CBB89-624C-4176-A81A-EF4CF2F8BCBF}" dt="2022-06-14T07:26:31.377" v="2335" actId="20577"/>
          <ac:spMkLst>
            <pc:docMk/>
            <pc:sldMk cId="515112716" sldId="333"/>
            <ac:spMk id="3" creationId="{00000000-0000-0000-0000-000000000000}"/>
          </ac:spMkLst>
        </pc:spChg>
      </pc:sldChg>
      <pc:sldChg chg="modSp new mod">
        <pc:chgData name="Tim Lagas" userId="dc19a49f-3731-4ec5-b698-cc42c7c8f0e3" providerId="ADAL" clId="{8E1CBB89-624C-4176-A81A-EF4CF2F8BCBF}" dt="2022-06-14T07:20:12.439" v="2010" actId="20577"/>
        <pc:sldMkLst>
          <pc:docMk/>
          <pc:sldMk cId="143582154" sldId="334"/>
        </pc:sldMkLst>
        <pc:spChg chg="mod">
          <ac:chgData name="Tim Lagas" userId="dc19a49f-3731-4ec5-b698-cc42c7c8f0e3" providerId="ADAL" clId="{8E1CBB89-624C-4176-A81A-EF4CF2F8BCBF}" dt="2022-06-13T12:55:58.291" v="1416"/>
          <ac:spMkLst>
            <pc:docMk/>
            <pc:sldMk cId="143582154" sldId="334"/>
            <ac:spMk id="2" creationId="{98E59CD6-3E4D-61AF-D209-1129ACD1DA36}"/>
          </ac:spMkLst>
        </pc:spChg>
        <pc:spChg chg="mod">
          <ac:chgData name="Tim Lagas" userId="dc19a49f-3731-4ec5-b698-cc42c7c8f0e3" providerId="ADAL" clId="{8E1CBB89-624C-4176-A81A-EF4CF2F8BCBF}" dt="2022-06-14T07:20:12.439" v="2010" actId="20577"/>
          <ac:spMkLst>
            <pc:docMk/>
            <pc:sldMk cId="143582154" sldId="334"/>
            <ac:spMk id="3" creationId="{D54DCCF8-6289-5D0E-80E5-47FB4228A321}"/>
          </ac:spMkLst>
        </pc:spChg>
      </pc:sldChg>
      <pc:sldChg chg="modSp new mod ord">
        <pc:chgData name="Tim Lagas" userId="dc19a49f-3731-4ec5-b698-cc42c7c8f0e3" providerId="ADAL" clId="{8E1CBB89-624C-4176-A81A-EF4CF2F8BCBF}" dt="2022-06-14T07:22:24.160" v="2085" actId="20577"/>
        <pc:sldMkLst>
          <pc:docMk/>
          <pc:sldMk cId="3831730656" sldId="335"/>
        </pc:sldMkLst>
        <pc:spChg chg="mod">
          <ac:chgData name="Tim Lagas" userId="dc19a49f-3731-4ec5-b698-cc42c7c8f0e3" providerId="ADAL" clId="{8E1CBB89-624C-4176-A81A-EF4CF2F8BCBF}" dt="2022-06-13T13:48:18.015" v="1818" actId="20577"/>
          <ac:spMkLst>
            <pc:docMk/>
            <pc:sldMk cId="3831730656" sldId="335"/>
            <ac:spMk id="2" creationId="{7486421A-9755-BB8B-3F8D-E0C0ECD74706}"/>
          </ac:spMkLst>
        </pc:spChg>
        <pc:spChg chg="mod">
          <ac:chgData name="Tim Lagas" userId="dc19a49f-3731-4ec5-b698-cc42c7c8f0e3" providerId="ADAL" clId="{8E1CBB89-624C-4176-A81A-EF4CF2F8BCBF}" dt="2022-06-14T07:22:24.160" v="2085" actId="20577"/>
          <ac:spMkLst>
            <pc:docMk/>
            <pc:sldMk cId="3831730656" sldId="335"/>
            <ac:spMk id="3" creationId="{7DF09831-A7AB-6CE3-FEC8-0EF1958C8189}"/>
          </ac:spMkLst>
        </pc:spChg>
      </pc:sldChg>
      <pc:sldChg chg="addSp delSp modSp new mod modNotesTx">
        <pc:chgData name="Tim Lagas" userId="dc19a49f-3731-4ec5-b698-cc42c7c8f0e3" providerId="ADAL" clId="{8E1CBB89-624C-4176-A81A-EF4CF2F8BCBF}" dt="2022-06-14T07:36:49.986" v="3170" actId="1076"/>
        <pc:sldMkLst>
          <pc:docMk/>
          <pc:sldMk cId="3521903431" sldId="336"/>
        </pc:sldMkLst>
        <pc:spChg chg="del mod">
          <ac:chgData name="Tim Lagas" userId="dc19a49f-3731-4ec5-b698-cc42c7c8f0e3" providerId="ADAL" clId="{8E1CBB89-624C-4176-A81A-EF4CF2F8BCBF}" dt="2022-06-14T07:36:41.161" v="3167" actId="931"/>
          <ac:spMkLst>
            <pc:docMk/>
            <pc:sldMk cId="3521903431" sldId="336"/>
            <ac:spMk id="3" creationId="{56AA684D-B6FF-B457-B77B-C52955FC297B}"/>
          </ac:spMkLst>
        </pc:spChg>
        <pc:picChg chg="add mod">
          <ac:chgData name="Tim Lagas" userId="dc19a49f-3731-4ec5-b698-cc42c7c8f0e3" providerId="ADAL" clId="{8E1CBB89-624C-4176-A81A-EF4CF2F8BCBF}" dt="2022-06-14T07:36:49.986" v="3170" actId="1076"/>
          <ac:picMkLst>
            <pc:docMk/>
            <pc:sldMk cId="3521903431" sldId="336"/>
            <ac:picMk id="5" creationId="{887DB6C8-42BD-C89A-5CB4-F885C120A765}"/>
          </ac:picMkLst>
        </pc:picChg>
      </pc:sldChg>
      <pc:sldChg chg="modSp new mod ord">
        <pc:chgData name="Tim Lagas" userId="dc19a49f-3731-4ec5-b698-cc42c7c8f0e3" providerId="ADAL" clId="{8E1CBB89-624C-4176-A81A-EF4CF2F8BCBF}" dt="2022-06-14T07:35:38.332" v="3164" actId="313"/>
        <pc:sldMkLst>
          <pc:docMk/>
          <pc:sldMk cId="2018426478" sldId="337"/>
        </pc:sldMkLst>
        <pc:spChg chg="mod">
          <ac:chgData name="Tim Lagas" userId="dc19a49f-3731-4ec5-b698-cc42c7c8f0e3" providerId="ADAL" clId="{8E1CBB89-624C-4176-A81A-EF4CF2F8BCBF}" dt="2022-06-14T07:35:38.332" v="3164" actId="313"/>
          <ac:spMkLst>
            <pc:docMk/>
            <pc:sldMk cId="2018426478" sldId="337"/>
            <ac:spMk id="2" creationId="{50D3214D-41BE-4887-D00E-E82B5D0E100C}"/>
          </ac:spMkLst>
        </pc:spChg>
        <pc:spChg chg="mod">
          <ac:chgData name="Tim Lagas" userId="dc19a49f-3731-4ec5-b698-cc42c7c8f0e3" providerId="ADAL" clId="{8E1CBB89-624C-4176-A81A-EF4CF2F8BCBF}" dt="2022-06-14T07:35:20.858" v="3161" actId="20577"/>
          <ac:spMkLst>
            <pc:docMk/>
            <pc:sldMk cId="2018426478" sldId="337"/>
            <ac:spMk id="3" creationId="{8B5E3269-4A2E-2E69-9E94-0698A10519ED}"/>
          </ac:spMkLst>
        </pc:spChg>
      </pc:sldChg>
      <pc:sldChg chg="addSp delSp modSp new mod">
        <pc:chgData name="Tim Lagas" userId="dc19a49f-3731-4ec5-b698-cc42c7c8f0e3" providerId="ADAL" clId="{8E1CBB89-624C-4176-A81A-EF4CF2F8BCBF}" dt="2022-06-14T07:37:16.396" v="3175" actId="14100"/>
        <pc:sldMkLst>
          <pc:docMk/>
          <pc:sldMk cId="2019194894" sldId="338"/>
        </pc:sldMkLst>
        <pc:spChg chg="del">
          <ac:chgData name="Tim Lagas" userId="dc19a49f-3731-4ec5-b698-cc42c7c8f0e3" providerId="ADAL" clId="{8E1CBB89-624C-4176-A81A-EF4CF2F8BCBF}" dt="2022-06-14T07:37:08.656" v="3172" actId="931"/>
          <ac:spMkLst>
            <pc:docMk/>
            <pc:sldMk cId="2019194894" sldId="338"/>
            <ac:spMk id="3" creationId="{33A4A328-B470-77A8-DF29-A2466C1DCFF3}"/>
          </ac:spMkLst>
        </pc:spChg>
        <pc:picChg chg="add mod">
          <ac:chgData name="Tim Lagas" userId="dc19a49f-3731-4ec5-b698-cc42c7c8f0e3" providerId="ADAL" clId="{8E1CBB89-624C-4176-A81A-EF4CF2F8BCBF}" dt="2022-06-14T07:37:16.396" v="3175" actId="14100"/>
          <ac:picMkLst>
            <pc:docMk/>
            <pc:sldMk cId="2019194894" sldId="338"/>
            <ac:picMk id="5" creationId="{52954C4E-B86F-2EEC-FE79-33CDD130664B}"/>
          </ac:picMkLst>
        </pc:picChg>
      </pc:sldChg>
      <pc:sldChg chg="addSp delSp modSp new mod">
        <pc:chgData name="Tim Lagas" userId="dc19a49f-3731-4ec5-b698-cc42c7c8f0e3" providerId="ADAL" clId="{8E1CBB89-624C-4176-A81A-EF4CF2F8BCBF}" dt="2022-06-14T07:37:57.433" v="3184" actId="14100"/>
        <pc:sldMkLst>
          <pc:docMk/>
          <pc:sldMk cId="1761150635" sldId="339"/>
        </pc:sldMkLst>
        <pc:spChg chg="del">
          <ac:chgData name="Tim Lagas" userId="dc19a49f-3731-4ec5-b698-cc42c7c8f0e3" providerId="ADAL" clId="{8E1CBB89-624C-4176-A81A-EF4CF2F8BCBF}" dt="2022-06-14T07:37:28.102" v="3177" actId="931"/>
          <ac:spMkLst>
            <pc:docMk/>
            <pc:sldMk cId="1761150635" sldId="339"/>
            <ac:spMk id="3" creationId="{BD4E1042-4D7F-7D28-983C-323D7CCA2FB1}"/>
          </ac:spMkLst>
        </pc:spChg>
        <pc:spChg chg="add del mod">
          <ac:chgData name="Tim Lagas" userId="dc19a49f-3731-4ec5-b698-cc42c7c8f0e3" providerId="ADAL" clId="{8E1CBB89-624C-4176-A81A-EF4CF2F8BCBF}" dt="2022-06-14T07:37:49.220" v="3181" actId="931"/>
          <ac:spMkLst>
            <pc:docMk/>
            <pc:sldMk cId="1761150635" sldId="339"/>
            <ac:spMk id="7" creationId="{7A0CBD0C-7908-9CB9-67F7-A8AECB3F8CD3}"/>
          </ac:spMkLst>
        </pc:spChg>
        <pc:picChg chg="add del mod">
          <ac:chgData name="Tim Lagas" userId="dc19a49f-3731-4ec5-b698-cc42c7c8f0e3" providerId="ADAL" clId="{8E1CBB89-624C-4176-A81A-EF4CF2F8BCBF}" dt="2022-06-14T07:37:44.539" v="3180" actId="478"/>
          <ac:picMkLst>
            <pc:docMk/>
            <pc:sldMk cId="1761150635" sldId="339"/>
            <ac:picMk id="5" creationId="{B5938D96-76C3-BCB9-4992-41A63BA5EC90}"/>
          </ac:picMkLst>
        </pc:picChg>
        <pc:picChg chg="add mod">
          <ac:chgData name="Tim Lagas" userId="dc19a49f-3731-4ec5-b698-cc42c7c8f0e3" providerId="ADAL" clId="{8E1CBB89-624C-4176-A81A-EF4CF2F8BCBF}" dt="2022-06-14T07:37:57.433" v="3184" actId="14100"/>
          <ac:picMkLst>
            <pc:docMk/>
            <pc:sldMk cId="1761150635" sldId="339"/>
            <ac:picMk id="9" creationId="{A093EA51-9506-6A8C-1B33-ECB62A27C3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2E23-79E5-4568-A364-7598EBEE9881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71C3E-D288-4B26-B473-797FF7CCF3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4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 dirty="0" err="1">
                <a:solidFill>
                  <a:srgbClr val="2C2F34"/>
                </a:solidFill>
                <a:effectLst/>
                <a:latin typeface="-apple-system"/>
              </a:rPr>
              <a:t>TikTok</a:t>
            </a:r>
            <a:r>
              <a:rPr lang="nl-NL" b="0" i="0" dirty="0">
                <a:solidFill>
                  <a:srgbClr val="2C2F34"/>
                </a:solidFill>
                <a:effectLst/>
                <a:latin typeface="-apple-system"/>
              </a:rPr>
              <a:t> </a:t>
            </a:r>
            <a:r>
              <a:rPr lang="nl-NL" b="1" i="0" dirty="0">
                <a:solidFill>
                  <a:srgbClr val="2C2F34"/>
                </a:solidFill>
                <a:effectLst/>
                <a:latin typeface="-apple-system"/>
              </a:rPr>
              <a:t>biedt een ander voorstel dan andere sociale netwerken</a:t>
            </a:r>
            <a:r>
              <a:rPr lang="nl-NL" b="0" i="0" dirty="0">
                <a:solidFill>
                  <a:srgbClr val="2C2F34"/>
                </a:solidFill>
                <a:effectLst/>
                <a:latin typeface="-apple-system"/>
              </a:rPr>
              <a:t> , omdat het is gebaseerd op de publicatie van korte video's die vaak </a:t>
            </a:r>
            <a:r>
              <a:rPr lang="nl-NL" b="1" i="0" dirty="0">
                <a:solidFill>
                  <a:srgbClr val="2C2F34"/>
                </a:solidFill>
                <a:effectLst/>
                <a:latin typeface="-apple-system"/>
              </a:rPr>
              <a:t>duren tussen de 15 en 60 seconden</a:t>
            </a:r>
            <a:r>
              <a:rPr lang="nl-NL" b="0" i="0" dirty="0">
                <a:solidFill>
                  <a:srgbClr val="2C2F34"/>
                </a:solidFill>
                <a:effectLst/>
                <a:latin typeface="-apple-system"/>
              </a:rPr>
              <a:t> . Die worden begeleid door choreografie voor de camera of leuke uitdagingen begeleid door goede muziek die </a:t>
            </a:r>
            <a:r>
              <a:rPr lang="nl-NL" b="1" i="0" dirty="0">
                <a:solidFill>
                  <a:srgbClr val="2C2F34"/>
                </a:solidFill>
                <a:effectLst/>
                <a:latin typeface="-apple-system"/>
              </a:rPr>
              <a:t>veel plezier veroorzaken</a:t>
            </a:r>
            <a:r>
              <a:rPr lang="nl-NL" dirty="0">
                <a:solidFill>
                  <a:srgbClr val="2C2F34"/>
                </a:solidFill>
                <a:latin typeface="-apple-system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71C3E-D288-4B26-B473-797FF7CCF3D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37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8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53E-DC99-4300-8A21-0FAB81414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9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53E-DC99-4300-8A21-0FAB81414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9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450AF-2CE7-E33D-FC41-F6528597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F8CD3-88BE-48D1-2CE5-488F6A9A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ED203-6133-6153-54FB-1C436C74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9A7BA7-3606-48CC-5F08-F551F53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446841-6AF9-EEF7-FECB-DAB1B851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353E-DC99-4300-8A21-0FAB814142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29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6A98-D06F-4776-87A1-11DDE78F6AEE}" type="datetimeFigureOut">
              <a:rPr lang="nl-NL" smtClean="0"/>
              <a:t>14-6-2022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353E-DC99-4300-8A21-0FAB814142B6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6078" y="666750"/>
            <a:ext cx="3685841" cy="3255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Inrichting van een gebied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7"/>
            <a:ext cx="368584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LJ1-P4 - les 4 </a:t>
            </a:r>
            <a:br>
              <a:rPr lang="nl-NL" dirty="0"/>
            </a:br>
            <a:r>
              <a:rPr lang="nl-NL" b="1" dirty="0"/>
              <a:t>Belevenis, </a:t>
            </a:r>
            <a:r>
              <a:rPr lang="nl-NL" b="1" dirty="0" err="1"/>
              <a:t>interactive</a:t>
            </a:r>
            <a:r>
              <a:rPr lang="nl-NL" b="1" dirty="0"/>
              <a:t> </a:t>
            </a:r>
            <a:r>
              <a:rPr lang="nl-NL" b="1" dirty="0" err="1"/>
              <a:t>experience</a:t>
            </a:r>
            <a:r>
              <a:rPr lang="nl-NL" b="1" dirty="0"/>
              <a:t> model &amp; belevenisbouwstenen</a:t>
            </a:r>
          </a:p>
          <a:p>
            <a:pPr algn="l"/>
            <a:endParaRPr lang="nl-NL" b="1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7" name="Afbeelding 6" descr="Afbeelding met tekst, accessoire&#10;&#10;Automatisch gegenereerde beschrijving">
            <a:extLst>
              <a:ext uri="{FF2B5EF4-FFF2-40B4-BE49-F238E27FC236}">
                <a16:creationId xmlns:a16="http://schemas.microsoft.com/office/drawing/2014/main" id="{C222C31D-331B-4FF2-9A59-738516BA5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-1" b="12899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9" name="Afbeelding 8" descr="Afbeelding met tekst, gras, buiten&#10;&#10;Automatisch gegenereerde beschrijving">
            <a:extLst>
              <a:ext uri="{FF2B5EF4-FFF2-40B4-BE49-F238E27FC236}">
                <a16:creationId xmlns:a16="http://schemas.microsoft.com/office/drawing/2014/main" id="{79C55FEF-D83D-44CB-92EF-19403DE59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-1" b="9747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Interactive </a:t>
            </a:r>
            <a:r>
              <a:rPr lang="nl-NL" dirty="0" err="1"/>
              <a:t>experience</a:t>
            </a:r>
            <a:r>
              <a:rPr lang="nl-NL" dirty="0"/>
              <a:t> model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2381"/>
            <a:ext cx="9647794" cy="5426884"/>
          </a:xfrm>
        </p:spPr>
      </p:pic>
      <p:sp>
        <p:nvSpPr>
          <p:cNvPr id="6" name="Pijl-rechts 5"/>
          <p:cNvSpPr/>
          <p:nvPr/>
        </p:nvSpPr>
        <p:spPr>
          <a:xfrm flipH="1">
            <a:off x="6096000" y="5123081"/>
            <a:ext cx="2903973" cy="1656184"/>
          </a:xfrm>
          <a:prstGeom prst="rightArrow">
            <a:avLst>
              <a:gd name="adj1" fmla="val 45146"/>
              <a:gd name="adj2" fmla="val 5788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ln w="22225">
                  <a:noFill/>
                  <a:prstDash val="solid"/>
                </a:ln>
                <a:solidFill>
                  <a:schemeClr val="tx1"/>
                </a:solidFill>
              </a:rPr>
              <a:t>Invloed (creativiteit)</a:t>
            </a:r>
          </a:p>
        </p:txBody>
      </p:sp>
    </p:spTree>
    <p:extLst>
      <p:ext uri="{BB962C8B-B14F-4D97-AF65-F5344CB8AC3E}">
        <p14:creationId xmlns:p14="http://schemas.microsoft.com/office/powerpoint/2010/main" val="4246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3214D-41BE-4887-D00E-E82B5D0E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Beleving creëren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E3269-4A2E-2E69-9E94-0698A105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Persoonlijke context: heb je geen invloed op bij het creeren van een beleving</a:t>
            </a:r>
          </a:p>
          <a:p>
            <a:r>
              <a:rPr lang="nl-NL" dirty="0"/>
              <a:t>Dit zijn eerdere ervaringen die je als persoon hebt. </a:t>
            </a:r>
          </a:p>
          <a:p>
            <a:r>
              <a:rPr lang="nl-NL" dirty="0"/>
              <a:t>Dit kan zijn bij dezelfde beleving of een hele andere beleving.</a:t>
            </a:r>
          </a:p>
          <a:p>
            <a:r>
              <a:rPr lang="nl-NL" dirty="0"/>
              <a:t>Het kan ook jou aanname, vooroordeel zijn waarop je een mening vormt.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Sociale context: heb je weinig tot geen invloed op </a:t>
            </a:r>
          </a:p>
          <a:p>
            <a:r>
              <a:rPr lang="nl-NL" dirty="0"/>
              <a:t>Met wie deel je de beleving</a:t>
            </a:r>
          </a:p>
          <a:p>
            <a:r>
              <a:rPr lang="nl-NL" dirty="0"/>
              <a:t>Met wie ga je ergens naar toe</a:t>
            </a:r>
          </a:p>
          <a:p>
            <a:r>
              <a:rPr lang="nl-NL" dirty="0"/>
              <a:t>Dit kan je bij het creeren proberen te beïnvloeden door enkele belevenis bouwstenen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Fysieke context: heb je veel invloed op.</a:t>
            </a:r>
          </a:p>
          <a:p>
            <a:r>
              <a:rPr lang="nl-NL" dirty="0"/>
              <a:t>Je kan alles zelf bepalen. </a:t>
            </a:r>
          </a:p>
          <a:p>
            <a:r>
              <a:rPr lang="nl-NL" dirty="0"/>
              <a:t>Door middel van de belevenis bouwstenen.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842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Belevenisbouwstenen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B9A3CD9B-55D9-E102-EFB7-007D88BBE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5" y="1411968"/>
            <a:ext cx="8101075" cy="4351338"/>
          </a:xfrm>
        </p:spPr>
      </p:pic>
    </p:spTree>
    <p:extLst>
      <p:ext uri="{BB962C8B-B14F-4D97-AF65-F5344CB8AC3E}">
        <p14:creationId xmlns:p14="http://schemas.microsoft.com/office/powerpoint/2010/main" val="61985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59CD6-3E4D-61AF-D209-1129ACD1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Belevenisbouwstenen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DCCF8-6289-5D0E-80E5-47FB4228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nl-NL" b="1" dirty="0"/>
              <a:t>Communicatie</a:t>
            </a:r>
            <a:r>
              <a:rPr lang="nl-NL" dirty="0"/>
              <a:t>: website, app, social media, poster, mond op mond</a:t>
            </a:r>
          </a:p>
          <a:p>
            <a:r>
              <a:rPr lang="nl-NL" b="1" dirty="0"/>
              <a:t>Fysieke omgeving</a:t>
            </a:r>
            <a:r>
              <a:rPr lang="nl-NL" dirty="0"/>
              <a:t>: entree, aankleding, </a:t>
            </a:r>
          </a:p>
          <a:p>
            <a:r>
              <a:rPr lang="nl-NL" b="1" dirty="0"/>
              <a:t>Netwerk</a:t>
            </a:r>
            <a:r>
              <a:rPr lang="nl-NL" dirty="0"/>
              <a:t>: samenwerkingen</a:t>
            </a:r>
          </a:p>
          <a:p>
            <a:r>
              <a:rPr lang="nl-NL" b="1" dirty="0"/>
              <a:t>Personeel</a:t>
            </a:r>
            <a:r>
              <a:rPr lang="nl-NL" dirty="0"/>
              <a:t>: kleding, taal, acteur, oprecht, </a:t>
            </a:r>
          </a:p>
          <a:p>
            <a:r>
              <a:rPr lang="nl-NL" b="1" dirty="0"/>
              <a:t>Product en verpakking</a:t>
            </a:r>
            <a:r>
              <a:rPr lang="nl-NL" dirty="0"/>
              <a:t>: past bij thema, branding van het merk/organisatie</a:t>
            </a:r>
          </a:p>
          <a:p>
            <a:r>
              <a:rPr lang="nl-NL" b="1" dirty="0"/>
              <a:t>Identiteit</a:t>
            </a:r>
            <a:r>
              <a:rPr lang="nl-NL" dirty="0"/>
              <a:t>: waar je voor staat, normen en waarden, thema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alles is niets zonder een </a:t>
            </a:r>
            <a:r>
              <a:rPr lang="nl-NL" i="1" dirty="0"/>
              <a:t>CONCEPT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8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6421A-9755-BB8B-3F8D-E0C0ECD7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=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09831-A7AB-6CE3-FEC8-0EF1958C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ontwerp</a:t>
            </a:r>
          </a:p>
          <a:p>
            <a:r>
              <a:rPr lang="nl-NL" dirty="0"/>
              <a:t>Meer dan een idee</a:t>
            </a:r>
          </a:p>
          <a:p>
            <a:r>
              <a:rPr lang="nl-NL" dirty="0"/>
              <a:t>Het is een uitwerkt idee.</a:t>
            </a:r>
          </a:p>
          <a:p>
            <a:r>
              <a:rPr lang="nl-NL" dirty="0"/>
              <a:t>Het is een kapstok.</a:t>
            </a:r>
          </a:p>
          <a:p>
            <a:r>
              <a:rPr lang="nl-NL" dirty="0"/>
              <a:t>Is tijdloos.</a:t>
            </a:r>
          </a:p>
          <a:p>
            <a:r>
              <a:rPr lang="nl-NL" dirty="0"/>
              <a:t>Weet jarenlang te boeien.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73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915FB-DA7C-1E6B-F2A2-4D00B6D5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7DB6C8-42BD-C89A-5CB4-F885C120A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" y="0"/>
            <a:ext cx="9956628" cy="6024789"/>
          </a:xfrm>
        </p:spPr>
      </p:pic>
    </p:spTree>
    <p:extLst>
      <p:ext uri="{BB962C8B-B14F-4D97-AF65-F5344CB8AC3E}">
        <p14:creationId xmlns:p14="http://schemas.microsoft.com/office/powerpoint/2010/main" val="352190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A5766-9EC5-9CB8-3130-2A7FDECC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954C4E-B86F-2EEC-FE79-33CDD1306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" y="443139"/>
            <a:ext cx="9809713" cy="5935890"/>
          </a:xfrm>
        </p:spPr>
      </p:pic>
    </p:spTree>
    <p:extLst>
      <p:ext uri="{BB962C8B-B14F-4D97-AF65-F5344CB8AC3E}">
        <p14:creationId xmlns:p14="http://schemas.microsoft.com/office/powerpoint/2010/main" val="201919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E78C6-5EB4-BA9F-A905-F9275EAC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093EA51-9506-6A8C-1B33-ECB62A27C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04" y="214538"/>
            <a:ext cx="9923804" cy="6004927"/>
          </a:xfrm>
        </p:spPr>
      </p:pic>
    </p:spTree>
    <p:extLst>
      <p:ext uri="{BB962C8B-B14F-4D97-AF65-F5344CB8AC3E}">
        <p14:creationId xmlns:p14="http://schemas.microsoft.com/office/powerpoint/2010/main" val="176115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Pitchopdracht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1031908" cy="49294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Maak tweetallen.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Pak een papiertje uit de doos.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Zoek informatie op over het organisatie dat op het papiertje 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Omschrijf hoe deze organisatie de 6 belevenisbouwstenen toepast.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Geef op basis van 1 belevenisbouwsteen een </a:t>
            </a:r>
            <a:r>
              <a:rPr lang="nl-NL" b="1" dirty="0"/>
              <a:t>verbetering</a:t>
            </a:r>
            <a:r>
              <a:rPr lang="nl-NL" dirty="0"/>
              <a:t> voor de </a:t>
            </a:r>
            <a:r>
              <a:rPr lang="nl-NL" b="1" dirty="0"/>
              <a:t>beleving</a:t>
            </a:r>
            <a:r>
              <a:rPr lang="nl-NL" dirty="0"/>
              <a:t> van dit VT-bedrijf / VT-evenement.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Presenteer jullie bevindingen aan de klas.</a:t>
            </a:r>
          </a:p>
        </p:txBody>
      </p:sp>
    </p:spTree>
    <p:extLst>
      <p:ext uri="{BB962C8B-B14F-4D97-AF65-F5344CB8AC3E}">
        <p14:creationId xmlns:p14="http://schemas.microsoft.com/office/powerpoint/2010/main" val="104708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wering &amp;#39;how are you&amp;#39; amid COVID-19 and election stress - Los Angeles  Times">
            <a:extLst>
              <a:ext uri="{FF2B5EF4-FFF2-40B4-BE49-F238E27FC236}">
                <a16:creationId xmlns:a16="http://schemas.microsoft.com/office/drawing/2014/main" id="{DBC63F31-1AB2-4BE7-9AC2-638CCB41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413" b="-1"/>
          <a:stretch/>
        </p:blipFill>
        <p:spPr bwMode="auto">
          <a:xfrm>
            <a:off x="20" y="431"/>
            <a:ext cx="8684206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24A0-832C-4BF0-9E6C-7BAE6516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75" y="652220"/>
            <a:ext cx="2942813" cy="5553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Wil je </a:t>
            </a: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delen</a:t>
            </a:r>
            <a:r>
              <a:rPr lang="en-US" sz="2000" b="1" dirty="0"/>
              <a:t>?</a:t>
            </a:r>
            <a:br>
              <a:rPr lang="en-US" sz="2000" dirty="0"/>
            </a:br>
            <a:r>
              <a:rPr lang="en-US" sz="2000" dirty="0" err="1"/>
              <a:t>positief</a:t>
            </a:r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minder </a:t>
            </a:r>
            <a:r>
              <a:rPr lang="en-US" sz="2000" dirty="0" err="1"/>
              <a:t>positief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/</a:t>
            </a:r>
            <a:r>
              <a:rPr lang="en-US" sz="2000" b="1" dirty="0" err="1"/>
              <a:t>wij</a:t>
            </a:r>
            <a:r>
              <a:rPr lang="en-US" sz="2000" b="1" dirty="0"/>
              <a:t> </a:t>
            </a:r>
            <a:r>
              <a:rPr lang="en-US" sz="2000" b="1" dirty="0" err="1"/>
              <a:t>rekening</a:t>
            </a:r>
            <a:r>
              <a:rPr lang="en-US" sz="2000" b="1" dirty="0"/>
              <a:t> mee </a:t>
            </a:r>
            <a:r>
              <a:rPr lang="en-US" sz="2000" b="1" dirty="0" err="1"/>
              <a:t>moeten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87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200" b="1" dirty="0">
                <a:solidFill>
                  <a:srgbClr val="B8A1FF"/>
                </a:solidFill>
                <a:latin typeface="Arial"/>
                <a:cs typeface="Arial"/>
              </a:rPr>
              <a:t>Les 4 – Belevenis, </a:t>
            </a:r>
            <a:r>
              <a:rPr lang="nl-NL" sz="2200" b="1" dirty="0" err="1">
                <a:solidFill>
                  <a:srgbClr val="B8A1FF"/>
                </a:solidFill>
                <a:latin typeface="Arial"/>
                <a:cs typeface="Arial"/>
              </a:rPr>
              <a:t>interactive</a:t>
            </a:r>
            <a:r>
              <a:rPr lang="nl-NL" sz="2200" b="1" dirty="0">
                <a:solidFill>
                  <a:srgbClr val="B8A1FF"/>
                </a:solidFill>
                <a:latin typeface="Arial"/>
                <a:cs typeface="Arial"/>
              </a:rPr>
              <a:t> </a:t>
            </a:r>
            <a:r>
              <a:rPr lang="nl-NL" sz="2200" b="1" dirty="0" err="1">
                <a:solidFill>
                  <a:srgbClr val="B8A1FF"/>
                </a:solidFill>
                <a:latin typeface="Arial"/>
                <a:cs typeface="Arial"/>
              </a:rPr>
              <a:t>experience</a:t>
            </a:r>
            <a:r>
              <a:rPr lang="nl-NL" sz="2200" b="1" dirty="0">
                <a:solidFill>
                  <a:srgbClr val="B8A1FF"/>
                </a:solidFill>
                <a:latin typeface="Arial"/>
                <a:cs typeface="Arial"/>
              </a:rPr>
              <a:t> model &amp; belevenisbouwstenen</a:t>
            </a:r>
            <a:endParaRPr lang="nl-NL" sz="2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Beleving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Imagineering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Belevenisbouwstenen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Interactive </a:t>
            </a:r>
            <a:r>
              <a:rPr lang="nl-NL" sz="1200" dirty="0" err="1">
                <a:latin typeface="Arial" panose="020B0604020202020204" pitchFamily="34" charset="0"/>
                <a:cs typeface="Arial"/>
              </a:rPr>
              <a:t>experience</a:t>
            </a:r>
            <a:r>
              <a:rPr lang="nl-NL" sz="1200" dirty="0">
                <a:latin typeface="Arial" panose="020B0604020202020204" pitchFamily="34" charset="0"/>
                <a:cs typeface="Arial"/>
              </a:rPr>
              <a:t> model</a:t>
            </a: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85403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6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Verantwoording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- les 4 – beleving en belevenis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Aan het einde van de les:</a:t>
            </a:r>
          </a:p>
          <a:p>
            <a:pPr>
              <a:buFontTx/>
              <a:buChar char="-"/>
            </a:pPr>
            <a:r>
              <a:rPr lang="nl-NL" sz="1600" dirty="0"/>
              <a:t>Weet je weer waar we het twee weken geleden over hebben gehad. </a:t>
            </a:r>
          </a:p>
          <a:p>
            <a:pPr>
              <a:buFontTx/>
              <a:buChar char="-"/>
            </a:pPr>
            <a:r>
              <a:rPr lang="nl-NL" sz="1600" dirty="0"/>
              <a:t>Weet je wat imagineering en beleving is en kan je dit uitleggen aan de hand van een voorbeeld.</a:t>
            </a:r>
          </a:p>
          <a:p>
            <a:pPr>
              <a:buFontTx/>
              <a:buChar char="-"/>
            </a:pPr>
            <a:r>
              <a:rPr lang="nl-NL" sz="1600" dirty="0"/>
              <a:t>Weet je hoe een beleving kan worden gecreëerd.</a:t>
            </a:r>
          </a:p>
          <a:p>
            <a:pPr marL="0" indent="0">
              <a:buNone/>
            </a:pPr>
            <a:endParaRPr lang="nl-NL" sz="1600" dirty="0"/>
          </a:p>
          <a:p>
            <a:pPr>
              <a:buFontTx/>
              <a:buChar char="-"/>
            </a:pPr>
            <a:r>
              <a:rPr lang="nl-NL" sz="1600" dirty="0"/>
              <a:t>Je kunt uitleggen wat er wordt bedoeld met beleving in relatie tot de vrijetijdssector</a:t>
            </a:r>
          </a:p>
          <a:p>
            <a:pPr>
              <a:buFontTx/>
              <a:buChar char="-"/>
            </a:pPr>
            <a:r>
              <a:rPr lang="nl-NL" sz="1600" dirty="0"/>
              <a:t>Je kunt uitleggen hoe een beleving tot stand komt aan de hand van het </a:t>
            </a:r>
            <a:r>
              <a:rPr lang="nl-NL" sz="1600" dirty="0" err="1"/>
              <a:t>interactive</a:t>
            </a:r>
            <a:r>
              <a:rPr lang="nl-NL" sz="1600" dirty="0"/>
              <a:t> </a:t>
            </a:r>
            <a:r>
              <a:rPr lang="nl-NL" sz="1600" dirty="0" err="1"/>
              <a:t>experience</a:t>
            </a:r>
            <a:r>
              <a:rPr lang="nl-NL" sz="1600" dirty="0"/>
              <a:t> model</a:t>
            </a:r>
          </a:p>
          <a:p>
            <a:pPr marL="0" indent="0">
              <a:buNone/>
            </a:pPr>
            <a:endParaRPr lang="nl-NL" sz="1600" dirty="0"/>
          </a:p>
          <a:p>
            <a:pPr>
              <a:buFontTx/>
              <a:buChar char="-"/>
            </a:pPr>
            <a:r>
              <a:rPr lang="nl-NL" sz="1600" dirty="0"/>
              <a:t>Je kunt belevingen in de VT-sector analyseren op basis van de belevenisbouwstenen</a:t>
            </a:r>
          </a:p>
          <a:p>
            <a:pPr>
              <a:buFontTx/>
              <a:buChar char="-"/>
            </a:pPr>
            <a:r>
              <a:rPr lang="nl-NL" sz="1600" dirty="0"/>
              <a:t>Je kunt suggesties doen voor verbetering van de beleving op basis van de belevenisbouwstenen</a:t>
            </a:r>
          </a:p>
          <a:p>
            <a:pPr>
              <a:buFontTx/>
              <a:buChar char="-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53EB1-699C-34BB-0B6B-2A4826F0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weken geleden…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59547-3502-8466-7615-DAFA3D1E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7377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600" b="1" dirty="0"/>
              <a:t>Citymarketing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Het centrum van veel Europese steden lijken op elkaar. Ze hebben dezelfde structuur en grotendeels dezelfde winkel(ketens).</a:t>
            </a:r>
          </a:p>
          <a:p>
            <a:pPr marL="0" indent="0"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000" dirty="0"/>
              <a:t>Sommige steden hebben “iets unieks” waardoor ze zich onderscheiden. </a:t>
            </a:r>
          </a:p>
          <a:p>
            <a:pPr marL="0" indent="0"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spcBef>
                <a:spcPts val="0"/>
              </a:spcBef>
              <a:buNone/>
            </a:pPr>
            <a:r>
              <a:rPr lang="nl-NL" sz="2000" u="sng" dirty="0"/>
              <a:t>Geografische onderscheidend en Leisure onderscheidend</a:t>
            </a:r>
          </a:p>
          <a:p>
            <a:pPr marL="0" indent="0">
              <a:spcBef>
                <a:spcPts val="0"/>
              </a:spcBef>
              <a:buNone/>
            </a:pPr>
            <a:endParaRPr lang="nl-NL" sz="2000" u="sng" dirty="0"/>
          </a:p>
          <a:p>
            <a:pPr marL="0" indent="0">
              <a:spcBef>
                <a:spcPts val="0"/>
              </a:spcBef>
              <a:buNone/>
            </a:pPr>
            <a:endParaRPr lang="nl-NL" sz="20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/>
              <a:t>Door middel van citymarketing kan je je als stad (extra) onderscheiden van andere steden.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/>
              <a:t>Doordat je je onderscheid van andere steden ben je als stad interessanter voor toeristen en wordt de</a:t>
            </a:r>
            <a:br>
              <a:rPr lang="nl-NL" sz="2000" dirty="0"/>
            </a:br>
            <a:r>
              <a:rPr lang="nl-NL" sz="2000" dirty="0"/>
              <a:t>leefbaarheid voor de locatie bewoners vergroot.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/>
              <a:t>Daardoor wordt je stad aantrekkelijker om in te wonen en gaat een stad er economisch op vooruit. </a:t>
            </a:r>
          </a:p>
        </p:txBody>
      </p:sp>
    </p:spTree>
    <p:extLst>
      <p:ext uri="{BB962C8B-B14F-4D97-AF65-F5344CB8AC3E}">
        <p14:creationId xmlns:p14="http://schemas.microsoft.com/office/powerpoint/2010/main" val="65788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AF1E8-BF78-F3DA-3799-8BC1F34D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Geografische onderscheidend als stad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598CE-5CBB-03CE-ED29-7D5E754A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Alkmaar: kaasmarkt</a:t>
            </a:r>
          </a:p>
          <a:p>
            <a:pPr marL="0" indent="0">
              <a:buNone/>
            </a:pPr>
            <a:r>
              <a:rPr lang="nl-NL" sz="2800" dirty="0"/>
              <a:t>Utrecht: de oude gracht en de Dom</a:t>
            </a:r>
          </a:p>
          <a:p>
            <a:pPr marL="0" indent="0">
              <a:buNone/>
            </a:pPr>
            <a:r>
              <a:rPr lang="nl-NL" sz="2800" dirty="0"/>
              <a:t>Amsterdam: museumplein</a:t>
            </a:r>
          </a:p>
          <a:p>
            <a:pPr marL="0" indent="0">
              <a:buNone/>
            </a:pPr>
            <a:r>
              <a:rPr lang="nl-NL" dirty="0"/>
              <a:t>Groningen: </a:t>
            </a:r>
            <a:r>
              <a:rPr lang="nl-NL" dirty="0" err="1"/>
              <a:t>hanzestad</a:t>
            </a:r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  <p:pic>
        <p:nvPicPr>
          <p:cNvPr id="1026" name="Picture 2" descr="Hanze en Hanzesteden in Nederland | OnzeSteden.nl">
            <a:extLst>
              <a:ext uri="{FF2B5EF4-FFF2-40B4-BE49-F238E27FC236}">
                <a16:creationId xmlns:a16="http://schemas.microsoft.com/office/drawing/2014/main" id="{A81104F1-3D01-470C-95CC-A961CE94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28" y="3988526"/>
            <a:ext cx="2424672" cy="1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eroemde Kaasmarkt Alkmaar - Egmond Online">
            <a:extLst>
              <a:ext uri="{FF2B5EF4-FFF2-40B4-BE49-F238E27FC236}">
                <a16:creationId xmlns:a16="http://schemas.microsoft.com/office/drawing/2014/main" id="{B6B5051E-1E30-9C5D-D877-9C4D5A90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05" y="3988527"/>
            <a:ext cx="3712823" cy="1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sen Voor Het Schrijven, I Amsterdam, Museumplein, Rijksmuseum, Holland  Redactionele Foto - Image of nederlands, foto: 71146656">
            <a:extLst>
              <a:ext uri="{FF2B5EF4-FFF2-40B4-BE49-F238E27FC236}">
                <a16:creationId xmlns:a16="http://schemas.microsoft.com/office/drawing/2014/main" id="{C9DFFC1D-0034-B274-A904-7D8FB8E1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19" y="3988527"/>
            <a:ext cx="2946086" cy="1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kReis - Doen in Utrecht: bezienswaardigheden en tips">
            <a:extLst>
              <a:ext uri="{FF2B5EF4-FFF2-40B4-BE49-F238E27FC236}">
                <a16:creationId xmlns:a16="http://schemas.microsoft.com/office/drawing/2014/main" id="{DB6324E2-A403-9097-F331-9A33CD39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241" y="3988526"/>
            <a:ext cx="3925660" cy="1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4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316D6-1136-F33E-8CE0-E1FF958E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Leisure onderscheidend als stad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67F383-B23D-43FB-917B-0FB97E666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Amsterdam: Ziggo </a:t>
            </a:r>
            <a:r>
              <a:rPr lang="nl-NL" sz="2800" dirty="0" err="1"/>
              <a:t>Dome</a:t>
            </a:r>
            <a:r>
              <a:rPr lang="nl-NL" sz="2800" dirty="0"/>
              <a:t>, Amsterdam Arena, Rijksmuseum, ‘t IJ</a:t>
            </a:r>
          </a:p>
          <a:p>
            <a:pPr marL="0" indent="0">
              <a:buNone/>
            </a:pPr>
            <a:r>
              <a:rPr lang="nl-NL" sz="2800" dirty="0"/>
              <a:t>Eindhoven: Strijp S</a:t>
            </a:r>
          </a:p>
          <a:p>
            <a:pPr marL="0" indent="0">
              <a:buNone/>
            </a:pPr>
            <a:r>
              <a:rPr lang="nl-NL" sz="2800" dirty="0"/>
              <a:t>Tilburg: </a:t>
            </a:r>
            <a:r>
              <a:rPr lang="nl-NL" sz="2800" dirty="0" err="1"/>
              <a:t>Lochal</a:t>
            </a:r>
            <a:endParaRPr lang="nl-NL" sz="2800" dirty="0"/>
          </a:p>
          <a:p>
            <a:pPr marL="0" indent="0">
              <a:buNone/>
            </a:pPr>
            <a:r>
              <a:rPr lang="nl-NL" dirty="0"/>
              <a:t>Den Bosch: Brabanthallen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Noord - Aan het IJ">
            <a:extLst>
              <a:ext uri="{FF2B5EF4-FFF2-40B4-BE49-F238E27FC236}">
                <a16:creationId xmlns:a16="http://schemas.microsoft.com/office/drawing/2014/main" id="{504EF559-8E88-19E5-BE91-A3382892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7" y="3925626"/>
            <a:ext cx="3091453" cy="2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cHal, Tilburg - Braaksma &amp; Roos ArchitectenbureauBraaksma &amp; Roos  Architectenbureau">
            <a:extLst>
              <a:ext uri="{FF2B5EF4-FFF2-40B4-BE49-F238E27FC236}">
                <a16:creationId xmlns:a16="http://schemas.microsoft.com/office/drawing/2014/main" id="{0AB7073F-A87A-21B6-4504-2323250B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39" y="3925626"/>
            <a:ext cx="3086208" cy="2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jp-S | VisitBrabant">
            <a:extLst>
              <a:ext uri="{FF2B5EF4-FFF2-40B4-BE49-F238E27FC236}">
                <a16:creationId xmlns:a16="http://schemas.microsoft.com/office/drawing/2014/main" id="{5A3B0093-E350-94B8-8A1B-9C8509E6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6" y="3925625"/>
            <a:ext cx="3088478" cy="2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uchtfoto's stad en steden, Den Bosch van boven | Siebe Swart">
            <a:extLst>
              <a:ext uri="{FF2B5EF4-FFF2-40B4-BE49-F238E27FC236}">
                <a16:creationId xmlns:a16="http://schemas.microsoft.com/office/drawing/2014/main" id="{B1DFA8F1-428A-6B06-598E-C601B40E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09" y="3925623"/>
            <a:ext cx="3088478" cy="20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5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dirty="0"/>
              <a:t>Wat is volgens jou beleving?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192" y="1435812"/>
            <a:ext cx="10376488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Definitie</a:t>
            </a:r>
          </a:p>
          <a:p>
            <a:pPr marL="0" indent="0">
              <a:buNone/>
            </a:pPr>
            <a:r>
              <a:rPr lang="nl-NL" dirty="0"/>
              <a:t>Een beleving is een unieke gebeurtenis waarbij de consument op een dusdanige manier (actief) betrokken is dat hij een blijvende indruk opdoet. De gebeurtenis is </a:t>
            </a:r>
            <a:r>
              <a:rPr lang="nl-NL" b="1" i="1" dirty="0"/>
              <a:t>memorabel</a:t>
            </a:r>
            <a:r>
              <a:rPr lang="nl-NL" dirty="0"/>
              <a:t> en zeer </a:t>
            </a:r>
            <a:r>
              <a:rPr lang="nl-NL" b="1" dirty="0"/>
              <a:t>persoonlijk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Memorabel = iets waarvan het de moeite waard is om het te herinneren</a:t>
            </a:r>
          </a:p>
        </p:txBody>
      </p:sp>
    </p:spTree>
    <p:extLst>
      <p:ext uri="{BB962C8B-B14F-4D97-AF65-F5344CB8AC3E}">
        <p14:creationId xmlns:p14="http://schemas.microsoft.com/office/powerpoint/2010/main" val="37274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400" dirty="0"/>
              <a:t>Wat zijn manieren om beleving te creeren?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7312" y="1468469"/>
            <a:ext cx="10376488" cy="4929411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prikkelen van zintuigen.</a:t>
            </a:r>
          </a:p>
          <a:p>
            <a:pPr marL="0" indent="0">
              <a:buNone/>
            </a:pPr>
            <a:r>
              <a:rPr lang="nl-NL" dirty="0"/>
              <a:t>Het vertellen van een verhaal (storytelling).</a:t>
            </a:r>
          </a:p>
          <a:p>
            <a:pPr marL="0" indent="0">
              <a:buNone/>
            </a:pPr>
            <a:r>
              <a:rPr lang="nl-NL" dirty="0"/>
              <a:t>Aansluiten op de belevingswereld van de doelgroep.</a:t>
            </a:r>
          </a:p>
          <a:p>
            <a:pPr marL="0" indent="0">
              <a:buNone/>
            </a:pPr>
            <a:r>
              <a:rPr lang="nl-NL" dirty="0"/>
              <a:t>Mensen emotioneel raken.</a:t>
            </a:r>
          </a:p>
          <a:p>
            <a:pPr marL="0" indent="0">
              <a:buNone/>
            </a:pPr>
            <a:r>
              <a:rPr lang="nl-NL" dirty="0"/>
              <a:t>Verassend zijn.</a:t>
            </a:r>
          </a:p>
          <a:p>
            <a:pPr marL="0" indent="0">
              <a:buNone/>
            </a:pPr>
            <a:r>
              <a:rPr lang="nl-NL" dirty="0"/>
              <a:t>Mensen uit hun comfortzone halen en uitdagen. </a:t>
            </a:r>
          </a:p>
          <a:p>
            <a:pPr marL="0" indent="0">
              <a:buNone/>
            </a:pPr>
            <a:r>
              <a:rPr lang="nl-NL" dirty="0"/>
              <a:t>Herkenbare thema’s gebruiken.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1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1326</TotalTime>
  <Words>773</Words>
  <Application>Microsoft Office PowerPoint</Application>
  <PresentationFormat>Breedbeeld</PresentationFormat>
  <Paragraphs>123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Wingdings</vt:lpstr>
      <vt:lpstr>Yuverta_blanco</vt:lpstr>
      <vt:lpstr>Inrichting van een gebied</vt:lpstr>
      <vt:lpstr>PowerPoint-presentatie</vt:lpstr>
      <vt:lpstr>PowerPoint-presentatie</vt:lpstr>
      <vt:lpstr>Leerdoelen - les 4 – beleving en belevenis</vt:lpstr>
      <vt:lpstr>Twee weken geleden… </vt:lpstr>
      <vt:lpstr>Geografische onderscheidend als stad</vt:lpstr>
      <vt:lpstr>Leisure onderscheidend als stad</vt:lpstr>
      <vt:lpstr>Wat is volgens jou beleving?</vt:lpstr>
      <vt:lpstr>Wat zijn manieren om beleving te creeren?</vt:lpstr>
      <vt:lpstr>Interactive experience model</vt:lpstr>
      <vt:lpstr>Beleving creëren</vt:lpstr>
      <vt:lpstr>Belevenisbouwstenen</vt:lpstr>
      <vt:lpstr>Belevenisbouwstenen</vt:lpstr>
      <vt:lpstr>Concept =</vt:lpstr>
      <vt:lpstr>PowerPoint-presentatie</vt:lpstr>
      <vt:lpstr>PowerPoint-presentatie</vt:lpstr>
      <vt:lpstr>PowerPoint-presentatie</vt:lpstr>
      <vt:lpstr>Pitchopdracht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Inrichting van een gebied</dc:title>
  <dc:creator>Tim Lagas</dc:creator>
  <cp:lastModifiedBy>Tim Lagas</cp:lastModifiedBy>
  <cp:revision>2</cp:revision>
  <dcterms:created xsi:type="dcterms:W3CDTF">2022-06-03T08:20:24Z</dcterms:created>
  <dcterms:modified xsi:type="dcterms:W3CDTF">2022-06-14T07:56:49Z</dcterms:modified>
</cp:coreProperties>
</file>