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58" r:id="rId2"/>
    <p:sldId id="282" r:id="rId3"/>
    <p:sldId id="336" r:id="rId4"/>
    <p:sldId id="328" r:id="rId5"/>
    <p:sldId id="267" r:id="rId6"/>
    <p:sldId id="353" r:id="rId7"/>
    <p:sldId id="347" r:id="rId8"/>
    <p:sldId id="257" r:id="rId9"/>
    <p:sldId id="337" r:id="rId10"/>
    <p:sldId id="259" r:id="rId11"/>
    <p:sldId id="260" r:id="rId12"/>
    <p:sldId id="351" r:id="rId13"/>
    <p:sldId id="352" r:id="rId14"/>
    <p:sldId id="355" r:id="rId15"/>
    <p:sldId id="348" r:id="rId16"/>
    <p:sldId id="349" r:id="rId17"/>
    <p:sldId id="350" r:id="rId18"/>
    <p:sldId id="354" r:id="rId19"/>
    <p:sldId id="261" r:id="rId20"/>
    <p:sldId id="262" r:id="rId21"/>
    <p:sldId id="345" r:id="rId22"/>
    <p:sldId id="256" r:id="rId23"/>
    <p:sldId id="263" r:id="rId24"/>
    <p:sldId id="264" r:id="rId25"/>
    <p:sldId id="338" r:id="rId26"/>
    <p:sldId id="339" r:id="rId27"/>
    <p:sldId id="346" r:id="rId28"/>
    <p:sldId id="340" r:id="rId29"/>
    <p:sldId id="342" r:id="rId30"/>
    <p:sldId id="343" r:id="rId31"/>
    <p:sldId id="358" r:id="rId32"/>
    <p:sldId id="357" r:id="rId33"/>
    <p:sldId id="269" r:id="rId34"/>
    <p:sldId id="356" r:id="rId35"/>
    <p:sldId id="265" r:id="rId36"/>
    <p:sldId id="268" r:id="rId3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D09BFA-229C-4DE3-9F72-0038E7A22696}" v="207" dt="2022-05-31T10:18:32.1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Lagas" userId="dc19a49f-3731-4ec5-b698-cc42c7c8f0e3" providerId="ADAL" clId="{13D09BFA-229C-4DE3-9F72-0038E7A22696}"/>
    <pc:docChg chg="undo custSel addSld delSld modSld sldOrd">
      <pc:chgData name="Tim Lagas" userId="dc19a49f-3731-4ec5-b698-cc42c7c8f0e3" providerId="ADAL" clId="{13D09BFA-229C-4DE3-9F72-0038E7A22696}" dt="2022-05-31T10:18:32.143" v="1767" actId="1076"/>
      <pc:docMkLst>
        <pc:docMk/>
      </pc:docMkLst>
      <pc:sldChg chg="add ord">
        <pc:chgData name="Tim Lagas" userId="dc19a49f-3731-4ec5-b698-cc42c7c8f0e3" providerId="ADAL" clId="{13D09BFA-229C-4DE3-9F72-0038E7A22696}" dt="2022-05-24T14:20:25.161" v="688"/>
        <pc:sldMkLst>
          <pc:docMk/>
          <pc:sldMk cId="1327045712" sldId="256"/>
        </pc:sldMkLst>
      </pc:sldChg>
      <pc:sldChg chg="modSp add mod">
        <pc:chgData name="Tim Lagas" userId="dc19a49f-3731-4ec5-b698-cc42c7c8f0e3" providerId="ADAL" clId="{13D09BFA-229C-4DE3-9F72-0038E7A22696}" dt="2022-05-24T13:26:56.762" v="325" actId="1076"/>
        <pc:sldMkLst>
          <pc:docMk/>
          <pc:sldMk cId="4022220119" sldId="257"/>
        </pc:sldMkLst>
        <pc:spChg chg="mod">
          <ac:chgData name="Tim Lagas" userId="dc19a49f-3731-4ec5-b698-cc42c7c8f0e3" providerId="ADAL" clId="{13D09BFA-229C-4DE3-9F72-0038E7A22696}" dt="2022-05-24T13:25:54.754" v="304"/>
          <ac:spMkLst>
            <pc:docMk/>
            <pc:sldMk cId="4022220119" sldId="257"/>
            <ac:spMk id="2" creationId="{00000000-0000-0000-0000-000000000000}"/>
          </ac:spMkLst>
        </pc:spChg>
        <pc:spChg chg="mod">
          <ac:chgData name="Tim Lagas" userId="dc19a49f-3731-4ec5-b698-cc42c7c8f0e3" providerId="ADAL" clId="{13D09BFA-229C-4DE3-9F72-0038E7A22696}" dt="2022-05-24T13:26:56.762" v="325" actId="1076"/>
          <ac:spMkLst>
            <pc:docMk/>
            <pc:sldMk cId="4022220119" sldId="257"/>
            <ac:spMk id="3" creationId="{00000000-0000-0000-0000-000000000000}"/>
          </ac:spMkLst>
        </pc:spChg>
        <pc:picChg chg="mod">
          <ac:chgData name="Tim Lagas" userId="dc19a49f-3731-4ec5-b698-cc42c7c8f0e3" providerId="ADAL" clId="{13D09BFA-229C-4DE3-9F72-0038E7A22696}" dt="2022-05-24T13:26:51.040" v="324" actId="14100"/>
          <ac:picMkLst>
            <pc:docMk/>
            <pc:sldMk cId="4022220119" sldId="257"/>
            <ac:picMk id="5" creationId="{00000000-0000-0000-0000-000000000000}"/>
          </ac:picMkLst>
        </pc:picChg>
      </pc:sldChg>
      <pc:sldChg chg="addSp delSp modSp mod setBg addAnim delAnim delDesignElem">
        <pc:chgData name="Tim Lagas" userId="dc19a49f-3731-4ec5-b698-cc42c7c8f0e3" providerId="ADAL" clId="{13D09BFA-229C-4DE3-9F72-0038E7A22696}" dt="2022-05-24T13:25:54.754" v="304"/>
        <pc:sldMkLst>
          <pc:docMk/>
          <pc:sldMk cId="432942389" sldId="258"/>
        </pc:sldMkLst>
        <pc:spChg chg="mod ord">
          <ac:chgData name="Tim Lagas" userId="dc19a49f-3731-4ec5-b698-cc42c7c8f0e3" providerId="ADAL" clId="{13D09BFA-229C-4DE3-9F72-0038E7A22696}" dt="2022-05-24T11:34:46.453" v="95" actId="26606"/>
          <ac:spMkLst>
            <pc:docMk/>
            <pc:sldMk cId="432942389" sldId="258"/>
            <ac:spMk id="2" creationId="{63C881CC-B262-49B2-8826-7B1D889D7612}"/>
          </ac:spMkLst>
        </pc:spChg>
        <pc:spChg chg="mod ord">
          <ac:chgData name="Tim Lagas" userId="dc19a49f-3731-4ec5-b698-cc42c7c8f0e3" providerId="ADAL" clId="{13D09BFA-229C-4DE3-9F72-0038E7A22696}" dt="2022-05-24T11:34:46.453" v="95" actId="26606"/>
          <ac:spMkLst>
            <pc:docMk/>
            <pc:sldMk cId="432942389" sldId="258"/>
            <ac:spMk id="3" creationId="{994E4B0B-79EB-4BD4-B337-93108B00AACC}"/>
          </ac:spMkLst>
        </pc:spChg>
        <pc:spChg chg="add del">
          <ac:chgData name="Tim Lagas" userId="dc19a49f-3731-4ec5-b698-cc42c7c8f0e3" providerId="ADAL" clId="{13D09BFA-229C-4DE3-9F72-0038E7A22696}" dt="2022-05-24T11:34:29.151" v="85" actId="26606"/>
          <ac:spMkLst>
            <pc:docMk/>
            <pc:sldMk cId="432942389" sldId="258"/>
            <ac:spMk id="16" creationId="{8CC700D5-9809-43F4-89D5-7DBBCB0DCC10}"/>
          </ac:spMkLst>
        </pc:spChg>
        <pc:spChg chg="add del">
          <ac:chgData name="Tim Lagas" userId="dc19a49f-3731-4ec5-b698-cc42c7c8f0e3" providerId="ADAL" clId="{13D09BFA-229C-4DE3-9F72-0038E7A22696}" dt="2022-05-24T11:34:29.151" v="85" actId="26606"/>
          <ac:spMkLst>
            <pc:docMk/>
            <pc:sldMk cId="432942389" sldId="258"/>
            <ac:spMk id="17" creationId="{AC8EEB0F-BA72-49AC-956F-331B60FDE79E}"/>
          </ac:spMkLst>
        </pc:spChg>
        <pc:spChg chg="add del">
          <ac:chgData name="Tim Lagas" userId="dc19a49f-3731-4ec5-b698-cc42c7c8f0e3" providerId="ADAL" clId="{13D09BFA-229C-4DE3-9F72-0038E7A22696}" dt="2022-05-24T11:34:29.151" v="85" actId="26606"/>
          <ac:spMkLst>
            <pc:docMk/>
            <pc:sldMk cId="432942389" sldId="258"/>
            <ac:spMk id="18" creationId="{C7163242-6303-46DC-BAC1-2A204F061321}"/>
          </ac:spMkLst>
        </pc:spChg>
        <pc:spChg chg="add del">
          <ac:chgData name="Tim Lagas" userId="dc19a49f-3731-4ec5-b698-cc42c7c8f0e3" providerId="ADAL" clId="{13D09BFA-229C-4DE3-9F72-0038E7A22696}" dt="2022-05-24T11:34:29.151" v="85" actId="26606"/>
          <ac:spMkLst>
            <pc:docMk/>
            <pc:sldMk cId="432942389" sldId="258"/>
            <ac:spMk id="20" creationId="{9A5160F0-6244-48E8-9E71-1F51EA90C9E2}"/>
          </ac:spMkLst>
        </pc:spChg>
        <pc:spChg chg="add del">
          <ac:chgData name="Tim Lagas" userId="dc19a49f-3731-4ec5-b698-cc42c7c8f0e3" providerId="ADAL" clId="{13D09BFA-229C-4DE3-9F72-0038E7A22696}" dt="2022-05-24T11:34:29.151" v="85" actId="26606"/>
          <ac:spMkLst>
            <pc:docMk/>
            <pc:sldMk cId="432942389" sldId="258"/>
            <ac:spMk id="22" creationId="{9BDFF5CA-602C-465F-8BC3-59C9963028BE}"/>
          </ac:spMkLst>
        </pc:spChg>
        <pc:spChg chg="add del">
          <ac:chgData name="Tim Lagas" userId="dc19a49f-3731-4ec5-b698-cc42c7c8f0e3" providerId="ADAL" clId="{13D09BFA-229C-4DE3-9F72-0038E7A22696}" dt="2022-05-24T11:34:29.151" v="85" actId="26606"/>
          <ac:spMkLst>
            <pc:docMk/>
            <pc:sldMk cId="432942389" sldId="258"/>
            <ac:spMk id="24" creationId="{D289228A-771B-48F6-B5DF-7A63EA32421C}"/>
          </ac:spMkLst>
        </pc:spChg>
        <pc:spChg chg="add del">
          <ac:chgData name="Tim Lagas" userId="dc19a49f-3731-4ec5-b698-cc42c7c8f0e3" providerId="ADAL" clId="{13D09BFA-229C-4DE3-9F72-0038E7A22696}" dt="2022-05-24T11:34:29.151" v="85" actId="26606"/>
          <ac:spMkLst>
            <pc:docMk/>
            <pc:sldMk cId="432942389" sldId="258"/>
            <ac:spMk id="26" creationId="{31D5EF21-94C4-481A-BD01-3D29FB305BD9}"/>
          </ac:spMkLst>
        </pc:spChg>
        <pc:spChg chg="add del">
          <ac:chgData name="Tim Lagas" userId="dc19a49f-3731-4ec5-b698-cc42c7c8f0e3" providerId="ADAL" clId="{13D09BFA-229C-4DE3-9F72-0038E7A22696}" dt="2022-05-24T11:34:29.151" v="85" actId="26606"/>
          <ac:spMkLst>
            <pc:docMk/>
            <pc:sldMk cId="432942389" sldId="258"/>
            <ac:spMk id="28" creationId="{805C4C40-D70E-4C4F-B228-98A0A6132603}"/>
          </ac:spMkLst>
        </pc:spChg>
        <pc:spChg chg="add del">
          <ac:chgData name="Tim Lagas" userId="dc19a49f-3731-4ec5-b698-cc42c7c8f0e3" providerId="ADAL" clId="{13D09BFA-229C-4DE3-9F72-0038E7A22696}" dt="2022-05-24T11:34:41.158" v="93" actId="26606"/>
          <ac:spMkLst>
            <pc:docMk/>
            <pc:sldMk cId="432942389" sldId="258"/>
            <ac:spMk id="32" creationId="{AC8EEB0F-BA72-49AC-956F-331B60FDE79E}"/>
          </ac:spMkLst>
        </pc:spChg>
        <pc:spChg chg="add del">
          <ac:chgData name="Tim Lagas" userId="dc19a49f-3731-4ec5-b698-cc42c7c8f0e3" providerId="ADAL" clId="{13D09BFA-229C-4DE3-9F72-0038E7A22696}" dt="2022-05-24T11:34:41.158" v="93" actId="26606"/>
          <ac:spMkLst>
            <pc:docMk/>
            <pc:sldMk cId="432942389" sldId="258"/>
            <ac:spMk id="33" creationId="{8CC700D5-9809-43F4-89D5-7DBBCB0DCC10}"/>
          </ac:spMkLst>
        </pc:spChg>
        <pc:spChg chg="add del">
          <ac:chgData name="Tim Lagas" userId="dc19a49f-3731-4ec5-b698-cc42c7c8f0e3" providerId="ADAL" clId="{13D09BFA-229C-4DE3-9F72-0038E7A22696}" dt="2022-05-24T11:34:41.158" v="93" actId="26606"/>
          <ac:spMkLst>
            <pc:docMk/>
            <pc:sldMk cId="432942389" sldId="258"/>
            <ac:spMk id="34" creationId="{C7163242-6303-46DC-BAC1-2A204F061321}"/>
          </ac:spMkLst>
        </pc:spChg>
        <pc:spChg chg="add del">
          <ac:chgData name="Tim Lagas" userId="dc19a49f-3731-4ec5-b698-cc42c7c8f0e3" providerId="ADAL" clId="{13D09BFA-229C-4DE3-9F72-0038E7A22696}" dt="2022-05-24T11:34:41.158" v="93" actId="26606"/>
          <ac:spMkLst>
            <pc:docMk/>
            <pc:sldMk cId="432942389" sldId="258"/>
            <ac:spMk id="35" creationId="{9A5160F0-6244-48E8-9E71-1F51EA90C9E2}"/>
          </ac:spMkLst>
        </pc:spChg>
        <pc:spChg chg="add del">
          <ac:chgData name="Tim Lagas" userId="dc19a49f-3731-4ec5-b698-cc42c7c8f0e3" providerId="ADAL" clId="{13D09BFA-229C-4DE3-9F72-0038E7A22696}" dt="2022-05-24T11:34:41.158" v="93" actId="26606"/>
          <ac:spMkLst>
            <pc:docMk/>
            <pc:sldMk cId="432942389" sldId="258"/>
            <ac:spMk id="36" creationId="{9BDFF5CA-602C-465F-8BC3-59C9963028BE}"/>
          </ac:spMkLst>
        </pc:spChg>
        <pc:spChg chg="add del">
          <ac:chgData name="Tim Lagas" userId="dc19a49f-3731-4ec5-b698-cc42c7c8f0e3" providerId="ADAL" clId="{13D09BFA-229C-4DE3-9F72-0038E7A22696}" dt="2022-05-24T11:34:41.158" v="93" actId="26606"/>
          <ac:spMkLst>
            <pc:docMk/>
            <pc:sldMk cId="432942389" sldId="258"/>
            <ac:spMk id="37" creationId="{D289228A-771B-48F6-B5DF-7A63EA32421C}"/>
          </ac:spMkLst>
        </pc:spChg>
        <pc:spChg chg="add del">
          <ac:chgData name="Tim Lagas" userId="dc19a49f-3731-4ec5-b698-cc42c7c8f0e3" providerId="ADAL" clId="{13D09BFA-229C-4DE3-9F72-0038E7A22696}" dt="2022-05-24T11:34:41.158" v="93" actId="26606"/>
          <ac:spMkLst>
            <pc:docMk/>
            <pc:sldMk cId="432942389" sldId="258"/>
            <ac:spMk id="38" creationId="{31D5EF21-94C4-481A-BD01-3D29FB305BD9}"/>
          </ac:spMkLst>
        </pc:spChg>
        <pc:spChg chg="add del">
          <ac:chgData name="Tim Lagas" userId="dc19a49f-3731-4ec5-b698-cc42c7c8f0e3" providerId="ADAL" clId="{13D09BFA-229C-4DE3-9F72-0038E7A22696}" dt="2022-05-24T11:34:41.158" v="93" actId="26606"/>
          <ac:spMkLst>
            <pc:docMk/>
            <pc:sldMk cId="432942389" sldId="258"/>
            <ac:spMk id="39" creationId="{805C4C40-D70E-4C4F-B228-98A0A6132603}"/>
          </ac:spMkLst>
        </pc:spChg>
        <pc:spChg chg="add del">
          <ac:chgData name="Tim Lagas" userId="dc19a49f-3731-4ec5-b698-cc42c7c8f0e3" providerId="ADAL" clId="{13D09BFA-229C-4DE3-9F72-0038E7A22696}" dt="2022-05-24T11:34:46.453" v="95" actId="26606"/>
          <ac:spMkLst>
            <pc:docMk/>
            <pc:sldMk cId="432942389" sldId="258"/>
            <ac:spMk id="41" creationId="{FC3D2873-2194-4FB0-BFBA-7E7EEB984862}"/>
          </ac:spMkLst>
        </pc:spChg>
        <pc:spChg chg="add del">
          <ac:chgData name="Tim Lagas" userId="dc19a49f-3731-4ec5-b698-cc42c7c8f0e3" providerId="ADAL" clId="{13D09BFA-229C-4DE3-9F72-0038E7A22696}" dt="2022-05-24T11:34:46.453" v="95" actId="26606"/>
          <ac:spMkLst>
            <pc:docMk/>
            <pc:sldMk cId="432942389" sldId="258"/>
            <ac:spMk id="42" creationId="{B228652A-FD81-4A3C-B164-2012BF4EEA56}"/>
          </ac:spMkLst>
        </pc:spChg>
        <pc:spChg chg="add del">
          <ac:chgData name="Tim Lagas" userId="dc19a49f-3731-4ec5-b698-cc42c7c8f0e3" providerId="ADAL" clId="{13D09BFA-229C-4DE3-9F72-0038E7A22696}" dt="2022-05-24T11:34:46.453" v="95" actId="26606"/>
          <ac:spMkLst>
            <pc:docMk/>
            <pc:sldMk cId="432942389" sldId="258"/>
            <ac:spMk id="43" creationId="{FE8F25D8-4980-4C67-9E0C-7BE94C9CBFE6}"/>
          </ac:spMkLst>
        </pc:spChg>
        <pc:spChg chg="add del">
          <ac:chgData name="Tim Lagas" userId="dc19a49f-3731-4ec5-b698-cc42c7c8f0e3" providerId="ADAL" clId="{13D09BFA-229C-4DE3-9F72-0038E7A22696}" dt="2022-05-24T11:34:46.453" v="95" actId="26606"/>
          <ac:spMkLst>
            <pc:docMk/>
            <pc:sldMk cId="432942389" sldId="258"/>
            <ac:spMk id="44" creationId="{1A214C69-1234-4E5D-91CD-BEA00204258E}"/>
          </ac:spMkLst>
        </pc:spChg>
        <pc:spChg chg="add del">
          <ac:chgData name="Tim Lagas" userId="dc19a49f-3731-4ec5-b698-cc42c7c8f0e3" providerId="ADAL" clId="{13D09BFA-229C-4DE3-9F72-0038E7A22696}" dt="2022-05-24T11:34:46.453" v="95" actId="26606"/>
          <ac:spMkLst>
            <pc:docMk/>
            <pc:sldMk cId="432942389" sldId="258"/>
            <ac:spMk id="45" creationId="{F86E49C8-40C0-4E80-BAC0-9A66298F1D1C}"/>
          </ac:spMkLst>
        </pc:spChg>
        <pc:picChg chg="mod ord">
          <ac:chgData name="Tim Lagas" userId="dc19a49f-3731-4ec5-b698-cc42c7c8f0e3" providerId="ADAL" clId="{13D09BFA-229C-4DE3-9F72-0038E7A22696}" dt="2022-05-24T11:34:46.453" v="95" actId="26606"/>
          <ac:picMkLst>
            <pc:docMk/>
            <pc:sldMk cId="432942389" sldId="258"/>
            <ac:picMk id="5" creationId="{8D05C104-8788-4383-82E7-41093A82EB3F}"/>
          </ac:picMkLst>
        </pc:picChg>
        <pc:picChg chg="mod">
          <ac:chgData name="Tim Lagas" userId="dc19a49f-3731-4ec5-b698-cc42c7c8f0e3" providerId="ADAL" clId="{13D09BFA-229C-4DE3-9F72-0038E7A22696}" dt="2022-05-24T11:34:46.453" v="95" actId="26606"/>
          <ac:picMkLst>
            <pc:docMk/>
            <pc:sldMk cId="432942389" sldId="258"/>
            <ac:picMk id="7" creationId="{C222C31D-331B-4FF2-9A59-738516BA505C}"/>
          </ac:picMkLst>
        </pc:picChg>
        <pc:picChg chg="mod ord">
          <ac:chgData name="Tim Lagas" userId="dc19a49f-3731-4ec5-b698-cc42c7c8f0e3" providerId="ADAL" clId="{13D09BFA-229C-4DE3-9F72-0038E7A22696}" dt="2022-05-24T11:34:46.453" v="95" actId="26606"/>
          <ac:picMkLst>
            <pc:docMk/>
            <pc:sldMk cId="432942389" sldId="258"/>
            <ac:picMk id="9" creationId="{79C55FEF-D83D-44CB-92EF-19403DE59353}"/>
          </ac:picMkLst>
        </pc:picChg>
        <pc:cxnChg chg="add del">
          <ac:chgData name="Tim Lagas" userId="dc19a49f-3731-4ec5-b698-cc42c7c8f0e3" providerId="ADAL" clId="{13D09BFA-229C-4DE3-9F72-0038E7A22696}" dt="2022-05-24T11:34:27.804" v="81" actId="26606"/>
          <ac:cxnSpMkLst>
            <pc:docMk/>
            <pc:sldMk cId="432942389" sldId="258"/>
            <ac:cxnSpMk id="14" creationId="{4C926754-442D-4B53-A993-1A758431FE60}"/>
          </ac:cxnSpMkLst>
        </pc:cxnChg>
        <pc:cxnChg chg="add del">
          <ac:chgData name="Tim Lagas" userId="dc19a49f-3731-4ec5-b698-cc42c7c8f0e3" providerId="ADAL" clId="{13D09BFA-229C-4DE3-9F72-0038E7A22696}" dt="2022-05-24T11:34:36.632" v="89" actId="26606"/>
          <ac:cxnSpMkLst>
            <pc:docMk/>
            <pc:sldMk cId="432942389" sldId="258"/>
            <ac:cxnSpMk id="30" creationId="{4C926754-442D-4B53-A993-1A758431FE60}"/>
          </ac:cxnSpMkLst>
        </pc:cxnChg>
        <pc:cxnChg chg="add del">
          <ac:chgData name="Tim Lagas" userId="dc19a49f-3731-4ec5-b698-cc42c7c8f0e3" providerId="ADAL" clId="{13D09BFA-229C-4DE3-9F72-0038E7A22696}" dt="2022-05-24T13:25:54.754" v="304"/>
          <ac:cxnSpMkLst>
            <pc:docMk/>
            <pc:sldMk cId="432942389" sldId="258"/>
            <ac:cxnSpMk id="47" creationId="{4C926754-442D-4B53-A993-1A758431FE60}"/>
          </ac:cxnSpMkLst>
        </pc:cxnChg>
      </pc:sldChg>
      <pc:sldChg chg="modSp add mod modAnim">
        <pc:chgData name="Tim Lagas" userId="dc19a49f-3731-4ec5-b698-cc42c7c8f0e3" providerId="ADAL" clId="{13D09BFA-229C-4DE3-9F72-0038E7A22696}" dt="2022-05-24T13:26:28.361" v="320" actId="255"/>
        <pc:sldMkLst>
          <pc:docMk/>
          <pc:sldMk cId="3464072350" sldId="259"/>
        </pc:sldMkLst>
        <pc:spChg chg="mod">
          <ac:chgData name="Tim Lagas" userId="dc19a49f-3731-4ec5-b698-cc42c7c8f0e3" providerId="ADAL" clId="{13D09BFA-229C-4DE3-9F72-0038E7A22696}" dt="2022-05-24T13:25:54.754" v="304"/>
          <ac:spMkLst>
            <pc:docMk/>
            <pc:sldMk cId="3464072350" sldId="259"/>
            <ac:spMk id="2" creationId="{00000000-0000-0000-0000-000000000000}"/>
          </ac:spMkLst>
        </pc:spChg>
        <pc:spChg chg="mod">
          <ac:chgData name="Tim Lagas" userId="dc19a49f-3731-4ec5-b698-cc42c7c8f0e3" providerId="ADAL" clId="{13D09BFA-229C-4DE3-9F72-0038E7A22696}" dt="2022-05-24T13:26:28.361" v="320" actId="255"/>
          <ac:spMkLst>
            <pc:docMk/>
            <pc:sldMk cId="3464072350" sldId="259"/>
            <ac:spMk id="3" creationId="{00000000-0000-0000-0000-000000000000}"/>
          </ac:spMkLst>
        </pc:spChg>
      </pc:sldChg>
      <pc:sldChg chg="modSp add ord">
        <pc:chgData name="Tim Lagas" userId="dc19a49f-3731-4ec5-b698-cc42c7c8f0e3" providerId="ADAL" clId="{13D09BFA-229C-4DE3-9F72-0038E7A22696}" dt="2022-05-31T07:29:47.621" v="809"/>
        <pc:sldMkLst>
          <pc:docMk/>
          <pc:sldMk cId="3977966767" sldId="260"/>
        </pc:sldMkLst>
        <pc:spChg chg="mod">
          <ac:chgData name="Tim Lagas" userId="dc19a49f-3731-4ec5-b698-cc42c7c8f0e3" providerId="ADAL" clId="{13D09BFA-229C-4DE3-9F72-0038E7A22696}" dt="2022-05-24T13:25:54.754" v="304"/>
          <ac:spMkLst>
            <pc:docMk/>
            <pc:sldMk cId="3977966767" sldId="260"/>
            <ac:spMk id="2" creationId="{00000000-0000-0000-0000-000000000000}"/>
          </ac:spMkLst>
        </pc:spChg>
      </pc:sldChg>
      <pc:sldChg chg="modSp add mod">
        <pc:chgData name="Tim Lagas" userId="dc19a49f-3731-4ec5-b698-cc42c7c8f0e3" providerId="ADAL" clId="{13D09BFA-229C-4DE3-9F72-0038E7A22696}" dt="2022-05-24T13:27:41.179" v="364" actId="20577"/>
        <pc:sldMkLst>
          <pc:docMk/>
          <pc:sldMk cId="1636048688" sldId="261"/>
        </pc:sldMkLst>
        <pc:spChg chg="mod">
          <ac:chgData name="Tim Lagas" userId="dc19a49f-3731-4ec5-b698-cc42c7c8f0e3" providerId="ADAL" clId="{13D09BFA-229C-4DE3-9F72-0038E7A22696}" dt="2022-05-24T13:25:54.754" v="304"/>
          <ac:spMkLst>
            <pc:docMk/>
            <pc:sldMk cId="1636048688" sldId="261"/>
            <ac:spMk id="2" creationId="{00000000-0000-0000-0000-000000000000}"/>
          </ac:spMkLst>
        </pc:spChg>
        <pc:spChg chg="mod">
          <ac:chgData name="Tim Lagas" userId="dc19a49f-3731-4ec5-b698-cc42c7c8f0e3" providerId="ADAL" clId="{13D09BFA-229C-4DE3-9F72-0038E7A22696}" dt="2022-05-24T13:27:41.179" v="364" actId="20577"/>
          <ac:spMkLst>
            <pc:docMk/>
            <pc:sldMk cId="1636048688" sldId="261"/>
            <ac:spMk id="3" creationId="{00000000-0000-0000-0000-000000000000}"/>
          </ac:spMkLst>
        </pc:spChg>
      </pc:sldChg>
      <pc:sldChg chg="modSp add mod">
        <pc:chgData name="Tim Lagas" userId="dc19a49f-3731-4ec5-b698-cc42c7c8f0e3" providerId="ADAL" clId="{13D09BFA-229C-4DE3-9F72-0038E7A22696}" dt="2022-05-24T13:27:45.808" v="365" actId="1076"/>
        <pc:sldMkLst>
          <pc:docMk/>
          <pc:sldMk cId="3289112601" sldId="262"/>
        </pc:sldMkLst>
        <pc:spChg chg="mod">
          <ac:chgData name="Tim Lagas" userId="dc19a49f-3731-4ec5-b698-cc42c7c8f0e3" providerId="ADAL" clId="{13D09BFA-229C-4DE3-9F72-0038E7A22696}" dt="2022-05-24T13:25:54.754" v="304"/>
          <ac:spMkLst>
            <pc:docMk/>
            <pc:sldMk cId="3289112601" sldId="262"/>
            <ac:spMk id="2" creationId="{00000000-0000-0000-0000-000000000000}"/>
          </ac:spMkLst>
        </pc:spChg>
        <pc:spChg chg="mod">
          <ac:chgData name="Tim Lagas" userId="dc19a49f-3731-4ec5-b698-cc42c7c8f0e3" providerId="ADAL" clId="{13D09BFA-229C-4DE3-9F72-0038E7A22696}" dt="2022-05-24T13:27:45.808" v="365" actId="1076"/>
          <ac:spMkLst>
            <pc:docMk/>
            <pc:sldMk cId="3289112601" sldId="262"/>
            <ac:spMk id="3" creationId="{00000000-0000-0000-0000-000000000000}"/>
          </ac:spMkLst>
        </pc:spChg>
      </pc:sldChg>
      <pc:sldChg chg="addSp delSp modSp add mod ord setBg">
        <pc:chgData name="Tim Lagas" userId="dc19a49f-3731-4ec5-b698-cc42c7c8f0e3" providerId="ADAL" clId="{13D09BFA-229C-4DE3-9F72-0038E7A22696}" dt="2022-05-24T13:35:58.129" v="469" actId="1076"/>
        <pc:sldMkLst>
          <pc:docMk/>
          <pc:sldMk cId="4059179185" sldId="263"/>
        </pc:sldMkLst>
        <pc:spChg chg="mod">
          <ac:chgData name="Tim Lagas" userId="dc19a49f-3731-4ec5-b698-cc42c7c8f0e3" providerId="ADAL" clId="{13D09BFA-229C-4DE3-9F72-0038E7A22696}" dt="2022-05-24T13:35:31.826" v="458" actId="26606"/>
          <ac:spMkLst>
            <pc:docMk/>
            <pc:sldMk cId="4059179185" sldId="263"/>
            <ac:spMk id="2" creationId="{00000000-0000-0000-0000-000000000000}"/>
          </ac:spMkLst>
        </pc:spChg>
        <pc:spChg chg="add del">
          <ac:chgData name="Tim Lagas" userId="dc19a49f-3731-4ec5-b698-cc42c7c8f0e3" providerId="ADAL" clId="{13D09BFA-229C-4DE3-9F72-0038E7A22696}" dt="2022-05-24T13:35:31.826" v="458" actId="26606"/>
          <ac:spMkLst>
            <pc:docMk/>
            <pc:sldMk cId="4059179185" sldId="263"/>
            <ac:spMk id="71" creationId="{928F64C6-FE22-4FC1-A763-DFCC514811BD}"/>
          </ac:spMkLst>
        </pc:spChg>
        <pc:picChg chg="mod ord">
          <ac:chgData name="Tim Lagas" userId="dc19a49f-3731-4ec5-b698-cc42c7c8f0e3" providerId="ADAL" clId="{13D09BFA-229C-4DE3-9F72-0038E7A22696}" dt="2022-05-24T13:35:51.650" v="466" actId="1076"/>
          <ac:picMkLst>
            <pc:docMk/>
            <pc:sldMk cId="4059179185" sldId="263"/>
            <ac:picMk id="4" creationId="{00000000-0000-0000-0000-000000000000}"/>
          </ac:picMkLst>
        </pc:picChg>
        <pc:picChg chg="mod">
          <ac:chgData name="Tim Lagas" userId="dc19a49f-3731-4ec5-b698-cc42c7c8f0e3" providerId="ADAL" clId="{13D09BFA-229C-4DE3-9F72-0038E7A22696}" dt="2022-05-24T13:35:52.793" v="467" actId="1076"/>
          <ac:picMkLst>
            <pc:docMk/>
            <pc:sldMk cId="4059179185" sldId="263"/>
            <ac:picMk id="5" creationId="{00000000-0000-0000-0000-000000000000}"/>
          </ac:picMkLst>
        </pc:picChg>
        <pc:picChg chg="mod">
          <ac:chgData name="Tim Lagas" userId="dc19a49f-3731-4ec5-b698-cc42c7c8f0e3" providerId="ADAL" clId="{13D09BFA-229C-4DE3-9F72-0038E7A22696}" dt="2022-05-24T13:35:58.129" v="469" actId="1076"/>
          <ac:picMkLst>
            <pc:docMk/>
            <pc:sldMk cId="4059179185" sldId="263"/>
            <ac:picMk id="6" creationId="{00000000-0000-0000-0000-000000000000}"/>
          </ac:picMkLst>
        </pc:picChg>
        <pc:picChg chg="add mod">
          <ac:chgData name="Tim Lagas" userId="dc19a49f-3731-4ec5-b698-cc42c7c8f0e3" providerId="ADAL" clId="{13D09BFA-229C-4DE3-9F72-0038E7A22696}" dt="2022-05-24T13:35:55.615" v="468" actId="1076"/>
          <ac:picMkLst>
            <pc:docMk/>
            <pc:sldMk cId="4059179185" sldId="263"/>
            <ac:picMk id="1026" creationId="{B54688D2-B8FB-122E-A4DB-B3470B87480E}"/>
          </ac:picMkLst>
        </pc:picChg>
        <pc:cxnChg chg="add del">
          <ac:chgData name="Tim Lagas" userId="dc19a49f-3731-4ec5-b698-cc42c7c8f0e3" providerId="ADAL" clId="{13D09BFA-229C-4DE3-9F72-0038E7A22696}" dt="2022-05-24T13:35:31.826" v="458" actId="26606"/>
          <ac:cxnSpMkLst>
            <pc:docMk/>
            <pc:sldMk cId="4059179185" sldId="263"/>
            <ac:cxnSpMk id="73" creationId="{5C34627B-48E6-4F4D-B843-97717A86B490}"/>
          </ac:cxnSpMkLst>
        </pc:cxnChg>
      </pc:sldChg>
      <pc:sldChg chg="addSp delSp modSp add mod ord">
        <pc:chgData name="Tim Lagas" userId="dc19a49f-3731-4ec5-b698-cc42c7c8f0e3" providerId="ADAL" clId="{13D09BFA-229C-4DE3-9F72-0038E7A22696}" dt="2022-05-31T07:38:25.613" v="973" actId="1076"/>
        <pc:sldMkLst>
          <pc:docMk/>
          <pc:sldMk cId="812535149" sldId="264"/>
        </pc:sldMkLst>
        <pc:spChg chg="mod">
          <ac:chgData name="Tim Lagas" userId="dc19a49f-3731-4ec5-b698-cc42c7c8f0e3" providerId="ADAL" clId="{13D09BFA-229C-4DE3-9F72-0038E7A22696}" dt="2022-05-24T13:25:54.754" v="304"/>
          <ac:spMkLst>
            <pc:docMk/>
            <pc:sldMk cId="812535149" sldId="264"/>
            <ac:spMk id="2" creationId="{00000000-0000-0000-0000-000000000000}"/>
          </ac:spMkLst>
        </pc:spChg>
        <pc:picChg chg="mod">
          <ac:chgData name="Tim Lagas" userId="dc19a49f-3731-4ec5-b698-cc42c7c8f0e3" providerId="ADAL" clId="{13D09BFA-229C-4DE3-9F72-0038E7A22696}" dt="2022-05-24T13:42:11.020" v="488" actId="1076"/>
          <ac:picMkLst>
            <pc:docMk/>
            <pc:sldMk cId="812535149" sldId="264"/>
            <ac:picMk id="9" creationId="{00000000-0000-0000-0000-000000000000}"/>
          </ac:picMkLst>
        </pc:picChg>
        <pc:picChg chg="add mod">
          <ac:chgData name="Tim Lagas" userId="dc19a49f-3731-4ec5-b698-cc42c7c8f0e3" providerId="ADAL" clId="{13D09BFA-229C-4DE3-9F72-0038E7A22696}" dt="2022-05-31T07:34:53.097" v="950" actId="14100"/>
          <ac:picMkLst>
            <pc:docMk/>
            <pc:sldMk cId="812535149" sldId="264"/>
            <ac:picMk id="7170" creationId="{6AA6E60D-287B-38A9-8441-53665178FFC1}"/>
          </ac:picMkLst>
        </pc:picChg>
        <pc:picChg chg="add del mod">
          <ac:chgData name="Tim Lagas" userId="dc19a49f-3731-4ec5-b698-cc42c7c8f0e3" providerId="ADAL" clId="{13D09BFA-229C-4DE3-9F72-0038E7A22696}" dt="2022-05-31T07:38:18.279" v="968" actId="478"/>
          <ac:picMkLst>
            <pc:docMk/>
            <pc:sldMk cId="812535149" sldId="264"/>
            <ac:picMk id="7172" creationId="{FCE98822-FFCD-5440-F65A-66B102A3E67D}"/>
          </ac:picMkLst>
        </pc:picChg>
        <pc:picChg chg="add mod">
          <ac:chgData name="Tim Lagas" userId="dc19a49f-3731-4ec5-b698-cc42c7c8f0e3" providerId="ADAL" clId="{13D09BFA-229C-4DE3-9F72-0038E7A22696}" dt="2022-05-31T07:38:25.613" v="973" actId="1076"/>
          <ac:picMkLst>
            <pc:docMk/>
            <pc:sldMk cId="812535149" sldId="264"/>
            <ac:picMk id="7174" creationId="{2ABA888A-D8C1-F04E-B38F-D77382667800}"/>
          </ac:picMkLst>
        </pc:picChg>
      </pc:sldChg>
      <pc:sldChg chg="modSp add mod ord">
        <pc:chgData name="Tim Lagas" userId="dc19a49f-3731-4ec5-b698-cc42c7c8f0e3" providerId="ADAL" clId="{13D09BFA-229C-4DE3-9F72-0038E7A22696}" dt="2022-05-31T07:38:44.481" v="975"/>
        <pc:sldMkLst>
          <pc:docMk/>
          <pc:sldMk cId="937453297" sldId="265"/>
        </pc:sldMkLst>
        <pc:spChg chg="mod">
          <ac:chgData name="Tim Lagas" userId="dc19a49f-3731-4ec5-b698-cc42c7c8f0e3" providerId="ADAL" clId="{13D09BFA-229C-4DE3-9F72-0038E7A22696}" dt="2022-05-24T13:25:54.754" v="304"/>
          <ac:spMkLst>
            <pc:docMk/>
            <pc:sldMk cId="937453297" sldId="265"/>
            <ac:spMk id="2" creationId="{00000000-0000-0000-0000-000000000000}"/>
          </ac:spMkLst>
        </pc:spChg>
        <pc:picChg chg="mod">
          <ac:chgData name="Tim Lagas" userId="dc19a49f-3731-4ec5-b698-cc42c7c8f0e3" providerId="ADAL" clId="{13D09BFA-229C-4DE3-9F72-0038E7A22696}" dt="2022-05-24T14:09:30.379" v="638" actId="1076"/>
          <ac:picMkLst>
            <pc:docMk/>
            <pc:sldMk cId="937453297" sldId="265"/>
            <ac:picMk id="5" creationId="{00000000-0000-0000-0000-000000000000}"/>
          </ac:picMkLst>
        </pc:picChg>
      </pc:sldChg>
      <pc:sldChg chg="modSp add mod">
        <pc:chgData name="Tim Lagas" userId="dc19a49f-3731-4ec5-b698-cc42c7c8f0e3" providerId="ADAL" clId="{13D09BFA-229C-4DE3-9F72-0038E7A22696}" dt="2022-05-24T13:25:54.754" v="304"/>
        <pc:sldMkLst>
          <pc:docMk/>
          <pc:sldMk cId="2154783613" sldId="267"/>
        </pc:sldMkLst>
        <pc:spChg chg="mod">
          <ac:chgData name="Tim Lagas" userId="dc19a49f-3731-4ec5-b698-cc42c7c8f0e3" providerId="ADAL" clId="{13D09BFA-229C-4DE3-9F72-0038E7A22696}" dt="2022-05-24T13:25:54.754" v="304"/>
          <ac:spMkLst>
            <pc:docMk/>
            <pc:sldMk cId="2154783613" sldId="267"/>
            <ac:spMk id="2" creationId="{00000000-0000-0000-0000-000000000000}"/>
          </ac:spMkLst>
        </pc:spChg>
        <pc:spChg chg="mod">
          <ac:chgData name="Tim Lagas" userId="dc19a49f-3731-4ec5-b698-cc42c7c8f0e3" providerId="ADAL" clId="{13D09BFA-229C-4DE3-9F72-0038E7A22696}" dt="2022-05-24T13:25:54.754" v="304"/>
          <ac:spMkLst>
            <pc:docMk/>
            <pc:sldMk cId="2154783613" sldId="267"/>
            <ac:spMk id="3" creationId="{00000000-0000-0000-0000-000000000000}"/>
          </ac:spMkLst>
        </pc:spChg>
      </pc:sldChg>
      <pc:sldChg chg="modSp add mod">
        <pc:chgData name="Tim Lagas" userId="dc19a49f-3731-4ec5-b698-cc42c7c8f0e3" providerId="ADAL" clId="{13D09BFA-229C-4DE3-9F72-0038E7A22696}" dt="2022-05-24T14:10:13.086" v="685" actId="20577"/>
        <pc:sldMkLst>
          <pc:docMk/>
          <pc:sldMk cId="981372597" sldId="268"/>
        </pc:sldMkLst>
        <pc:spChg chg="mod">
          <ac:chgData name="Tim Lagas" userId="dc19a49f-3731-4ec5-b698-cc42c7c8f0e3" providerId="ADAL" clId="{13D09BFA-229C-4DE3-9F72-0038E7A22696}" dt="2022-05-24T13:25:54.754" v="304"/>
          <ac:spMkLst>
            <pc:docMk/>
            <pc:sldMk cId="981372597" sldId="268"/>
            <ac:spMk id="2" creationId="{00000000-0000-0000-0000-000000000000}"/>
          </ac:spMkLst>
        </pc:spChg>
        <pc:spChg chg="mod">
          <ac:chgData name="Tim Lagas" userId="dc19a49f-3731-4ec5-b698-cc42c7c8f0e3" providerId="ADAL" clId="{13D09BFA-229C-4DE3-9F72-0038E7A22696}" dt="2022-05-24T14:10:13.086" v="685" actId="20577"/>
          <ac:spMkLst>
            <pc:docMk/>
            <pc:sldMk cId="981372597" sldId="268"/>
            <ac:spMk id="3" creationId="{00000000-0000-0000-0000-000000000000}"/>
          </ac:spMkLst>
        </pc:spChg>
      </pc:sldChg>
      <pc:sldChg chg="modSp add mod ord">
        <pc:chgData name="Tim Lagas" userId="dc19a49f-3731-4ec5-b698-cc42c7c8f0e3" providerId="ADAL" clId="{13D09BFA-229C-4DE3-9F72-0038E7A22696}" dt="2022-05-31T07:42:33.775" v="993"/>
        <pc:sldMkLst>
          <pc:docMk/>
          <pc:sldMk cId="2797176431" sldId="269"/>
        </pc:sldMkLst>
        <pc:spChg chg="mod">
          <ac:chgData name="Tim Lagas" userId="dc19a49f-3731-4ec5-b698-cc42c7c8f0e3" providerId="ADAL" clId="{13D09BFA-229C-4DE3-9F72-0038E7A22696}" dt="2022-05-31T07:36:08.923" v="955" actId="207"/>
          <ac:spMkLst>
            <pc:docMk/>
            <pc:sldMk cId="2797176431" sldId="269"/>
            <ac:spMk id="2" creationId="{00000000-0000-0000-0000-000000000000}"/>
          </ac:spMkLst>
        </pc:spChg>
        <pc:spChg chg="mod">
          <ac:chgData name="Tim Lagas" userId="dc19a49f-3731-4ec5-b698-cc42c7c8f0e3" providerId="ADAL" clId="{13D09BFA-229C-4DE3-9F72-0038E7A22696}" dt="2022-05-31T07:36:26.138" v="961" actId="27636"/>
          <ac:spMkLst>
            <pc:docMk/>
            <pc:sldMk cId="2797176431" sldId="269"/>
            <ac:spMk id="3" creationId="{00000000-0000-0000-0000-000000000000}"/>
          </ac:spMkLst>
        </pc:spChg>
      </pc:sldChg>
      <pc:sldChg chg="modSp add del">
        <pc:chgData name="Tim Lagas" userId="dc19a49f-3731-4ec5-b698-cc42c7c8f0e3" providerId="ADAL" clId="{13D09BFA-229C-4DE3-9F72-0038E7A22696}" dt="2022-05-31T07:38:52.262" v="978" actId="47"/>
        <pc:sldMkLst>
          <pc:docMk/>
          <pc:sldMk cId="4045198945" sldId="271"/>
        </pc:sldMkLst>
        <pc:spChg chg="mod">
          <ac:chgData name="Tim Lagas" userId="dc19a49f-3731-4ec5-b698-cc42c7c8f0e3" providerId="ADAL" clId="{13D09BFA-229C-4DE3-9F72-0038E7A22696}" dt="2022-05-24T13:25:54.754" v="304"/>
          <ac:spMkLst>
            <pc:docMk/>
            <pc:sldMk cId="4045198945" sldId="271"/>
            <ac:spMk id="2" creationId="{00000000-0000-0000-0000-000000000000}"/>
          </ac:spMkLst>
        </pc:spChg>
        <pc:spChg chg="mod">
          <ac:chgData name="Tim Lagas" userId="dc19a49f-3731-4ec5-b698-cc42c7c8f0e3" providerId="ADAL" clId="{13D09BFA-229C-4DE3-9F72-0038E7A22696}" dt="2022-05-24T13:25:54.754" v="304"/>
          <ac:spMkLst>
            <pc:docMk/>
            <pc:sldMk cId="4045198945" sldId="271"/>
            <ac:spMk id="3" creationId="{00000000-0000-0000-0000-000000000000}"/>
          </ac:spMkLst>
        </pc:spChg>
      </pc:sldChg>
      <pc:sldChg chg="modSp mod">
        <pc:chgData name="Tim Lagas" userId="dc19a49f-3731-4ec5-b698-cc42c7c8f0e3" providerId="ADAL" clId="{13D09BFA-229C-4DE3-9F72-0038E7A22696}" dt="2022-05-24T13:19:49.759" v="134" actId="20577"/>
        <pc:sldMkLst>
          <pc:docMk/>
          <pc:sldMk cId="724771964" sldId="282"/>
        </pc:sldMkLst>
        <pc:spChg chg="mod">
          <ac:chgData name="Tim Lagas" userId="dc19a49f-3731-4ec5-b698-cc42c7c8f0e3" providerId="ADAL" clId="{13D09BFA-229C-4DE3-9F72-0038E7A22696}" dt="2022-05-24T13:19:23.784" v="128" actId="20577"/>
          <ac:spMkLst>
            <pc:docMk/>
            <pc:sldMk cId="724771964" sldId="282"/>
            <ac:spMk id="6" creationId="{81B96BA2-902A-4078-8942-E8A2417A9A29}"/>
          </ac:spMkLst>
        </pc:spChg>
        <pc:graphicFrameChg chg="mod modGraphic">
          <ac:chgData name="Tim Lagas" userId="dc19a49f-3731-4ec5-b698-cc42c7c8f0e3" providerId="ADAL" clId="{13D09BFA-229C-4DE3-9F72-0038E7A22696}" dt="2022-05-24T13:19:49.759" v="134" actId="20577"/>
          <ac:graphicFrameMkLst>
            <pc:docMk/>
            <pc:sldMk cId="724771964" sldId="282"/>
            <ac:graphicFrameMk id="7" creationId="{E301E4D4-09EB-42FE-AC70-36D3DFBAE62B}"/>
          </ac:graphicFrameMkLst>
        </pc:graphicFrameChg>
      </pc:sldChg>
      <pc:sldChg chg="del">
        <pc:chgData name="Tim Lagas" userId="dc19a49f-3731-4ec5-b698-cc42c7c8f0e3" providerId="ADAL" clId="{13D09BFA-229C-4DE3-9F72-0038E7A22696}" dt="2022-05-24T13:23:27.534" v="135" actId="47"/>
        <pc:sldMkLst>
          <pc:docMk/>
          <pc:sldMk cId="904873836" sldId="296"/>
        </pc:sldMkLst>
      </pc:sldChg>
      <pc:sldChg chg="modSp mod">
        <pc:chgData name="Tim Lagas" userId="dc19a49f-3731-4ec5-b698-cc42c7c8f0e3" providerId="ADAL" clId="{13D09BFA-229C-4DE3-9F72-0038E7A22696}" dt="2022-05-24T13:25:54.754" v="304"/>
        <pc:sldMkLst>
          <pc:docMk/>
          <pc:sldMk cId="3366585734" sldId="328"/>
        </pc:sldMkLst>
        <pc:spChg chg="mod">
          <ac:chgData name="Tim Lagas" userId="dc19a49f-3731-4ec5-b698-cc42c7c8f0e3" providerId="ADAL" clId="{13D09BFA-229C-4DE3-9F72-0038E7A22696}" dt="2022-05-24T13:25:54.754" v="304"/>
          <ac:spMkLst>
            <pc:docMk/>
            <pc:sldMk cId="3366585734" sldId="328"/>
            <ac:spMk id="2" creationId="{4487B8ED-6CF3-4220-9DF8-C912D594A3AD}"/>
          </ac:spMkLst>
        </pc:spChg>
        <pc:spChg chg="mod">
          <ac:chgData name="Tim Lagas" userId="dc19a49f-3731-4ec5-b698-cc42c7c8f0e3" providerId="ADAL" clId="{13D09BFA-229C-4DE3-9F72-0038E7A22696}" dt="2022-05-24T13:25:54.754" v="304"/>
          <ac:spMkLst>
            <pc:docMk/>
            <pc:sldMk cId="3366585734" sldId="328"/>
            <ac:spMk id="3" creationId="{10BF9FE2-0B9B-49C3-978E-63845B117598}"/>
          </ac:spMkLst>
        </pc:spChg>
      </pc:sldChg>
      <pc:sldChg chg="modSp mod">
        <pc:chgData name="Tim Lagas" userId="dc19a49f-3731-4ec5-b698-cc42c7c8f0e3" providerId="ADAL" clId="{13D09BFA-229C-4DE3-9F72-0038E7A22696}" dt="2022-05-31T10:18:32.143" v="1767" actId="1076"/>
        <pc:sldMkLst>
          <pc:docMk/>
          <pc:sldMk cId="1364888011" sldId="336"/>
        </pc:sldMkLst>
        <pc:spChg chg="mod">
          <ac:chgData name="Tim Lagas" userId="dc19a49f-3731-4ec5-b698-cc42c7c8f0e3" providerId="ADAL" clId="{13D09BFA-229C-4DE3-9F72-0038E7A22696}" dt="2022-05-24T13:25:54.754" v="304"/>
          <ac:spMkLst>
            <pc:docMk/>
            <pc:sldMk cId="1364888011" sldId="336"/>
            <ac:spMk id="2" creationId="{B4B606C2-5BF9-4C01-B02F-0495AB573A26}"/>
          </ac:spMkLst>
        </pc:spChg>
        <pc:spChg chg="mod">
          <ac:chgData name="Tim Lagas" userId="dc19a49f-3731-4ec5-b698-cc42c7c8f0e3" providerId="ADAL" clId="{13D09BFA-229C-4DE3-9F72-0038E7A22696}" dt="2022-05-31T07:25:58.800" v="752" actId="21"/>
          <ac:spMkLst>
            <pc:docMk/>
            <pc:sldMk cId="1364888011" sldId="336"/>
            <ac:spMk id="3" creationId="{76D380B1-7184-4AD7-96A8-5D421148340A}"/>
          </ac:spMkLst>
        </pc:spChg>
        <pc:picChg chg="mod">
          <ac:chgData name="Tim Lagas" userId="dc19a49f-3731-4ec5-b698-cc42c7c8f0e3" providerId="ADAL" clId="{13D09BFA-229C-4DE3-9F72-0038E7A22696}" dt="2022-05-31T10:18:32.143" v="1767" actId="1076"/>
          <ac:picMkLst>
            <pc:docMk/>
            <pc:sldMk cId="1364888011" sldId="336"/>
            <ac:picMk id="6146" creationId="{ACFE2232-4728-4A7E-8C6D-6BC7AA3AE55A}"/>
          </ac:picMkLst>
        </pc:picChg>
      </pc:sldChg>
      <pc:sldChg chg="modSp add mod">
        <pc:chgData name="Tim Lagas" userId="dc19a49f-3731-4ec5-b698-cc42c7c8f0e3" providerId="ADAL" clId="{13D09BFA-229C-4DE3-9F72-0038E7A22696}" dt="2022-05-24T13:26:48.076" v="323" actId="1076"/>
        <pc:sldMkLst>
          <pc:docMk/>
          <pc:sldMk cId="600484525" sldId="337"/>
        </pc:sldMkLst>
        <pc:spChg chg="mod">
          <ac:chgData name="Tim Lagas" userId="dc19a49f-3731-4ec5-b698-cc42c7c8f0e3" providerId="ADAL" clId="{13D09BFA-229C-4DE3-9F72-0038E7A22696}" dt="2022-05-24T13:25:54.754" v="304"/>
          <ac:spMkLst>
            <pc:docMk/>
            <pc:sldMk cId="600484525" sldId="337"/>
            <ac:spMk id="2" creationId="{00000000-0000-0000-0000-000000000000}"/>
          </ac:spMkLst>
        </pc:spChg>
        <pc:spChg chg="mod">
          <ac:chgData name="Tim Lagas" userId="dc19a49f-3731-4ec5-b698-cc42c7c8f0e3" providerId="ADAL" clId="{13D09BFA-229C-4DE3-9F72-0038E7A22696}" dt="2022-05-24T13:26:48.076" v="323" actId="1076"/>
          <ac:spMkLst>
            <pc:docMk/>
            <pc:sldMk cId="600484525" sldId="337"/>
            <ac:spMk id="3" creationId="{00000000-0000-0000-0000-000000000000}"/>
          </ac:spMkLst>
        </pc:spChg>
        <pc:picChg chg="mod">
          <ac:chgData name="Tim Lagas" userId="dc19a49f-3731-4ec5-b698-cc42c7c8f0e3" providerId="ADAL" clId="{13D09BFA-229C-4DE3-9F72-0038E7A22696}" dt="2022-05-24T13:26:44.235" v="322" actId="14100"/>
          <ac:picMkLst>
            <pc:docMk/>
            <pc:sldMk cId="600484525" sldId="337"/>
            <ac:picMk id="4" creationId="{00000000-0000-0000-0000-000000000000}"/>
          </ac:picMkLst>
        </pc:picChg>
      </pc:sldChg>
      <pc:sldChg chg="addSp delSp modSp new mod ord modAnim">
        <pc:chgData name="Tim Lagas" userId="dc19a49f-3731-4ec5-b698-cc42c7c8f0e3" providerId="ADAL" clId="{13D09BFA-229C-4DE3-9F72-0038E7A22696}" dt="2022-05-24T13:34:22.069" v="453"/>
        <pc:sldMkLst>
          <pc:docMk/>
          <pc:sldMk cId="1540730462" sldId="338"/>
        </pc:sldMkLst>
        <pc:spChg chg="mod">
          <ac:chgData name="Tim Lagas" userId="dc19a49f-3731-4ec5-b698-cc42c7c8f0e3" providerId="ADAL" clId="{13D09BFA-229C-4DE3-9F72-0038E7A22696}" dt="2022-05-24T13:25:54.754" v="304"/>
          <ac:spMkLst>
            <pc:docMk/>
            <pc:sldMk cId="1540730462" sldId="338"/>
            <ac:spMk id="2" creationId="{A2754C1B-FE6E-2792-13FF-5EA5D33F32C3}"/>
          </ac:spMkLst>
        </pc:spChg>
        <pc:spChg chg="del">
          <ac:chgData name="Tim Lagas" userId="dc19a49f-3731-4ec5-b698-cc42c7c8f0e3" providerId="ADAL" clId="{13D09BFA-229C-4DE3-9F72-0038E7A22696}" dt="2022-05-10T14:34:04.811" v="33"/>
          <ac:spMkLst>
            <pc:docMk/>
            <pc:sldMk cId="1540730462" sldId="338"/>
            <ac:spMk id="3" creationId="{D47466B2-FA5E-46EC-1FCF-2B63DDCEB4C8}"/>
          </ac:spMkLst>
        </pc:spChg>
        <pc:picChg chg="add mod">
          <ac:chgData name="Tim Lagas" userId="dc19a49f-3731-4ec5-b698-cc42c7c8f0e3" providerId="ADAL" clId="{13D09BFA-229C-4DE3-9F72-0038E7A22696}" dt="2022-05-24T13:29:07.594" v="446" actId="1076"/>
          <ac:picMkLst>
            <pc:docMk/>
            <pc:sldMk cId="1540730462" sldId="338"/>
            <ac:picMk id="4" creationId="{8712D210-3F66-444B-95C7-AC5C26C75433}"/>
          </ac:picMkLst>
        </pc:picChg>
      </pc:sldChg>
      <pc:sldChg chg="addSp delSp modSp new mod ord setBg">
        <pc:chgData name="Tim Lagas" userId="dc19a49f-3731-4ec5-b698-cc42c7c8f0e3" providerId="ADAL" clId="{13D09BFA-229C-4DE3-9F72-0038E7A22696}" dt="2022-05-24T13:41:41.097" v="483"/>
        <pc:sldMkLst>
          <pc:docMk/>
          <pc:sldMk cId="3311392146" sldId="339"/>
        </pc:sldMkLst>
        <pc:spChg chg="del mod">
          <ac:chgData name="Tim Lagas" userId="dc19a49f-3731-4ec5-b698-cc42c7c8f0e3" providerId="ADAL" clId="{13D09BFA-229C-4DE3-9F72-0038E7A22696}" dt="2022-05-24T13:41:24.979" v="478" actId="478"/>
          <ac:spMkLst>
            <pc:docMk/>
            <pc:sldMk cId="3311392146" sldId="339"/>
            <ac:spMk id="2" creationId="{2063DD8F-AA4A-3544-D121-3571E6C13ACC}"/>
          </ac:spMkLst>
        </pc:spChg>
        <pc:spChg chg="del">
          <ac:chgData name="Tim Lagas" userId="dc19a49f-3731-4ec5-b698-cc42c7c8f0e3" providerId="ADAL" clId="{13D09BFA-229C-4DE3-9F72-0038E7A22696}" dt="2022-05-10T14:34:26.736" v="39" actId="931"/>
          <ac:spMkLst>
            <pc:docMk/>
            <pc:sldMk cId="3311392146" sldId="339"/>
            <ac:spMk id="3" creationId="{AF590D0B-4282-B49F-0504-123029BC7803}"/>
          </ac:spMkLst>
        </pc:spChg>
        <pc:spChg chg="add del mod">
          <ac:chgData name="Tim Lagas" userId="dc19a49f-3731-4ec5-b698-cc42c7c8f0e3" providerId="ADAL" clId="{13D09BFA-229C-4DE3-9F72-0038E7A22696}" dt="2022-05-24T13:41:23.945" v="477" actId="478"/>
          <ac:spMkLst>
            <pc:docMk/>
            <pc:sldMk cId="3311392146" sldId="339"/>
            <ac:spMk id="4" creationId="{F88FEC15-713E-93DF-CD3C-3DBB83270F31}"/>
          </ac:spMkLst>
        </pc:spChg>
        <pc:spChg chg="add del">
          <ac:chgData name="Tim Lagas" userId="dc19a49f-3731-4ec5-b698-cc42c7c8f0e3" providerId="ADAL" clId="{13D09BFA-229C-4DE3-9F72-0038E7A22696}" dt="2022-05-10T14:37:44.345" v="54" actId="26606"/>
          <ac:spMkLst>
            <pc:docMk/>
            <pc:sldMk cId="3311392146" sldId="339"/>
            <ac:spMk id="15" creationId="{C020BFDF-15FB-2762-998D-4752962E3687}"/>
          </ac:spMkLst>
        </pc:spChg>
        <pc:spChg chg="add del">
          <ac:chgData name="Tim Lagas" userId="dc19a49f-3731-4ec5-b698-cc42c7c8f0e3" providerId="ADAL" clId="{13D09BFA-229C-4DE3-9F72-0038E7A22696}" dt="2022-05-10T14:37:44.345" v="54" actId="26606"/>
          <ac:spMkLst>
            <pc:docMk/>
            <pc:sldMk cId="3311392146" sldId="339"/>
            <ac:spMk id="18" creationId="{839B6F61-A677-4D4F-89F9-08056398C073}"/>
          </ac:spMkLst>
        </pc:spChg>
        <pc:grpChg chg="add del">
          <ac:chgData name="Tim Lagas" userId="dc19a49f-3731-4ec5-b698-cc42c7c8f0e3" providerId="ADAL" clId="{13D09BFA-229C-4DE3-9F72-0038E7A22696}" dt="2022-05-10T14:37:44.345" v="54" actId="26606"/>
          <ac:grpSpMkLst>
            <pc:docMk/>
            <pc:sldMk cId="3311392146" sldId="339"/>
            <ac:grpSpMk id="20" creationId="{D2A542E6-1924-4FE2-89D1-3CB19468C1F6}"/>
          </ac:grpSpMkLst>
        </pc:grpChg>
        <pc:picChg chg="add del mod ord">
          <ac:chgData name="Tim Lagas" userId="dc19a49f-3731-4ec5-b698-cc42c7c8f0e3" providerId="ADAL" clId="{13D09BFA-229C-4DE3-9F72-0038E7A22696}" dt="2022-05-24T13:41:09.549" v="473" actId="478"/>
          <ac:picMkLst>
            <pc:docMk/>
            <pc:sldMk cId="3311392146" sldId="339"/>
            <ac:picMk id="5" creationId="{C4B4A119-48A9-341E-0DB1-371E7A5CCAD9}"/>
          </ac:picMkLst>
        </pc:picChg>
        <pc:picChg chg="add mod">
          <ac:chgData name="Tim Lagas" userId="dc19a49f-3731-4ec5-b698-cc42c7c8f0e3" providerId="ADAL" clId="{13D09BFA-229C-4DE3-9F72-0038E7A22696}" dt="2022-05-24T13:41:35.229" v="480" actId="1076"/>
          <ac:picMkLst>
            <pc:docMk/>
            <pc:sldMk cId="3311392146" sldId="339"/>
            <ac:picMk id="7" creationId="{E6435482-8450-2DD9-9F20-A5E569DB89F3}"/>
          </ac:picMkLst>
        </pc:picChg>
        <pc:picChg chg="add del mod ord">
          <ac:chgData name="Tim Lagas" userId="dc19a49f-3731-4ec5-b698-cc42c7c8f0e3" providerId="ADAL" clId="{13D09BFA-229C-4DE3-9F72-0038E7A22696}" dt="2022-05-24T13:41:19.449" v="476" actId="478"/>
          <ac:picMkLst>
            <pc:docMk/>
            <pc:sldMk cId="3311392146" sldId="339"/>
            <ac:picMk id="9" creationId="{6502033C-285F-EE32-FAEE-4ED14060861F}"/>
          </ac:picMkLst>
        </pc:picChg>
        <pc:picChg chg="add del mod">
          <ac:chgData name="Tim Lagas" userId="dc19a49f-3731-4ec5-b698-cc42c7c8f0e3" providerId="ADAL" clId="{13D09BFA-229C-4DE3-9F72-0038E7A22696}" dt="2022-05-24T13:41:37.012" v="481" actId="1076"/>
          <ac:picMkLst>
            <pc:docMk/>
            <pc:sldMk cId="3311392146" sldId="339"/>
            <ac:picMk id="11" creationId="{B3255BEF-761C-2904-C537-CAEAB4C977E1}"/>
          </ac:picMkLst>
        </pc:picChg>
      </pc:sldChg>
      <pc:sldChg chg="addSp delSp modSp new mod ord modAnim">
        <pc:chgData name="Tim Lagas" userId="dc19a49f-3731-4ec5-b698-cc42c7c8f0e3" providerId="ADAL" clId="{13D09BFA-229C-4DE3-9F72-0038E7A22696}" dt="2022-05-31T07:36:42.037" v="963"/>
        <pc:sldMkLst>
          <pc:docMk/>
          <pc:sldMk cId="2638404283" sldId="340"/>
        </pc:sldMkLst>
        <pc:spChg chg="mod">
          <ac:chgData name="Tim Lagas" userId="dc19a49f-3731-4ec5-b698-cc42c7c8f0e3" providerId="ADAL" clId="{13D09BFA-229C-4DE3-9F72-0038E7A22696}" dt="2022-05-24T13:25:54.754" v="304"/>
          <ac:spMkLst>
            <pc:docMk/>
            <pc:sldMk cId="2638404283" sldId="340"/>
            <ac:spMk id="2" creationId="{6DAB58C6-5B74-2E78-7C91-3D99CA718549}"/>
          </ac:spMkLst>
        </pc:spChg>
        <pc:spChg chg="del">
          <ac:chgData name="Tim Lagas" userId="dc19a49f-3731-4ec5-b698-cc42c7c8f0e3" providerId="ADAL" clId="{13D09BFA-229C-4DE3-9F72-0038E7A22696}" dt="2022-05-10T14:41:57.316" v="58"/>
          <ac:spMkLst>
            <pc:docMk/>
            <pc:sldMk cId="2638404283" sldId="340"/>
            <ac:spMk id="3" creationId="{230B1065-9411-F99D-AC24-3B5602B53D82}"/>
          </ac:spMkLst>
        </pc:spChg>
        <pc:picChg chg="add mod">
          <ac:chgData name="Tim Lagas" userId="dc19a49f-3731-4ec5-b698-cc42c7c8f0e3" providerId="ADAL" clId="{13D09BFA-229C-4DE3-9F72-0038E7A22696}" dt="2022-05-24T13:25:54.754" v="304"/>
          <ac:picMkLst>
            <pc:docMk/>
            <pc:sldMk cId="2638404283" sldId="340"/>
            <ac:picMk id="4" creationId="{6D6CC16F-688B-6E86-16A3-F0B3506DE0B9}"/>
          </ac:picMkLst>
        </pc:picChg>
      </pc:sldChg>
      <pc:sldChg chg="addSp modSp new del">
        <pc:chgData name="Tim Lagas" userId="dc19a49f-3731-4ec5-b698-cc42c7c8f0e3" providerId="ADAL" clId="{13D09BFA-229C-4DE3-9F72-0038E7A22696}" dt="2022-05-10T14:42:41.582" v="64" actId="47"/>
        <pc:sldMkLst>
          <pc:docMk/>
          <pc:sldMk cId="2684492654" sldId="341"/>
        </pc:sldMkLst>
        <pc:picChg chg="add mod">
          <ac:chgData name="Tim Lagas" userId="dc19a49f-3731-4ec5-b698-cc42c7c8f0e3" providerId="ADAL" clId="{13D09BFA-229C-4DE3-9F72-0038E7A22696}" dt="2022-05-10T14:42:25.630" v="61" actId="1076"/>
          <ac:picMkLst>
            <pc:docMk/>
            <pc:sldMk cId="2684492654" sldId="341"/>
            <ac:picMk id="1026" creationId="{F7565BE7-4EFA-7C28-C7D1-A2AC25979066}"/>
          </ac:picMkLst>
        </pc:picChg>
      </pc:sldChg>
      <pc:sldChg chg="delSp modSp add mod ord">
        <pc:chgData name="Tim Lagas" userId="dc19a49f-3731-4ec5-b698-cc42c7c8f0e3" providerId="ADAL" clId="{13D09BFA-229C-4DE3-9F72-0038E7A22696}" dt="2022-05-31T07:36:48.646" v="967" actId="478"/>
        <pc:sldMkLst>
          <pc:docMk/>
          <pc:sldMk cId="2242036077" sldId="342"/>
        </pc:sldMkLst>
        <pc:spChg chg="del mod">
          <ac:chgData name="Tim Lagas" userId="dc19a49f-3731-4ec5-b698-cc42c7c8f0e3" providerId="ADAL" clId="{13D09BFA-229C-4DE3-9F72-0038E7A22696}" dt="2022-05-31T07:36:48.646" v="967" actId="478"/>
          <ac:spMkLst>
            <pc:docMk/>
            <pc:sldMk cId="2242036077" sldId="342"/>
            <ac:spMk id="2" creationId="{E12F21AF-972F-57F4-611B-84F0FD339946}"/>
          </ac:spMkLst>
        </pc:spChg>
        <pc:spChg chg="del mod">
          <ac:chgData name="Tim Lagas" userId="dc19a49f-3731-4ec5-b698-cc42c7c8f0e3" providerId="ADAL" clId="{13D09BFA-229C-4DE3-9F72-0038E7A22696}" dt="2022-05-31T07:36:47.070" v="966" actId="478"/>
          <ac:spMkLst>
            <pc:docMk/>
            <pc:sldMk cId="2242036077" sldId="342"/>
            <ac:spMk id="3" creationId="{702021DF-C9CC-F722-5445-8DF986197AB6}"/>
          </ac:spMkLst>
        </pc:spChg>
        <pc:picChg chg="mod">
          <ac:chgData name="Tim Lagas" userId="dc19a49f-3731-4ec5-b698-cc42c7c8f0e3" providerId="ADAL" clId="{13D09BFA-229C-4DE3-9F72-0038E7A22696}" dt="2022-05-10T14:44:00.033" v="72" actId="1076"/>
          <ac:picMkLst>
            <pc:docMk/>
            <pc:sldMk cId="2242036077" sldId="342"/>
            <ac:picMk id="1026" creationId="{F7565BE7-4EFA-7C28-C7D1-A2AC25979066}"/>
          </ac:picMkLst>
        </pc:picChg>
      </pc:sldChg>
      <pc:sldChg chg="addSp modSp add mod ord">
        <pc:chgData name="Tim Lagas" userId="dc19a49f-3731-4ec5-b698-cc42c7c8f0e3" providerId="ADAL" clId="{13D09BFA-229C-4DE3-9F72-0038E7A22696}" dt="2022-05-31T10:18:20.213" v="1766" actId="20577"/>
        <pc:sldMkLst>
          <pc:docMk/>
          <pc:sldMk cId="4056782516" sldId="343"/>
        </pc:sldMkLst>
        <pc:spChg chg="mod">
          <ac:chgData name="Tim Lagas" userId="dc19a49f-3731-4ec5-b698-cc42c7c8f0e3" providerId="ADAL" clId="{13D09BFA-229C-4DE3-9F72-0038E7A22696}" dt="2022-05-24T13:25:54.754" v="304"/>
          <ac:spMkLst>
            <pc:docMk/>
            <pc:sldMk cId="4056782516" sldId="343"/>
            <ac:spMk id="2" creationId="{E12F21AF-972F-57F4-611B-84F0FD339946}"/>
          </ac:spMkLst>
        </pc:spChg>
        <pc:spChg chg="mod">
          <ac:chgData name="Tim Lagas" userId="dc19a49f-3731-4ec5-b698-cc42c7c8f0e3" providerId="ADAL" clId="{13D09BFA-229C-4DE3-9F72-0038E7A22696}" dt="2022-05-31T10:18:20.213" v="1766" actId="20577"/>
          <ac:spMkLst>
            <pc:docMk/>
            <pc:sldMk cId="4056782516" sldId="343"/>
            <ac:spMk id="3" creationId="{702021DF-C9CC-F722-5445-8DF986197AB6}"/>
          </ac:spMkLst>
        </pc:spChg>
        <pc:picChg chg="mod">
          <ac:chgData name="Tim Lagas" userId="dc19a49f-3731-4ec5-b698-cc42c7c8f0e3" providerId="ADAL" clId="{13D09BFA-229C-4DE3-9F72-0038E7A22696}" dt="2022-05-10T14:43:26.664" v="68" actId="1076"/>
          <ac:picMkLst>
            <pc:docMk/>
            <pc:sldMk cId="4056782516" sldId="343"/>
            <ac:picMk id="1026" creationId="{F7565BE7-4EFA-7C28-C7D1-A2AC25979066}"/>
          </ac:picMkLst>
        </pc:picChg>
        <pc:picChg chg="add mod">
          <ac:chgData name="Tim Lagas" userId="dc19a49f-3731-4ec5-b698-cc42c7c8f0e3" providerId="ADAL" clId="{13D09BFA-229C-4DE3-9F72-0038E7A22696}" dt="2022-05-31T10:12:13.009" v="1516" actId="1076"/>
          <ac:picMkLst>
            <pc:docMk/>
            <pc:sldMk cId="4056782516" sldId="343"/>
            <ac:picMk id="2050" creationId="{401D7FC7-980F-BEE2-363F-C19388C0F21F}"/>
          </ac:picMkLst>
        </pc:picChg>
      </pc:sldChg>
      <pc:sldChg chg="new del">
        <pc:chgData name="Tim Lagas" userId="dc19a49f-3731-4ec5-b698-cc42c7c8f0e3" providerId="ADAL" clId="{13D09BFA-229C-4DE3-9F72-0038E7A22696}" dt="2022-05-24T13:27:57.364" v="368" actId="47"/>
        <pc:sldMkLst>
          <pc:docMk/>
          <pc:sldMk cId="360514596" sldId="344"/>
        </pc:sldMkLst>
      </pc:sldChg>
      <pc:sldChg chg="modSp add mod">
        <pc:chgData name="Tim Lagas" userId="dc19a49f-3731-4ec5-b698-cc42c7c8f0e3" providerId="ADAL" clId="{13D09BFA-229C-4DE3-9F72-0038E7A22696}" dt="2022-05-24T13:28:29.730" v="442" actId="20577"/>
        <pc:sldMkLst>
          <pc:docMk/>
          <pc:sldMk cId="1703186013" sldId="345"/>
        </pc:sldMkLst>
        <pc:spChg chg="mod">
          <ac:chgData name="Tim Lagas" userId="dc19a49f-3731-4ec5-b698-cc42c7c8f0e3" providerId="ADAL" clId="{13D09BFA-229C-4DE3-9F72-0038E7A22696}" dt="2022-05-24T13:28:29.730" v="442" actId="20577"/>
          <ac:spMkLst>
            <pc:docMk/>
            <pc:sldMk cId="1703186013" sldId="345"/>
            <ac:spMk id="3" creationId="{00000000-0000-0000-0000-000000000000}"/>
          </ac:spMkLst>
        </pc:spChg>
      </pc:sldChg>
      <pc:sldChg chg="delSp modSp add mod">
        <pc:chgData name="Tim Lagas" userId="dc19a49f-3731-4ec5-b698-cc42c7c8f0e3" providerId="ADAL" clId="{13D09BFA-229C-4DE3-9F72-0038E7A22696}" dt="2022-05-24T13:41:44.668" v="485" actId="1076"/>
        <pc:sldMkLst>
          <pc:docMk/>
          <pc:sldMk cId="34888421" sldId="346"/>
        </pc:sldMkLst>
        <pc:spChg chg="del">
          <ac:chgData name="Tim Lagas" userId="dc19a49f-3731-4ec5-b698-cc42c7c8f0e3" providerId="ADAL" clId="{13D09BFA-229C-4DE3-9F72-0038E7A22696}" dt="2022-05-24T13:41:30.638" v="479" actId="478"/>
          <ac:spMkLst>
            <pc:docMk/>
            <pc:sldMk cId="34888421" sldId="346"/>
            <ac:spMk id="2" creationId="{2063DD8F-AA4A-3544-D121-3571E6C13ACC}"/>
          </ac:spMkLst>
        </pc:spChg>
        <pc:picChg chg="mod">
          <ac:chgData name="Tim Lagas" userId="dc19a49f-3731-4ec5-b698-cc42c7c8f0e3" providerId="ADAL" clId="{13D09BFA-229C-4DE3-9F72-0038E7A22696}" dt="2022-05-24T13:41:43.411" v="484" actId="1076"/>
          <ac:picMkLst>
            <pc:docMk/>
            <pc:sldMk cId="34888421" sldId="346"/>
            <ac:picMk id="5" creationId="{C4B4A119-48A9-341E-0DB1-371E7A5CCAD9}"/>
          </ac:picMkLst>
        </pc:picChg>
        <pc:picChg chg="del">
          <ac:chgData name="Tim Lagas" userId="dc19a49f-3731-4ec5-b698-cc42c7c8f0e3" providerId="ADAL" clId="{13D09BFA-229C-4DE3-9F72-0038E7A22696}" dt="2022-05-24T13:41:05.064" v="471" actId="478"/>
          <ac:picMkLst>
            <pc:docMk/>
            <pc:sldMk cId="34888421" sldId="346"/>
            <ac:picMk id="7" creationId="{E6435482-8450-2DD9-9F20-A5E569DB89F3}"/>
          </ac:picMkLst>
        </pc:picChg>
        <pc:picChg chg="mod">
          <ac:chgData name="Tim Lagas" userId="dc19a49f-3731-4ec5-b698-cc42c7c8f0e3" providerId="ADAL" clId="{13D09BFA-229C-4DE3-9F72-0038E7A22696}" dt="2022-05-24T13:41:44.668" v="485" actId="1076"/>
          <ac:picMkLst>
            <pc:docMk/>
            <pc:sldMk cId="34888421" sldId="346"/>
            <ac:picMk id="9" creationId="{6502033C-285F-EE32-FAEE-4ED14060861F}"/>
          </ac:picMkLst>
        </pc:picChg>
        <pc:picChg chg="del">
          <ac:chgData name="Tim Lagas" userId="dc19a49f-3731-4ec5-b698-cc42c7c8f0e3" providerId="ADAL" clId="{13D09BFA-229C-4DE3-9F72-0038E7A22696}" dt="2022-05-24T13:41:06.579" v="472" actId="478"/>
          <ac:picMkLst>
            <pc:docMk/>
            <pc:sldMk cId="34888421" sldId="346"/>
            <ac:picMk id="11" creationId="{B3255BEF-761C-2904-C537-CAEAB4C977E1}"/>
          </ac:picMkLst>
        </pc:picChg>
      </pc:sldChg>
      <pc:sldChg chg="new del">
        <pc:chgData name="Tim Lagas" userId="dc19a49f-3731-4ec5-b698-cc42c7c8f0e3" providerId="ADAL" clId="{13D09BFA-229C-4DE3-9F72-0038E7A22696}" dt="2022-05-31T07:27:33.358" v="778" actId="47"/>
        <pc:sldMkLst>
          <pc:docMk/>
          <pc:sldMk cId="733935181" sldId="347"/>
        </pc:sldMkLst>
      </pc:sldChg>
      <pc:sldChg chg="add">
        <pc:chgData name="Tim Lagas" userId="dc19a49f-3731-4ec5-b698-cc42c7c8f0e3" providerId="ADAL" clId="{13D09BFA-229C-4DE3-9F72-0038E7A22696}" dt="2022-05-31T07:32:33.435" v="878"/>
        <pc:sldMkLst>
          <pc:docMk/>
          <pc:sldMk cId="4009501066" sldId="347"/>
        </pc:sldMkLst>
      </pc:sldChg>
      <pc:sldChg chg="addSp delSp modSp add mod delAnim">
        <pc:chgData name="Tim Lagas" userId="dc19a49f-3731-4ec5-b698-cc42c7c8f0e3" providerId="ADAL" clId="{13D09BFA-229C-4DE3-9F72-0038E7A22696}" dt="2022-05-31T07:27:31.397" v="777" actId="20577"/>
        <pc:sldMkLst>
          <pc:docMk/>
          <pc:sldMk cId="2177848895" sldId="348"/>
        </pc:sldMkLst>
        <pc:spChg chg="mod">
          <ac:chgData name="Tim Lagas" userId="dc19a49f-3731-4ec5-b698-cc42c7c8f0e3" providerId="ADAL" clId="{13D09BFA-229C-4DE3-9F72-0038E7A22696}" dt="2022-05-31T07:27:31.397" v="777" actId="20577"/>
          <ac:spMkLst>
            <pc:docMk/>
            <pc:sldMk cId="2177848895" sldId="348"/>
            <ac:spMk id="3" creationId="{00000000-0000-0000-0000-000000000000}"/>
          </ac:spMkLst>
        </pc:spChg>
        <pc:picChg chg="del">
          <ac:chgData name="Tim Lagas" userId="dc19a49f-3731-4ec5-b698-cc42c7c8f0e3" providerId="ADAL" clId="{13D09BFA-229C-4DE3-9F72-0038E7A22696}" dt="2022-05-31T07:27:16.186" v="757" actId="478"/>
          <ac:picMkLst>
            <pc:docMk/>
            <pc:sldMk cId="2177848895" sldId="348"/>
            <ac:picMk id="4" creationId="{00000000-0000-0000-0000-000000000000}"/>
          </ac:picMkLst>
        </pc:picChg>
        <pc:picChg chg="add del">
          <ac:chgData name="Tim Lagas" userId="dc19a49f-3731-4ec5-b698-cc42c7c8f0e3" providerId="ADAL" clId="{13D09BFA-229C-4DE3-9F72-0038E7A22696}" dt="2022-05-31T07:27:11.807" v="756"/>
          <ac:picMkLst>
            <pc:docMk/>
            <pc:sldMk cId="2177848895" sldId="348"/>
            <ac:picMk id="2050" creationId="{14B3A751-448C-560F-410A-73B4EF0E3638}"/>
          </ac:picMkLst>
        </pc:picChg>
        <pc:picChg chg="add mod">
          <ac:chgData name="Tim Lagas" userId="dc19a49f-3731-4ec5-b698-cc42c7c8f0e3" providerId="ADAL" clId="{13D09BFA-229C-4DE3-9F72-0038E7A22696}" dt="2022-05-31T07:27:22.868" v="762" actId="1076"/>
          <ac:picMkLst>
            <pc:docMk/>
            <pc:sldMk cId="2177848895" sldId="348"/>
            <ac:picMk id="2052" creationId="{73727CBF-86C5-3A3A-DDD5-F1C7C32CB978}"/>
          </ac:picMkLst>
        </pc:picChg>
      </pc:sldChg>
      <pc:sldChg chg="addSp delSp modSp add">
        <pc:chgData name="Tim Lagas" userId="dc19a49f-3731-4ec5-b698-cc42c7c8f0e3" providerId="ADAL" clId="{13D09BFA-229C-4DE3-9F72-0038E7A22696}" dt="2022-05-31T07:28:20.298" v="792" actId="20577"/>
        <pc:sldMkLst>
          <pc:docMk/>
          <pc:sldMk cId="240242605" sldId="349"/>
        </pc:sldMkLst>
        <pc:spChg chg="mod">
          <ac:chgData name="Tim Lagas" userId="dc19a49f-3731-4ec5-b698-cc42c7c8f0e3" providerId="ADAL" clId="{13D09BFA-229C-4DE3-9F72-0038E7A22696}" dt="2022-05-31T07:28:20.298" v="792" actId="20577"/>
          <ac:spMkLst>
            <pc:docMk/>
            <pc:sldMk cId="240242605" sldId="349"/>
            <ac:spMk id="3" creationId="{00000000-0000-0000-0000-000000000000}"/>
          </ac:spMkLst>
        </pc:spChg>
        <pc:picChg chg="del">
          <ac:chgData name="Tim Lagas" userId="dc19a49f-3731-4ec5-b698-cc42c7c8f0e3" providerId="ADAL" clId="{13D09BFA-229C-4DE3-9F72-0038E7A22696}" dt="2022-05-31T07:28:10.893" v="780" actId="478"/>
          <ac:picMkLst>
            <pc:docMk/>
            <pc:sldMk cId="240242605" sldId="349"/>
            <ac:picMk id="2052" creationId="{73727CBF-86C5-3A3A-DDD5-F1C7C32CB978}"/>
          </ac:picMkLst>
        </pc:picChg>
        <pc:picChg chg="add mod">
          <ac:chgData name="Tim Lagas" userId="dc19a49f-3731-4ec5-b698-cc42c7c8f0e3" providerId="ADAL" clId="{13D09BFA-229C-4DE3-9F72-0038E7A22696}" dt="2022-05-31T07:28:17.660" v="783" actId="1076"/>
          <ac:picMkLst>
            <pc:docMk/>
            <pc:sldMk cId="240242605" sldId="349"/>
            <ac:picMk id="3074" creationId="{95E312A5-C32E-D155-C41B-317E9D859A25}"/>
          </ac:picMkLst>
        </pc:picChg>
      </pc:sldChg>
      <pc:sldChg chg="addSp delSp modSp add">
        <pc:chgData name="Tim Lagas" userId="dc19a49f-3731-4ec5-b698-cc42c7c8f0e3" providerId="ADAL" clId="{13D09BFA-229C-4DE3-9F72-0038E7A22696}" dt="2022-05-31T07:28:40.558" v="805" actId="20577"/>
        <pc:sldMkLst>
          <pc:docMk/>
          <pc:sldMk cId="1785311086" sldId="350"/>
        </pc:sldMkLst>
        <pc:spChg chg="mod">
          <ac:chgData name="Tim Lagas" userId="dc19a49f-3731-4ec5-b698-cc42c7c8f0e3" providerId="ADAL" clId="{13D09BFA-229C-4DE3-9F72-0038E7A22696}" dt="2022-05-31T07:28:40.558" v="805" actId="20577"/>
          <ac:spMkLst>
            <pc:docMk/>
            <pc:sldMk cId="1785311086" sldId="350"/>
            <ac:spMk id="3" creationId="{00000000-0000-0000-0000-000000000000}"/>
          </ac:spMkLst>
        </pc:spChg>
        <pc:picChg chg="del">
          <ac:chgData name="Tim Lagas" userId="dc19a49f-3731-4ec5-b698-cc42c7c8f0e3" providerId="ADAL" clId="{13D09BFA-229C-4DE3-9F72-0038E7A22696}" dt="2022-05-31T07:28:36.966" v="794" actId="478"/>
          <ac:picMkLst>
            <pc:docMk/>
            <pc:sldMk cId="1785311086" sldId="350"/>
            <ac:picMk id="3074" creationId="{95E312A5-C32E-D155-C41B-317E9D859A25}"/>
          </ac:picMkLst>
        </pc:picChg>
        <pc:picChg chg="add">
          <ac:chgData name="Tim Lagas" userId="dc19a49f-3731-4ec5-b698-cc42c7c8f0e3" providerId="ADAL" clId="{13D09BFA-229C-4DE3-9F72-0038E7A22696}" dt="2022-05-31T07:28:37.505" v="795"/>
          <ac:picMkLst>
            <pc:docMk/>
            <pc:sldMk cId="1785311086" sldId="350"/>
            <ac:picMk id="4098" creationId="{2BFB6E32-F4B5-B3F8-2C5A-F0542C0CAF0F}"/>
          </ac:picMkLst>
        </pc:picChg>
      </pc:sldChg>
      <pc:sldChg chg="addSp delSp modSp add mod delAnim">
        <pc:chgData name="Tim Lagas" userId="dc19a49f-3731-4ec5-b698-cc42c7c8f0e3" providerId="ADAL" clId="{13D09BFA-229C-4DE3-9F72-0038E7A22696}" dt="2022-05-31T07:30:18.226" v="851" actId="20577"/>
        <pc:sldMkLst>
          <pc:docMk/>
          <pc:sldMk cId="3435303418" sldId="351"/>
        </pc:sldMkLst>
        <pc:spChg chg="mod">
          <ac:chgData name="Tim Lagas" userId="dc19a49f-3731-4ec5-b698-cc42c7c8f0e3" providerId="ADAL" clId="{13D09BFA-229C-4DE3-9F72-0038E7A22696}" dt="2022-05-31T07:30:18.226" v="851" actId="20577"/>
          <ac:spMkLst>
            <pc:docMk/>
            <pc:sldMk cId="3435303418" sldId="351"/>
            <ac:spMk id="3" creationId="{00000000-0000-0000-0000-000000000000}"/>
          </ac:spMkLst>
        </pc:spChg>
        <pc:picChg chg="del">
          <ac:chgData name="Tim Lagas" userId="dc19a49f-3731-4ec5-b698-cc42c7c8f0e3" providerId="ADAL" clId="{13D09BFA-229C-4DE3-9F72-0038E7A22696}" dt="2022-05-31T07:29:44.709" v="807" actId="478"/>
          <ac:picMkLst>
            <pc:docMk/>
            <pc:sldMk cId="3435303418" sldId="351"/>
            <ac:picMk id="4" creationId="{00000000-0000-0000-0000-000000000000}"/>
          </ac:picMkLst>
        </pc:picChg>
        <pc:picChg chg="add del mod">
          <ac:chgData name="Tim Lagas" userId="dc19a49f-3731-4ec5-b698-cc42c7c8f0e3" providerId="ADAL" clId="{13D09BFA-229C-4DE3-9F72-0038E7A22696}" dt="2022-05-31T07:29:59.225" v="816"/>
          <ac:picMkLst>
            <pc:docMk/>
            <pc:sldMk cId="3435303418" sldId="351"/>
            <ac:picMk id="5122" creationId="{33876698-CE2D-4958-B4D5-623C0C5AA4D0}"/>
          </ac:picMkLst>
        </pc:picChg>
        <pc:picChg chg="add mod">
          <ac:chgData name="Tim Lagas" userId="dc19a49f-3731-4ec5-b698-cc42c7c8f0e3" providerId="ADAL" clId="{13D09BFA-229C-4DE3-9F72-0038E7A22696}" dt="2022-05-31T07:30:11.570" v="823" actId="1076"/>
          <ac:picMkLst>
            <pc:docMk/>
            <pc:sldMk cId="3435303418" sldId="351"/>
            <ac:picMk id="5124" creationId="{749DA09F-7852-DA21-AE73-D88CBA4501EA}"/>
          </ac:picMkLst>
        </pc:picChg>
      </pc:sldChg>
      <pc:sldChg chg="addSp delSp modSp add modAnim">
        <pc:chgData name="Tim Lagas" userId="dc19a49f-3731-4ec5-b698-cc42c7c8f0e3" providerId="ADAL" clId="{13D09BFA-229C-4DE3-9F72-0038E7A22696}" dt="2022-05-31T07:31:07.865" v="874" actId="20577"/>
        <pc:sldMkLst>
          <pc:docMk/>
          <pc:sldMk cId="2816965816" sldId="352"/>
        </pc:sldMkLst>
        <pc:spChg chg="mod">
          <ac:chgData name="Tim Lagas" userId="dc19a49f-3731-4ec5-b698-cc42c7c8f0e3" providerId="ADAL" clId="{13D09BFA-229C-4DE3-9F72-0038E7A22696}" dt="2022-05-31T07:31:07.865" v="874" actId="20577"/>
          <ac:spMkLst>
            <pc:docMk/>
            <pc:sldMk cId="2816965816" sldId="352"/>
            <ac:spMk id="3" creationId="{00000000-0000-0000-0000-000000000000}"/>
          </ac:spMkLst>
        </pc:spChg>
        <pc:picChg chg="del">
          <ac:chgData name="Tim Lagas" userId="dc19a49f-3731-4ec5-b698-cc42c7c8f0e3" providerId="ADAL" clId="{13D09BFA-229C-4DE3-9F72-0038E7A22696}" dt="2022-05-31T07:30:54.163" v="853" actId="478"/>
          <ac:picMkLst>
            <pc:docMk/>
            <pc:sldMk cId="2816965816" sldId="352"/>
            <ac:picMk id="5124" creationId="{749DA09F-7852-DA21-AE73-D88CBA4501EA}"/>
          </ac:picMkLst>
        </pc:picChg>
        <pc:picChg chg="add mod">
          <ac:chgData name="Tim Lagas" userId="dc19a49f-3731-4ec5-b698-cc42c7c8f0e3" providerId="ADAL" clId="{13D09BFA-229C-4DE3-9F72-0038E7A22696}" dt="2022-05-31T07:30:58.825" v="856" actId="1076"/>
          <ac:picMkLst>
            <pc:docMk/>
            <pc:sldMk cId="2816965816" sldId="352"/>
            <ac:picMk id="6146" creationId="{E54D81B6-5E49-CC10-F519-6BB97360DBF2}"/>
          </ac:picMkLst>
        </pc:picChg>
      </pc:sldChg>
      <pc:sldChg chg="add ord">
        <pc:chgData name="Tim Lagas" userId="dc19a49f-3731-4ec5-b698-cc42c7c8f0e3" providerId="ADAL" clId="{13D09BFA-229C-4DE3-9F72-0038E7A22696}" dt="2022-05-31T07:32:02.561" v="877"/>
        <pc:sldMkLst>
          <pc:docMk/>
          <pc:sldMk cId="1930440060" sldId="353"/>
        </pc:sldMkLst>
      </pc:sldChg>
      <pc:sldChg chg="modSp add mod">
        <pc:chgData name="Tim Lagas" userId="dc19a49f-3731-4ec5-b698-cc42c7c8f0e3" providerId="ADAL" clId="{13D09BFA-229C-4DE3-9F72-0038E7A22696}" dt="2022-05-31T07:34:20.555" v="947" actId="20577"/>
        <pc:sldMkLst>
          <pc:docMk/>
          <pc:sldMk cId="138381134" sldId="354"/>
        </pc:sldMkLst>
        <pc:spChg chg="mod">
          <ac:chgData name="Tim Lagas" userId="dc19a49f-3731-4ec5-b698-cc42c7c8f0e3" providerId="ADAL" clId="{13D09BFA-229C-4DE3-9F72-0038E7A22696}" dt="2022-05-31T07:34:10.402" v="922" actId="20577"/>
          <ac:spMkLst>
            <pc:docMk/>
            <pc:sldMk cId="138381134" sldId="354"/>
            <ac:spMk id="2" creationId="{00000000-0000-0000-0000-000000000000}"/>
          </ac:spMkLst>
        </pc:spChg>
        <pc:spChg chg="mod">
          <ac:chgData name="Tim Lagas" userId="dc19a49f-3731-4ec5-b698-cc42c7c8f0e3" providerId="ADAL" clId="{13D09BFA-229C-4DE3-9F72-0038E7A22696}" dt="2022-05-31T07:34:20.555" v="947" actId="20577"/>
          <ac:spMkLst>
            <pc:docMk/>
            <pc:sldMk cId="138381134" sldId="354"/>
            <ac:spMk id="3" creationId="{00000000-0000-0000-0000-000000000000}"/>
          </ac:spMkLst>
        </pc:spChg>
      </pc:sldChg>
      <pc:sldChg chg="addSp delSp modSp add modAnim">
        <pc:chgData name="Tim Lagas" userId="dc19a49f-3731-4ec5-b698-cc42c7c8f0e3" providerId="ADAL" clId="{13D09BFA-229C-4DE3-9F72-0038E7A22696}" dt="2022-05-31T07:41:58.225" v="991" actId="20577"/>
        <pc:sldMkLst>
          <pc:docMk/>
          <pc:sldMk cId="42798571" sldId="355"/>
        </pc:sldMkLst>
        <pc:spChg chg="mod">
          <ac:chgData name="Tim Lagas" userId="dc19a49f-3731-4ec5-b698-cc42c7c8f0e3" providerId="ADAL" clId="{13D09BFA-229C-4DE3-9F72-0038E7A22696}" dt="2022-05-31T07:41:58.225" v="991" actId="20577"/>
          <ac:spMkLst>
            <pc:docMk/>
            <pc:sldMk cId="42798571" sldId="355"/>
            <ac:spMk id="3" creationId="{00000000-0000-0000-0000-000000000000}"/>
          </ac:spMkLst>
        </pc:spChg>
        <pc:picChg chg="del">
          <ac:chgData name="Tim Lagas" userId="dc19a49f-3731-4ec5-b698-cc42c7c8f0e3" providerId="ADAL" clId="{13D09BFA-229C-4DE3-9F72-0038E7A22696}" dt="2022-05-31T07:41:48.669" v="980" actId="478"/>
          <ac:picMkLst>
            <pc:docMk/>
            <pc:sldMk cId="42798571" sldId="355"/>
            <ac:picMk id="6146" creationId="{E54D81B6-5E49-CC10-F519-6BB97360DBF2}"/>
          </ac:picMkLst>
        </pc:picChg>
        <pc:picChg chg="add mod">
          <ac:chgData name="Tim Lagas" userId="dc19a49f-3731-4ec5-b698-cc42c7c8f0e3" providerId="ADAL" clId="{13D09BFA-229C-4DE3-9F72-0038E7A22696}" dt="2022-05-31T07:41:52.666" v="983" actId="1076"/>
          <ac:picMkLst>
            <pc:docMk/>
            <pc:sldMk cId="42798571" sldId="355"/>
            <ac:picMk id="8194" creationId="{364A4175-B74F-9AA4-497B-CEA78B7F2286}"/>
          </ac:picMkLst>
        </pc:picChg>
      </pc:sldChg>
      <pc:sldChg chg="modSp new mod ord">
        <pc:chgData name="Tim Lagas" userId="dc19a49f-3731-4ec5-b698-cc42c7c8f0e3" providerId="ADAL" clId="{13D09BFA-229C-4DE3-9F72-0038E7A22696}" dt="2022-05-31T07:44:35.141" v="1297" actId="20577"/>
        <pc:sldMkLst>
          <pc:docMk/>
          <pc:sldMk cId="1456223001" sldId="356"/>
        </pc:sldMkLst>
        <pc:spChg chg="mod">
          <ac:chgData name="Tim Lagas" userId="dc19a49f-3731-4ec5-b698-cc42c7c8f0e3" providerId="ADAL" clId="{13D09BFA-229C-4DE3-9F72-0038E7A22696}" dt="2022-05-31T07:44:28.717" v="1296" actId="207"/>
          <ac:spMkLst>
            <pc:docMk/>
            <pc:sldMk cId="1456223001" sldId="356"/>
            <ac:spMk id="2" creationId="{88326293-9969-6062-9E1F-8D67F8D9CDC4}"/>
          </ac:spMkLst>
        </pc:spChg>
        <pc:spChg chg="mod">
          <ac:chgData name="Tim Lagas" userId="dc19a49f-3731-4ec5-b698-cc42c7c8f0e3" providerId="ADAL" clId="{13D09BFA-229C-4DE3-9F72-0038E7A22696}" dt="2022-05-31T07:44:35.141" v="1297" actId="20577"/>
          <ac:spMkLst>
            <pc:docMk/>
            <pc:sldMk cId="1456223001" sldId="356"/>
            <ac:spMk id="3" creationId="{F84A9F7A-3863-404C-35FC-8FC7A40D27DB}"/>
          </ac:spMkLst>
        </pc:spChg>
      </pc:sldChg>
      <pc:sldChg chg="addSp modSp new mod ord setBg">
        <pc:chgData name="Tim Lagas" userId="dc19a49f-3731-4ec5-b698-cc42c7c8f0e3" providerId="ADAL" clId="{13D09BFA-229C-4DE3-9F72-0038E7A22696}" dt="2022-05-31T07:59:09.236" v="1505" actId="207"/>
        <pc:sldMkLst>
          <pc:docMk/>
          <pc:sldMk cId="18931023" sldId="357"/>
        </pc:sldMkLst>
        <pc:spChg chg="mod">
          <ac:chgData name="Tim Lagas" userId="dc19a49f-3731-4ec5-b698-cc42c7c8f0e3" providerId="ADAL" clId="{13D09BFA-229C-4DE3-9F72-0038E7A22696}" dt="2022-05-31T07:59:09.236" v="1505" actId="207"/>
          <ac:spMkLst>
            <pc:docMk/>
            <pc:sldMk cId="18931023" sldId="357"/>
            <ac:spMk id="2" creationId="{F955AFBC-1F1D-846B-65E8-287941B9C618}"/>
          </ac:spMkLst>
        </pc:spChg>
        <pc:spChg chg="mod">
          <ac:chgData name="Tim Lagas" userId="dc19a49f-3731-4ec5-b698-cc42c7c8f0e3" providerId="ADAL" clId="{13D09BFA-229C-4DE3-9F72-0038E7A22696}" dt="2022-05-31T07:59:03.302" v="1503" actId="26606"/>
          <ac:spMkLst>
            <pc:docMk/>
            <pc:sldMk cId="18931023" sldId="357"/>
            <ac:spMk id="3" creationId="{2061BACC-F2B1-7114-8C19-2C6C4BEA6089}"/>
          </ac:spMkLst>
        </pc:spChg>
        <pc:picChg chg="add mod">
          <ac:chgData name="Tim Lagas" userId="dc19a49f-3731-4ec5-b698-cc42c7c8f0e3" providerId="ADAL" clId="{13D09BFA-229C-4DE3-9F72-0038E7A22696}" dt="2022-05-31T07:59:03.302" v="1503" actId="26606"/>
          <ac:picMkLst>
            <pc:docMk/>
            <pc:sldMk cId="18931023" sldId="357"/>
            <ac:picMk id="9218" creationId="{94730961-FCC3-AEB4-20E2-08406EA120AE}"/>
          </ac:picMkLst>
        </pc:picChg>
        <pc:cxnChg chg="add">
          <ac:chgData name="Tim Lagas" userId="dc19a49f-3731-4ec5-b698-cc42c7c8f0e3" providerId="ADAL" clId="{13D09BFA-229C-4DE3-9F72-0038E7A22696}" dt="2022-05-31T07:59:03.302" v="1503" actId="26606"/>
          <ac:cxnSpMkLst>
            <pc:docMk/>
            <pc:sldMk cId="18931023" sldId="357"/>
            <ac:cxnSpMk id="71" creationId="{A7F400EE-A8A5-48AF-B4D6-291B52C6F0B0}"/>
          </ac:cxnSpMkLst>
        </pc:cxnChg>
      </pc:sldChg>
      <pc:sldChg chg="addSp modSp new ord">
        <pc:chgData name="Tim Lagas" userId="dc19a49f-3731-4ec5-b698-cc42c7c8f0e3" providerId="ADAL" clId="{13D09BFA-229C-4DE3-9F72-0038E7A22696}" dt="2022-05-31T08:59:21.553" v="1515" actId="14100"/>
        <pc:sldMkLst>
          <pc:docMk/>
          <pc:sldMk cId="1460480931" sldId="358"/>
        </pc:sldMkLst>
        <pc:picChg chg="add mod">
          <ac:chgData name="Tim Lagas" userId="dc19a49f-3731-4ec5-b698-cc42c7c8f0e3" providerId="ADAL" clId="{13D09BFA-229C-4DE3-9F72-0038E7A22696}" dt="2022-05-31T08:58:29.010" v="1511" actId="14100"/>
          <ac:picMkLst>
            <pc:docMk/>
            <pc:sldMk cId="1460480931" sldId="358"/>
            <ac:picMk id="10242" creationId="{5CE54A26-EF97-1B40-ABE2-B63EFCBC34B7}"/>
          </ac:picMkLst>
        </pc:picChg>
        <pc:picChg chg="add mod">
          <ac:chgData name="Tim Lagas" userId="dc19a49f-3731-4ec5-b698-cc42c7c8f0e3" providerId="ADAL" clId="{13D09BFA-229C-4DE3-9F72-0038E7A22696}" dt="2022-05-31T08:59:21.553" v="1515" actId="14100"/>
          <ac:picMkLst>
            <pc:docMk/>
            <pc:sldMk cId="1460480931" sldId="358"/>
            <ac:picMk id="10244" creationId="{E080B1E1-4759-881B-8B77-05495CCB84B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0F7182-7F75-4704-BBD2-F6797D64A922}" type="datetimeFigureOut">
              <a:rPr lang="nl-NL" smtClean="0"/>
              <a:t>24-5-2022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7C404D-D9C4-4AD7-A1D9-1D29ACB89F36}" type="slidenum">
              <a:rPr lang="nl-NL" smtClean="0"/>
              <a:t>‹nr.›</a:t>
            </a:fld>
            <a:endParaRPr lang="nl-NL"/>
          </a:p>
        </p:txBody>
      </p:sp>
    </p:spTree>
    <p:extLst>
      <p:ext uri="{BB962C8B-B14F-4D97-AF65-F5344CB8AC3E}">
        <p14:creationId xmlns:p14="http://schemas.microsoft.com/office/powerpoint/2010/main" val="1698450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B2465-0D08-4BF7-9070-5F2D3EB859A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879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a:t>Je zou denken dat steden met elkaar gaan concurreren en dat er daardoor een gevarieerd aanbod ontstaat. Niets is minder waar. Steden lijken steeds meer op elkaar. Om je als stad toch te kunnen onderscheiden van andere steden wordt er steeds meer gedaan aan citymarketing. Dit vakgebied heeft als doel om steden zo goed mogelijk te positioneren </a:t>
            </a:r>
            <a:r>
              <a:rPr lang="nl-NL" baseline="0" dirty="0" err="1"/>
              <a:t>tov</a:t>
            </a:r>
            <a:r>
              <a:rPr lang="nl-NL" baseline="0" dirty="0"/>
              <a:t> van andere steden om zo meer bewoners, bedrijven, investeerders, studenten en bezoekers aan te trekken. Daarmee wordt de economische positie van de stad verbeterd. </a:t>
            </a:r>
            <a:endParaRPr lang="nl-NL" dirty="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B2465-0D08-4BF7-9070-5F2D3EB859A6}"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948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http://www.marketingtilburg.nl/ </a:t>
            </a:r>
          </a:p>
        </p:txBody>
      </p:sp>
      <p:sp>
        <p:nvSpPr>
          <p:cNvPr id="4" name="Tijdelijke aanduiding voor dianummer 3"/>
          <p:cNvSpPr>
            <a:spLocks noGrp="1"/>
          </p:cNvSpPr>
          <p:nvPr>
            <p:ph type="sldNum" sz="quarter" idx="10"/>
          </p:nvPr>
        </p:nvSpPr>
        <p:spPr/>
        <p:txBody>
          <a:bodyPr/>
          <a:lstStyle/>
          <a:p>
            <a:fld id="{D46C0049-E509-4791-98DD-39657392C55C}" type="slidenum">
              <a:rPr lang="nl-NL" smtClean="0"/>
              <a:t>35</a:t>
            </a:fld>
            <a:endParaRPr lang="nl-NL"/>
          </a:p>
        </p:txBody>
      </p:sp>
    </p:spTree>
    <p:extLst>
      <p:ext uri="{BB962C8B-B14F-4D97-AF65-F5344CB8AC3E}">
        <p14:creationId xmlns:p14="http://schemas.microsoft.com/office/powerpoint/2010/main" val="2679118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http://www.marketingtilburg.nl/over-marketing-tilburg/ </a:t>
            </a:r>
          </a:p>
          <a:p>
            <a:endParaRPr lang="nl-NL" dirty="0"/>
          </a:p>
          <a:p>
            <a:r>
              <a:rPr lang="nl-NL" dirty="0"/>
              <a:t>Nabespreken. Rol VVV: </a:t>
            </a:r>
            <a:r>
              <a:rPr lang="nl-NL" dirty="0" err="1"/>
              <a:t>locale</a:t>
            </a:r>
            <a:r>
              <a:rPr lang="nl-NL" baseline="0" dirty="0"/>
              <a:t> burgers niet vaak naar een </a:t>
            </a:r>
            <a:r>
              <a:rPr lang="nl-NL" baseline="0" dirty="0" err="1"/>
              <a:t>vvv</a:t>
            </a:r>
            <a:r>
              <a:rPr lang="nl-NL" baseline="0" dirty="0"/>
              <a:t>. Toerist wel. Rol gemeente: </a:t>
            </a:r>
            <a:r>
              <a:rPr lang="nl-NL" dirty="0"/>
              <a:t>Evenementen/recreatie kan mensen naar een stad trekken -&gt; economisch aantrekkelijk</a:t>
            </a:r>
          </a:p>
          <a:p>
            <a:r>
              <a:rPr lang="nl-NL" dirty="0"/>
              <a:t>Bezoekers -&gt; aantrekkelijk voor ondernemers</a:t>
            </a:r>
          </a:p>
          <a:p>
            <a:r>
              <a:rPr lang="nl-NL" dirty="0"/>
              <a:t>Levende stad</a:t>
            </a:r>
          </a:p>
          <a:p>
            <a:r>
              <a:rPr lang="nl-NL" dirty="0"/>
              <a:t>Stadsbewoners blij -&gt; meer recreatie in eigen stad</a:t>
            </a:r>
          </a:p>
          <a:p>
            <a:r>
              <a:rPr lang="nl-NL" dirty="0"/>
              <a:t>Sociale cohesie vergroten</a:t>
            </a:r>
          </a:p>
          <a:p>
            <a:r>
              <a:rPr lang="nl-NL" dirty="0"/>
              <a:t>Burgerparticipatie stimuleren</a:t>
            </a:r>
          </a:p>
          <a:p>
            <a:endParaRPr lang="nl-NL" dirty="0"/>
          </a:p>
        </p:txBody>
      </p:sp>
      <p:sp>
        <p:nvSpPr>
          <p:cNvPr id="4" name="Tijdelijke aanduiding voor dianummer 3"/>
          <p:cNvSpPr>
            <a:spLocks noGrp="1"/>
          </p:cNvSpPr>
          <p:nvPr>
            <p:ph type="sldNum" sz="quarter" idx="10"/>
          </p:nvPr>
        </p:nvSpPr>
        <p:spPr/>
        <p:txBody>
          <a:bodyPr/>
          <a:lstStyle/>
          <a:p>
            <a:fld id="{D46C0049-E509-4791-98DD-39657392C55C}" type="slidenum">
              <a:rPr lang="nl-NL" smtClean="0"/>
              <a:t>36</a:t>
            </a:fld>
            <a:endParaRPr lang="nl-NL"/>
          </a:p>
        </p:txBody>
      </p:sp>
    </p:spTree>
    <p:extLst>
      <p:ext uri="{BB962C8B-B14F-4D97-AF65-F5344CB8AC3E}">
        <p14:creationId xmlns:p14="http://schemas.microsoft.com/office/powerpoint/2010/main" val="9639569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9" name="Vormentaal">
            <a:extLst>
              <a:ext uri="{FF2B5EF4-FFF2-40B4-BE49-F238E27FC236}">
                <a16:creationId xmlns:a16="http://schemas.microsoft.com/office/drawing/2014/main" id="{B1A8BD68-CFB7-4CE8-927C-EC6ABA7511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56C8E20B-A0BF-4CD6-AEE6-FAEAB7BE140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7894417-9658-4824-AB01-4E994083AE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C824CAF-DF54-4A8A-A4C4-E08E0DB6F5BA}"/>
              </a:ext>
            </a:extLst>
          </p:cNvPr>
          <p:cNvSpPr>
            <a:spLocks noGrp="1"/>
          </p:cNvSpPr>
          <p:nvPr>
            <p:ph type="dt" sz="half" idx="10"/>
          </p:nvPr>
        </p:nvSpPr>
        <p:spPr/>
        <p:txBody>
          <a:bodyPr/>
          <a:lstStyle/>
          <a:p>
            <a:fld id="{44F3CE43-F0B1-4879-8932-7E49C8A828C8}" type="datetimeFigureOut">
              <a:rPr lang="nl-NL" smtClean="0"/>
              <a:t>24-5-2022</a:t>
            </a:fld>
            <a:endParaRPr lang="nl-NL"/>
          </a:p>
        </p:txBody>
      </p:sp>
      <p:sp>
        <p:nvSpPr>
          <p:cNvPr id="5" name="Tijdelijke aanduiding voor voettekst 4">
            <a:extLst>
              <a:ext uri="{FF2B5EF4-FFF2-40B4-BE49-F238E27FC236}">
                <a16:creationId xmlns:a16="http://schemas.microsoft.com/office/drawing/2014/main" id="{9A008C39-37FF-4EBA-8913-006DB03BCACB}"/>
              </a:ext>
            </a:extLst>
          </p:cNvPr>
          <p:cNvSpPr>
            <a:spLocks noGrp="1"/>
          </p:cNvSpPr>
          <p:nvPr>
            <p:ph type="ftr" sz="quarter" idx="11"/>
          </p:nvPr>
        </p:nvSpPr>
        <p:spPr/>
        <p:txBody>
          <a:bodyPr/>
          <a:lstStyle/>
          <a:p>
            <a:endParaRPr lang="nl-NL"/>
          </a:p>
        </p:txBody>
      </p:sp>
      <p:pic>
        <p:nvPicPr>
          <p:cNvPr id="8" name="Afbeelding 7">
            <a:extLst>
              <a:ext uri="{FF2B5EF4-FFF2-40B4-BE49-F238E27FC236}">
                <a16:creationId xmlns:a16="http://schemas.microsoft.com/office/drawing/2014/main" id="{F78F163C-C938-43FA-A41C-FC704C3531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1145507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9F6768AA-6EFF-47EC-90A7-8C4D4510EF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C041AC9-116B-4F01-8FC8-907E718B213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ABDFFB96-23F6-436F-B999-260145B381AE}"/>
              </a:ext>
            </a:extLst>
          </p:cNvPr>
          <p:cNvSpPr>
            <a:spLocks noGrp="1"/>
          </p:cNvSpPr>
          <p:nvPr>
            <p:ph type="dt" sz="half" idx="10"/>
          </p:nvPr>
        </p:nvSpPr>
        <p:spPr/>
        <p:txBody>
          <a:bodyPr/>
          <a:lstStyle/>
          <a:p>
            <a:fld id="{44F3CE43-F0B1-4879-8932-7E49C8A828C8}" type="datetimeFigureOut">
              <a:rPr lang="nl-NL" smtClean="0"/>
              <a:t>24-5-2022</a:t>
            </a:fld>
            <a:endParaRPr lang="nl-NL"/>
          </a:p>
        </p:txBody>
      </p:sp>
      <p:sp>
        <p:nvSpPr>
          <p:cNvPr id="5" name="Tijdelijke aanduiding voor voettekst 4">
            <a:extLst>
              <a:ext uri="{FF2B5EF4-FFF2-40B4-BE49-F238E27FC236}">
                <a16:creationId xmlns:a16="http://schemas.microsoft.com/office/drawing/2014/main" id="{2ACEA7AC-038A-4FE9-8417-7A5B7BC14899}"/>
              </a:ext>
            </a:extLst>
          </p:cNvPr>
          <p:cNvSpPr>
            <a:spLocks noGrp="1"/>
          </p:cNvSpPr>
          <p:nvPr>
            <p:ph type="ftr" sz="quarter" idx="11"/>
          </p:nvPr>
        </p:nvSpPr>
        <p:spPr/>
        <p:txBody>
          <a:bodyPr/>
          <a:lstStyle/>
          <a:p>
            <a:endParaRPr lang="nl-NL"/>
          </a:p>
        </p:txBody>
      </p:sp>
      <p:pic>
        <p:nvPicPr>
          <p:cNvPr id="12" name="Afbeelding 11">
            <a:extLst>
              <a:ext uri="{FF2B5EF4-FFF2-40B4-BE49-F238E27FC236}">
                <a16:creationId xmlns:a16="http://schemas.microsoft.com/office/drawing/2014/main" id="{2CD80BFB-C780-410E-B4A6-97DA0C404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3903046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FF87D9-0B69-41E6-BCC7-2A763CFB964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D5094E34-B709-4148-AAD2-3E31B39B38C8}"/>
              </a:ext>
            </a:extLst>
          </p:cNvPr>
          <p:cNvSpPr>
            <a:spLocks noGrp="1"/>
          </p:cNvSpPr>
          <p:nvPr>
            <p:ph type="dt" sz="half" idx="10"/>
          </p:nvPr>
        </p:nvSpPr>
        <p:spPr/>
        <p:txBody>
          <a:bodyPr/>
          <a:lstStyle/>
          <a:p>
            <a:fld id="{44F3CE43-F0B1-4879-8932-7E49C8A828C8}" type="datetimeFigureOut">
              <a:rPr lang="nl-NL" smtClean="0"/>
              <a:t>24-5-2022</a:t>
            </a:fld>
            <a:endParaRPr lang="nl-NL"/>
          </a:p>
        </p:txBody>
      </p:sp>
      <p:sp>
        <p:nvSpPr>
          <p:cNvPr id="4" name="Tijdelijke aanduiding voor voettekst 3">
            <a:extLst>
              <a:ext uri="{FF2B5EF4-FFF2-40B4-BE49-F238E27FC236}">
                <a16:creationId xmlns:a16="http://schemas.microsoft.com/office/drawing/2014/main" id="{DAB07FF9-DFE7-4583-9ED1-72016D530BF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6A20854E-98DB-41E1-A8DE-A42436926A44}"/>
              </a:ext>
            </a:extLst>
          </p:cNvPr>
          <p:cNvSpPr>
            <a:spLocks noGrp="1"/>
          </p:cNvSpPr>
          <p:nvPr>
            <p:ph type="sldNum" sz="quarter" idx="12"/>
          </p:nvPr>
        </p:nvSpPr>
        <p:spPr/>
        <p:txBody>
          <a:bodyPr/>
          <a:lstStyle/>
          <a:p>
            <a:fld id="{882BA38C-B6B1-4F51-9887-F6B32EA5A39D}" type="slidenum">
              <a:rPr lang="nl-NL" smtClean="0"/>
              <a:t>‹nr.›</a:t>
            </a:fld>
            <a:endParaRPr lang="nl-NL"/>
          </a:p>
        </p:txBody>
      </p:sp>
    </p:spTree>
    <p:extLst>
      <p:ext uri="{BB962C8B-B14F-4D97-AF65-F5344CB8AC3E}">
        <p14:creationId xmlns:p14="http://schemas.microsoft.com/office/powerpoint/2010/main" val="2864475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nl-NL"/>
              <a:t>Klik om stijl te bewerken</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44F3CE43-F0B1-4879-8932-7E49C8A828C8}" type="datetimeFigureOut">
              <a:rPr lang="nl-NL" smtClean="0"/>
              <a:t>24-5-2022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882BA38C-B6B1-4F51-9887-F6B32EA5A39D}" type="slidenum">
              <a:rPr lang="nl-NL" smtClean="0"/>
              <a:t>‹nr.›</a:t>
            </a:fld>
            <a:endParaRPr lang="nl-NL"/>
          </a:p>
        </p:txBody>
      </p:sp>
    </p:spTree>
    <p:extLst>
      <p:ext uri="{BB962C8B-B14F-4D97-AF65-F5344CB8AC3E}">
        <p14:creationId xmlns:p14="http://schemas.microsoft.com/office/powerpoint/2010/main" val="4206730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8A1B60-59EB-DB1B-37C0-CB88FEF1447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304AFE8-6404-5523-6836-99942E8FDE4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77D6CB9-D654-32F1-DE91-815189A560CA}"/>
              </a:ext>
            </a:extLst>
          </p:cNvPr>
          <p:cNvSpPr>
            <a:spLocks noGrp="1"/>
          </p:cNvSpPr>
          <p:nvPr>
            <p:ph type="dt" sz="half" idx="10"/>
          </p:nvPr>
        </p:nvSpPr>
        <p:spPr/>
        <p:txBody>
          <a:bodyPr/>
          <a:lstStyle/>
          <a:p>
            <a:fld id="{44F3CE43-F0B1-4879-8932-7E49C8A828C8}" type="datetimeFigureOut">
              <a:rPr lang="nl-NL" smtClean="0"/>
              <a:t>24-5-2022</a:t>
            </a:fld>
            <a:endParaRPr lang="nl-NL"/>
          </a:p>
        </p:txBody>
      </p:sp>
      <p:sp>
        <p:nvSpPr>
          <p:cNvPr id="5" name="Tijdelijke aanduiding voor voettekst 4">
            <a:extLst>
              <a:ext uri="{FF2B5EF4-FFF2-40B4-BE49-F238E27FC236}">
                <a16:creationId xmlns:a16="http://schemas.microsoft.com/office/drawing/2014/main" id="{A5386F6D-CEB1-25C4-3D6B-9D06D14AADC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FADCCA0-CC6C-F31D-296D-1CEC51BDC2A9}"/>
              </a:ext>
            </a:extLst>
          </p:cNvPr>
          <p:cNvSpPr>
            <a:spLocks noGrp="1"/>
          </p:cNvSpPr>
          <p:nvPr>
            <p:ph type="sldNum" sz="quarter" idx="12"/>
          </p:nvPr>
        </p:nvSpPr>
        <p:spPr/>
        <p:txBody>
          <a:bodyPr/>
          <a:lstStyle/>
          <a:p>
            <a:fld id="{882BA38C-B6B1-4F51-9887-F6B32EA5A39D}" type="slidenum">
              <a:rPr lang="nl-NL" smtClean="0"/>
              <a:t>‹nr.›</a:t>
            </a:fld>
            <a:endParaRPr lang="nl-NL"/>
          </a:p>
        </p:txBody>
      </p:sp>
    </p:spTree>
    <p:extLst>
      <p:ext uri="{BB962C8B-B14F-4D97-AF65-F5344CB8AC3E}">
        <p14:creationId xmlns:p14="http://schemas.microsoft.com/office/powerpoint/2010/main" val="2856015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0B5335E-426E-4FF0-8BD0-AFA8ACBBC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B11905F-E1EF-40AB-9922-3DF6880C6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34E063-366F-47A5-A903-1168B0A1F4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F3CE43-F0B1-4879-8932-7E49C8A828C8}" type="datetimeFigureOut">
              <a:rPr lang="nl-NL" smtClean="0"/>
              <a:t>24-5-2022</a:t>
            </a:fld>
            <a:endParaRPr lang="nl-NL"/>
          </a:p>
        </p:txBody>
      </p:sp>
      <p:sp>
        <p:nvSpPr>
          <p:cNvPr id="5" name="Tijdelijke aanduiding voor voettekst 4">
            <a:extLst>
              <a:ext uri="{FF2B5EF4-FFF2-40B4-BE49-F238E27FC236}">
                <a16:creationId xmlns:a16="http://schemas.microsoft.com/office/drawing/2014/main" id="{508F1765-D70C-4E4A-B52C-213A0677F4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2C37449-F706-428B-B279-352BF37C0A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2BA38C-B6B1-4F51-9887-F6B32EA5A39D}" type="slidenum">
              <a:rPr lang="nl-NL" smtClean="0"/>
              <a:t>‹nr.›</a:t>
            </a:fld>
            <a:endParaRPr lang="nl-NL"/>
          </a:p>
        </p:txBody>
      </p:sp>
      <p:pic>
        <p:nvPicPr>
          <p:cNvPr id="7" name="Vormentaal">
            <a:extLst>
              <a:ext uri="{FF2B5EF4-FFF2-40B4-BE49-F238E27FC236}">
                <a16:creationId xmlns:a16="http://schemas.microsoft.com/office/drawing/2014/main" id="{2074DCA5-5660-40C3-B12B-972CD979B8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7BC48F74-8E96-4434-A02B-EA3EE1F88D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3742886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5.xml"/><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5.xml"/><Relationship Id="rId1" Type="http://schemas.openxmlformats.org/officeDocument/2006/relationships/video" Target="https://www.youtube.com/embed/BwAcGnLBijE?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5.xml"/><Relationship Id="rId1" Type="http://schemas.openxmlformats.org/officeDocument/2006/relationships/video" Target="https://www.youtube.com/embed/N0OLEgc-Glk?feature=oembed"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C881CC-B262-49B2-8826-7B1D889D7612}"/>
              </a:ext>
            </a:extLst>
          </p:cNvPr>
          <p:cNvSpPr>
            <a:spLocks noGrp="1"/>
          </p:cNvSpPr>
          <p:nvPr>
            <p:ph type="ctrTitle"/>
          </p:nvPr>
        </p:nvSpPr>
        <p:spPr>
          <a:xfrm>
            <a:off x="7866078" y="666750"/>
            <a:ext cx="3685841" cy="3255863"/>
          </a:xfrm>
        </p:spPr>
        <p:txBody>
          <a:bodyPr>
            <a:normAutofit/>
          </a:bodyPr>
          <a:lstStyle/>
          <a:p>
            <a:pPr algn="l"/>
            <a:r>
              <a:rPr lang="nl-NL"/>
              <a:t>Inrichting van een gebied</a:t>
            </a:r>
            <a:endParaRPr lang="nl-NL" dirty="0"/>
          </a:p>
        </p:txBody>
      </p:sp>
      <p:sp>
        <p:nvSpPr>
          <p:cNvPr id="3" name="Ondertitel 2">
            <a:extLst>
              <a:ext uri="{FF2B5EF4-FFF2-40B4-BE49-F238E27FC236}">
                <a16:creationId xmlns:a16="http://schemas.microsoft.com/office/drawing/2014/main" id="{994E4B0B-79EB-4BD4-B337-93108B00AACC}"/>
              </a:ext>
            </a:extLst>
          </p:cNvPr>
          <p:cNvSpPr>
            <a:spLocks noGrp="1"/>
          </p:cNvSpPr>
          <p:nvPr>
            <p:ph type="subTitle" idx="1"/>
          </p:nvPr>
        </p:nvSpPr>
        <p:spPr>
          <a:xfrm>
            <a:off x="7866078" y="4087207"/>
            <a:ext cx="3685841" cy="1810686"/>
          </a:xfrm>
        </p:spPr>
        <p:txBody>
          <a:bodyPr>
            <a:normAutofit/>
          </a:bodyPr>
          <a:lstStyle/>
          <a:p>
            <a:pPr algn="l"/>
            <a:r>
              <a:rPr lang="nl-NL"/>
              <a:t>LJ1-P4 - les 3 </a:t>
            </a:r>
            <a:br>
              <a:rPr lang="nl-NL"/>
            </a:br>
            <a:r>
              <a:rPr lang="nl-NL" b="1"/>
              <a:t>citymarketing</a:t>
            </a:r>
            <a:endParaRPr lang="nl-NL" b="1" dirty="0"/>
          </a:p>
        </p:txBody>
      </p:sp>
      <p:pic>
        <p:nvPicPr>
          <p:cNvPr id="5" name="Afbeelding 4" descr="Afbeelding met tekst&#10;&#10;Automatisch gegenereerde beschrijving">
            <a:extLst>
              <a:ext uri="{FF2B5EF4-FFF2-40B4-BE49-F238E27FC236}">
                <a16:creationId xmlns:a16="http://schemas.microsoft.com/office/drawing/2014/main" id="{8D05C104-8788-4383-82E7-41093A82EB3F}"/>
              </a:ext>
            </a:extLst>
          </p:cNvPr>
          <p:cNvPicPr>
            <a:picLocks noChangeAspect="1"/>
          </p:cNvPicPr>
          <p:nvPr/>
        </p:nvPicPr>
        <p:blipFill rotWithShape="1">
          <a:blip r:embed="rId2">
            <a:extLst>
              <a:ext uri="{28A0092B-C50C-407E-A947-70E740481C1C}">
                <a14:useLocalDpi xmlns:a14="http://schemas.microsoft.com/office/drawing/2010/main" val="0"/>
              </a:ext>
            </a:extLst>
          </a:blip>
          <a:srcRect t="8730" r="-1" b="11334"/>
          <a:stretch/>
        </p:blipFill>
        <p:spPr>
          <a:xfrm>
            <a:off x="1" y="10"/>
            <a:ext cx="3696822" cy="2556149"/>
          </a:xfrm>
          <a:prstGeom prst="rect">
            <a:avLst/>
          </a:prstGeom>
        </p:spPr>
      </p:pic>
      <p:pic>
        <p:nvPicPr>
          <p:cNvPr id="7" name="Afbeelding 6" descr="Afbeelding met tekst, accessoire&#10;&#10;Automatisch gegenereerde beschrijving">
            <a:extLst>
              <a:ext uri="{FF2B5EF4-FFF2-40B4-BE49-F238E27FC236}">
                <a16:creationId xmlns:a16="http://schemas.microsoft.com/office/drawing/2014/main" id="{C222C31D-331B-4FF2-9A59-738516BA505C}"/>
              </a:ext>
            </a:extLst>
          </p:cNvPr>
          <p:cNvPicPr>
            <a:picLocks noChangeAspect="1"/>
          </p:cNvPicPr>
          <p:nvPr/>
        </p:nvPicPr>
        <p:blipFill rotWithShape="1">
          <a:blip r:embed="rId3">
            <a:extLst>
              <a:ext uri="{28A0092B-C50C-407E-A947-70E740481C1C}">
                <a14:useLocalDpi xmlns:a14="http://schemas.microsoft.com/office/drawing/2010/main" val="0"/>
              </a:ext>
            </a:extLst>
          </a:blip>
          <a:srcRect t="12085" r="-1" b="12899"/>
          <a:stretch/>
        </p:blipFill>
        <p:spPr>
          <a:xfrm>
            <a:off x="3857689" y="10"/>
            <a:ext cx="3696821" cy="2544407"/>
          </a:xfrm>
          <a:prstGeom prst="rect">
            <a:avLst/>
          </a:prstGeom>
        </p:spPr>
      </p:pic>
      <p:pic>
        <p:nvPicPr>
          <p:cNvPr id="9" name="Afbeelding 8" descr="Afbeelding met tekst, gras, buiten&#10;&#10;Automatisch gegenereerde beschrijving">
            <a:extLst>
              <a:ext uri="{FF2B5EF4-FFF2-40B4-BE49-F238E27FC236}">
                <a16:creationId xmlns:a16="http://schemas.microsoft.com/office/drawing/2014/main" id="{79C55FEF-D83D-44CB-92EF-19403DE59353}"/>
              </a:ext>
            </a:extLst>
          </p:cNvPr>
          <p:cNvPicPr>
            <a:picLocks noChangeAspect="1"/>
          </p:cNvPicPr>
          <p:nvPr/>
        </p:nvPicPr>
        <p:blipFill rotWithShape="1">
          <a:blip r:embed="rId4">
            <a:extLst>
              <a:ext uri="{28A0092B-C50C-407E-A947-70E740481C1C}">
                <a14:useLocalDpi xmlns:a14="http://schemas.microsoft.com/office/drawing/2010/main" val="0"/>
              </a:ext>
            </a:extLst>
          </a:blip>
          <a:srcRect t="20539" r="-1" b="9747"/>
          <a:stretch/>
        </p:blipFill>
        <p:spPr>
          <a:xfrm>
            <a:off x="20" y="2697480"/>
            <a:ext cx="7554490" cy="4160520"/>
          </a:xfrm>
          <a:prstGeom prst="rect">
            <a:avLst/>
          </a:prstGeom>
        </p:spPr>
      </p:pic>
      <p:sp>
        <p:nvSpPr>
          <p:cNvPr id="8" name="Ondertitel 2">
            <a:extLst>
              <a:ext uri="{FF2B5EF4-FFF2-40B4-BE49-F238E27FC236}">
                <a16:creationId xmlns:a16="http://schemas.microsoft.com/office/drawing/2014/main" id="{1020A28E-FCB1-4FAF-95A2-DD20E8149C7C}"/>
              </a:ext>
            </a:extLst>
          </p:cNvPr>
          <p:cNvSpPr txBox="1">
            <a:spLocks/>
          </p:cNvSpPr>
          <p:nvPr/>
        </p:nvSpPr>
        <p:spPr>
          <a:xfrm>
            <a:off x="7978378" y="582590"/>
            <a:ext cx="3573541" cy="4685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nl-NL" sz="1600" dirty="0"/>
          </a:p>
        </p:txBody>
      </p:sp>
    </p:spTree>
    <p:extLst>
      <p:ext uri="{BB962C8B-B14F-4D97-AF65-F5344CB8AC3E}">
        <p14:creationId xmlns:p14="http://schemas.microsoft.com/office/powerpoint/2010/main" val="43294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Welke stad zie je hier?</a:t>
            </a:r>
          </a:p>
        </p:txBody>
      </p:sp>
      <p:sp>
        <p:nvSpPr>
          <p:cNvPr id="3" name="Tijdelijke aanduiding voor inhoud 2"/>
          <p:cNvSpPr>
            <a:spLocks noGrp="1"/>
          </p:cNvSpPr>
          <p:nvPr>
            <p:ph idx="1"/>
          </p:nvPr>
        </p:nvSpPr>
        <p:spPr>
          <a:xfrm>
            <a:off x="3179676" y="1754814"/>
            <a:ext cx="6002424" cy="4635475"/>
          </a:xfrm>
        </p:spPr>
        <p:txBody>
          <a:bodyPr>
            <a:normAutofit/>
          </a:bodyPr>
          <a:lstStyle/>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lgn="ctr">
              <a:buNone/>
            </a:pPr>
            <a:br>
              <a:rPr lang="nl-NL" dirty="0"/>
            </a:br>
            <a:r>
              <a:rPr lang="nl-NL" sz="2600" dirty="0"/>
              <a:t>Groningen</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3388" y="1742290"/>
            <a:ext cx="5715000" cy="3214688"/>
          </a:xfrm>
          <a:prstGeom prst="rect">
            <a:avLst/>
          </a:prstGeom>
        </p:spPr>
      </p:pic>
    </p:spTree>
    <p:extLst>
      <p:ext uri="{BB962C8B-B14F-4D97-AF65-F5344CB8AC3E}">
        <p14:creationId xmlns:p14="http://schemas.microsoft.com/office/powerpoint/2010/main" val="346407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Welke stad zie je hier?</a:t>
            </a:r>
          </a:p>
        </p:txBody>
      </p:sp>
      <p:sp>
        <p:nvSpPr>
          <p:cNvPr id="3" name="Tijdelijke aanduiding voor inhoud 2"/>
          <p:cNvSpPr>
            <a:spLocks noGrp="1"/>
          </p:cNvSpPr>
          <p:nvPr>
            <p:ph idx="1"/>
          </p:nvPr>
        </p:nvSpPr>
        <p:spPr>
          <a:xfrm>
            <a:off x="3179676" y="1754814"/>
            <a:ext cx="6002424" cy="3888432"/>
          </a:xfrm>
        </p:spPr>
        <p:txBody>
          <a:bodyPr>
            <a:normAutofit fontScale="85000" lnSpcReduction="20000"/>
          </a:bodyPr>
          <a:lstStyle/>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lgn="ctr">
              <a:buNone/>
            </a:pPr>
            <a:r>
              <a:rPr lang="nl-NL" dirty="0"/>
              <a:t>Stockholm (Zweden)</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7591" y="1593726"/>
            <a:ext cx="5346594" cy="3569622"/>
          </a:xfrm>
          <a:prstGeom prst="rect">
            <a:avLst/>
          </a:prstGeom>
        </p:spPr>
      </p:pic>
    </p:spTree>
    <p:extLst>
      <p:ext uri="{BB962C8B-B14F-4D97-AF65-F5344CB8AC3E}">
        <p14:creationId xmlns:p14="http://schemas.microsoft.com/office/powerpoint/2010/main" val="397796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Welke stad zie je hier?</a:t>
            </a:r>
          </a:p>
        </p:txBody>
      </p:sp>
      <p:sp>
        <p:nvSpPr>
          <p:cNvPr id="3" name="Tijdelijke aanduiding voor inhoud 2"/>
          <p:cNvSpPr>
            <a:spLocks noGrp="1"/>
          </p:cNvSpPr>
          <p:nvPr>
            <p:ph idx="1"/>
          </p:nvPr>
        </p:nvSpPr>
        <p:spPr>
          <a:xfrm>
            <a:off x="3179676" y="1754814"/>
            <a:ext cx="6002424" cy="4635475"/>
          </a:xfrm>
        </p:spPr>
        <p:txBody>
          <a:bodyPr>
            <a:normAutofit/>
          </a:bodyPr>
          <a:lstStyle/>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lgn="ctr">
              <a:buNone/>
            </a:pPr>
            <a:br>
              <a:rPr lang="nl-NL" dirty="0"/>
            </a:br>
            <a:r>
              <a:rPr lang="nl-NL" sz="2600" dirty="0"/>
              <a:t>New York</a:t>
            </a:r>
          </a:p>
        </p:txBody>
      </p:sp>
      <p:pic>
        <p:nvPicPr>
          <p:cNvPr id="5124" name="Picture 4" descr="Combinatiereis New York en Niagara Falls | 8 dagen - 333travel">
            <a:extLst>
              <a:ext uri="{FF2B5EF4-FFF2-40B4-BE49-F238E27FC236}">
                <a16:creationId xmlns:a16="http://schemas.microsoft.com/office/drawing/2014/main" id="{749DA09F-7852-DA21-AE73-D88CBA450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9702" y="1690688"/>
            <a:ext cx="5112595" cy="3412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30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Welke stad zie je hier?</a:t>
            </a:r>
          </a:p>
        </p:txBody>
      </p:sp>
      <p:sp>
        <p:nvSpPr>
          <p:cNvPr id="3" name="Tijdelijke aanduiding voor inhoud 2"/>
          <p:cNvSpPr>
            <a:spLocks noGrp="1"/>
          </p:cNvSpPr>
          <p:nvPr>
            <p:ph idx="1"/>
          </p:nvPr>
        </p:nvSpPr>
        <p:spPr>
          <a:xfrm>
            <a:off x="3179676" y="1754814"/>
            <a:ext cx="6002424" cy="4635475"/>
          </a:xfrm>
        </p:spPr>
        <p:txBody>
          <a:bodyPr>
            <a:normAutofit/>
          </a:bodyPr>
          <a:lstStyle/>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lgn="ctr">
              <a:buNone/>
            </a:pPr>
            <a:br>
              <a:rPr lang="nl-NL" dirty="0"/>
            </a:br>
            <a:r>
              <a:rPr lang="nl-NL" sz="2600" dirty="0"/>
              <a:t>Las Vegas</a:t>
            </a:r>
          </a:p>
        </p:txBody>
      </p:sp>
      <p:pic>
        <p:nvPicPr>
          <p:cNvPr id="6146" name="Picture 2" descr="Las Vegas Statue of Liberty stamp costs US Postal Service $3.5m - Lifestyle  - The Jakarta Post">
            <a:extLst>
              <a:ext uri="{FF2B5EF4-FFF2-40B4-BE49-F238E27FC236}">
                <a16:creationId xmlns:a16="http://schemas.microsoft.com/office/drawing/2014/main" id="{E54D81B6-5E49-CC10-F519-6BB97360DB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8272" y="1513489"/>
            <a:ext cx="5365231" cy="3578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96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Welke stad zie je hier?</a:t>
            </a:r>
          </a:p>
        </p:txBody>
      </p:sp>
      <p:sp>
        <p:nvSpPr>
          <p:cNvPr id="3" name="Tijdelijke aanduiding voor inhoud 2"/>
          <p:cNvSpPr>
            <a:spLocks noGrp="1"/>
          </p:cNvSpPr>
          <p:nvPr>
            <p:ph idx="1"/>
          </p:nvPr>
        </p:nvSpPr>
        <p:spPr>
          <a:xfrm>
            <a:off x="3179676" y="1754814"/>
            <a:ext cx="6002424" cy="4635475"/>
          </a:xfrm>
        </p:spPr>
        <p:txBody>
          <a:bodyPr>
            <a:normAutofit/>
          </a:bodyPr>
          <a:lstStyle/>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lgn="ctr">
              <a:buNone/>
            </a:pPr>
            <a:endParaRPr lang="nl-NL" dirty="0"/>
          </a:p>
          <a:p>
            <a:pPr marL="0" indent="0" algn="ctr">
              <a:buNone/>
            </a:pPr>
            <a:r>
              <a:rPr lang="nl-NL" dirty="0"/>
              <a:t>Alkmaar</a:t>
            </a:r>
            <a:endParaRPr lang="nl-NL" sz="2600" dirty="0"/>
          </a:p>
        </p:txBody>
      </p:sp>
      <p:pic>
        <p:nvPicPr>
          <p:cNvPr id="8194" name="Picture 2" descr="Tour langs de kaasmarkt en stadstour door Alkmaar met kleine groep 2022">
            <a:extLst>
              <a:ext uri="{FF2B5EF4-FFF2-40B4-BE49-F238E27FC236}">
                <a16:creationId xmlns:a16="http://schemas.microsoft.com/office/drawing/2014/main" id="{364A4175-B74F-9AA4-497B-CEA78B7F2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672" y="1357477"/>
            <a:ext cx="5531234" cy="3687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Welke stad zie je hier?</a:t>
            </a:r>
          </a:p>
        </p:txBody>
      </p:sp>
      <p:sp>
        <p:nvSpPr>
          <p:cNvPr id="3" name="Tijdelijke aanduiding voor inhoud 2"/>
          <p:cNvSpPr>
            <a:spLocks noGrp="1"/>
          </p:cNvSpPr>
          <p:nvPr>
            <p:ph idx="1"/>
          </p:nvPr>
        </p:nvSpPr>
        <p:spPr>
          <a:xfrm>
            <a:off x="3179676" y="1754814"/>
            <a:ext cx="6002424" cy="3888432"/>
          </a:xfrm>
        </p:spPr>
        <p:txBody>
          <a:bodyPr>
            <a:normAutofit fontScale="85000" lnSpcReduction="20000"/>
          </a:bodyPr>
          <a:lstStyle/>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lgn="ctr">
              <a:buNone/>
            </a:pPr>
            <a:r>
              <a:rPr lang="nl-NL" dirty="0"/>
              <a:t>Scheveningen</a:t>
            </a:r>
          </a:p>
        </p:txBody>
      </p:sp>
      <p:pic>
        <p:nvPicPr>
          <p:cNvPr id="2052" name="Picture 4" descr="Scheveningen - Wikipedia">
            <a:extLst>
              <a:ext uri="{FF2B5EF4-FFF2-40B4-BE49-F238E27FC236}">
                <a16:creationId xmlns:a16="http://schemas.microsoft.com/office/drawing/2014/main" id="{73727CBF-86C5-3A3A-DDD5-F1C7C32CB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584" y="1754814"/>
            <a:ext cx="4646608" cy="3150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84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Welke stad zie je hier?</a:t>
            </a:r>
          </a:p>
        </p:txBody>
      </p:sp>
      <p:sp>
        <p:nvSpPr>
          <p:cNvPr id="3" name="Tijdelijke aanduiding voor inhoud 2"/>
          <p:cNvSpPr>
            <a:spLocks noGrp="1"/>
          </p:cNvSpPr>
          <p:nvPr>
            <p:ph idx="1"/>
          </p:nvPr>
        </p:nvSpPr>
        <p:spPr>
          <a:xfrm>
            <a:off x="3179676" y="1754814"/>
            <a:ext cx="6002424" cy="3888432"/>
          </a:xfrm>
        </p:spPr>
        <p:txBody>
          <a:bodyPr>
            <a:normAutofit fontScale="85000" lnSpcReduction="20000"/>
          </a:bodyPr>
          <a:lstStyle/>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lgn="ctr">
              <a:buNone/>
            </a:pPr>
            <a:r>
              <a:rPr lang="nl-NL" dirty="0"/>
              <a:t>Amsterdam</a:t>
            </a:r>
          </a:p>
        </p:txBody>
      </p:sp>
      <p:pic>
        <p:nvPicPr>
          <p:cNvPr id="3074" name="Picture 2" descr="De BESTE Rondvaarten &amp; boottochten in Amsterdam van 2022 - GRATIS annuleren  | GetYourGuide">
            <a:extLst>
              <a:ext uri="{FF2B5EF4-FFF2-40B4-BE49-F238E27FC236}">
                <a16:creationId xmlns:a16="http://schemas.microsoft.com/office/drawing/2014/main" id="{95E312A5-C32E-D155-C41B-317E9D859A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00" y="1782361"/>
            <a:ext cx="6589986" cy="3293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4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Welke stad zie je hier?</a:t>
            </a:r>
          </a:p>
        </p:txBody>
      </p:sp>
      <p:sp>
        <p:nvSpPr>
          <p:cNvPr id="3" name="Tijdelijke aanduiding voor inhoud 2"/>
          <p:cNvSpPr>
            <a:spLocks noGrp="1"/>
          </p:cNvSpPr>
          <p:nvPr>
            <p:ph idx="1"/>
          </p:nvPr>
        </p:nvSpPr>
        <p:spPr>
          <a:xfrm>
            <a:off x="3179676" y="1754814"/>
            <a:ext cx="6002424" cy="3888432"/>
          </a:xfrm>
        </p:spPr>
        <p:txBody>
          <a:bodyPr>
            <a:normAutofit fontScale="85000" lnSpcReduction="20000"/>
          </a:bodyPr>
          <a:lstStyle/>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lgn="ctr">
              <a:buNone/>
            </a:pPr>
            <a:r>
              <a:rPr lang="nl-NL" dirty="0"/>
              <a:t>Middelburg</a:t>
            </a:r>
          </a:p>
        </p:txBody>
      </p:sp>
      <p:pic>
        <p:nvPicPr>
          <p:cNvPr id="4098" name="Picture 2" descr="Middelburg | Zeeland.com">
            <a:extLst>
              <a:ext uri="{FF2B5EF4-FFF2-40B4-BE49-F238E27FC236}">
                <a16:creationId xmlns:a16="http://schemas.microsoft.com/office/drawing/2014/main" id="{2BFB6E32-F4B5-B3F8-2C5A-F0542C0CA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5" y="2057400"/>
            <a:ext cx="714375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31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is het citymarketing eigenlijk?</a:t>
            </a:r>
          </a:p>
        </p:txBody>
      </p:sp>
      <p:sp>
        <p:nvSpPr>
          <p:cNvPr id="3" name="Tijdelijke aanduiding voor inhoud 2"/>
          <p:cNvSpPr>
            <a:spLocks noGrp="1"/>
          </p:cNvSpPr>
          <p:nvPr>
            <p:ph idx="1"/>
          </p:nvPr>
        </p:nvSpPr>
        <p:spPr>
          <a:xfrm>
            <a:off x="3179676" y="1754814"/>
            <a:ext cx="6002424" cy="3888432"/>
          </a:xfrm>
        </p:spPr>
        <p:txBody>
          <a:bodyPr>
            <a:normAutofit fontScale="85000" lnSpcReduction="20000"/>
          </a:bodyPr>
          <a:lstStyle/>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lgn="ctr">
              <a:buNone/>
            </a:pPr>
            <a:r>
              <a:rPr lang="nl-NL" dirty="0"/>
              <a:t>Stadspromotie</a:t>
            </a:r>
          </a:p>
        </p:txBody>
      </p:sp>
      <p:pic>
        <p:nvPicPr>
          <p:cNvPr id="4098" name="Picture 2" descr="Middelburg | Zeeland.com">
            <a:extLst>
              <a:ext uri="{FF2B5EF4-FFF2-40B4-BE49-F238E27FC236}">
                <a16:creationId xmlns:a16="http://schemas.microsoft.com/office/drawing/2014/main" id="{2BFB6E32-F4B5-B3F8-2C5A-F0542C0CA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5" y="2057400"/>
            <a:ext cx="714375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81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Concurrentie</a:t>
            </a:r>
          </a:p>
        </p:txBody>
      </p:sp>
      <p:sp>
        <p:nvSpPr>
          <p:cNvPr id="3" name="Tijdelijke aanduiding voor inhoud 2"/>
          <p:cNvSpPr>
            <a:spLocks noGrp="1"/>
          </p:cNvSpPr>
          <p:nvPr>
            <p:ph idx="1"/>
          </p:nvPr>
        </p:nvSpPr>
        <p:spPr>
          <a:xfrm>
            <a:off x="838199" y="1648370"/>
            <a:ext cx="9960429" cy="3697058"/>
          </a:xfrm>
        </p:spPr>
        <p:txBody>
          <a:bodyPr/>
          <a:lstStyle/>
          <a:p>
            <a:r>
              <a:rPr lang="nl-NL" dirty="0"/>
              <a:t>Het centrum van steden lijken steeds meer op elkaar.</a:t>
            </a:r>
          </a:p>
          <a:p>
            <a:r>
              <a:rPr lang="nl-NL" dirty="0"/>
              <a:t>Gevolg: citymarketing / </a:t>
            </a:r>
            <a:r>
              <a:rPr lang="nl-NL" dirty="0" err="1"/>
              <a:t>citybranding</a:t>
            </a:r>
            <a:endParaRPr lang="nl-NL" dirty="0"/>
          </a:p>
          <a:p>
            <a:r>
              <a:rPr lang="nl-NL" dirty="0"/>
              <a:t>Waarom? &gt; economische positie van de stad.</a:t>
            </a:r>
          </a:p>
        </p:txBody>
      </p:sp>
    </p:spTree>
    <p:extLst>
      <p:ext uri="{BB962C8B-B14F-4D97-AF65-F5344CB8AC3E}">
        <p14:creationId xmlns:p14="http://schemas.microsoft.com/office/powerpoint/2010/main" val="1636048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65125"/>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3200" b="1" dirty="0">
                <a:solidFill>
                  <a:srgbClr val="B8A1FF"/>
                </a:solidFill>
                <a:latin typeface="Arial"/>
                <a:cs typeface="Arial"/>
              </a:rPr>
              <a:t>Les 3 – citymarketing</a:t>
            </a:r>
            <a:endParaRPr lang="nl-NL" sz="3200" dirty="0">
              <a:solidFill>
                <a:srgbClr val="B8A1FF"/>
              </a:solidFill>
              <a:latin typeface="Arial"/>
              <a:cs typeface="Arial"/>
            </a:endParaRPr>
          </a:p>
        </p:txBody>
      </p:sp>
      <p:sp>
        <p:nvSpPr>
          <p:cNvPr id="5" name="Tijdelijke aanduiding voor inhoud 5">
            <a:extLst>
              <a:ext uri="{FF2B5EF4-FFF2-40B4-BE49-F238E27FC236}">
                <a16:creationId xmlns:a16="http://schemas.microsoft.com/office/drawing/2014/main" id="{D3700955-4AB3-462E-A398-76CFA58BDAB0}"/>
              </a:ext>
            </a:extLst>
          </p:cNvPr>
          <p:cNvSpPr txBox="1">
            <a:spLocks/>
          </p:cNvSpPr>
          <p:nvPr/>
        </p:nvSpPr>
        <p:spPr>
          <a:xfrm>
            <a:off x="8733347" y="1736252"/>
            <a:ext cx="2562138" cy="20328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1200" b="1" dirty="0">
                <a:solidFill>
                  <a:srgbClr val="000644"/>
                </a:solidFill>
                <a:latin typeface="Arial" panose="020B0604020202020204" pitchFamily="34" charset="0"/>
                <a:cs typeface="Arial" panose="020B0604020202020204" pitchFamily="34" charset="0"/>
              </a:rPr>
              <a:t>Specialisatie Vrijetijd</a:t>
            </a:r>
          </a:p>
          <a:p>
            <a:pPr marL="0" indent="0">
              <a:buNone/>
            </a:pPr>
            <a:endParaRPr lang="nl-NL" sz="1200" b="1" dirty="0">
              <a:solidFill>
                <a:srgbClr val="B8A1FF"/>
              </a:solidFill>
              <a:latin typeface="Arial" panose="020B0604020202020204" pitchFamily="34" charset="0"/>
              <a:cs typeface="Arial" panose="020B0604020202020204" pitchFamily="34" charset="0"/>
            </a:endParaRPr>
          </a:p>
        </p:txBody>
      </p:sp>
      <p:sp>
        <p:nvSpPr>
          <p:cNvPr id="6" name="Tijdelijke aanduiding voor inhoud 5">
            <a:extLst>
              <a:ext uri="{FF2B5EF4-FFF2-40B4-BE49-F238E27FC236}">
                <a16:creationId xmlns:a16="http://schemas.microsoft.com/office/drawing/2014/main" id="{81B96BA2-902A-4078-8942-E8A2417A9A29}"/>
              </a:ext>
            </a:extLst>
          </p:cNvPr>
          <p:cNvSpPr txBox="1">
            <a:spLocks/>
          </p:cNvSpPr>
          <p:nvPr/>
        </p:nvSpPr>
        <p:spPr bwMode="auto">
          <a:xfrm>
            <a:off x="1915404" y="1727561"/>
            <a:ext cx="4078995"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b="1" dirty="0">
                <a:solidFill>
                  <a:srgbClr val="000644"/>
                </a:solidFill>
                <a:latin typeface="Arial"/>
                <a:cs typeface="Arial"/>
              </a:rPr>
              <a:t>Begrippen</a:t>
            </a:r>
          </a:p>
          <a:p>
            <a:pPr>
              <a:buFont typeface="Wingdings" panose="05000000000000000000" pitchFamily="2" charset="2"/>
              <a:buChar char="ü"/>
            </a:pPr>
            <a:r>
              <a:rPr lang="nl-NL" sz="1200" dirty="0">
                <a:latin typeface="Arial" panose="020B0604020202020204" pitchFamily="34" charset="0"/>
                <a:cs typeface="Arial"/>
              </a:rPr>
              <a:t>Citymarketing</a:t>
            </a:r>
          </a:p>
          <a:p>
            <a:pPr>
              <a:buFont typeface="Wingdings" panose="05000000000000000000" pitchFamily="2" charset="2"/>
              <a:buChar char="ü"/>
            </a:pPr>
            <a:r>
              <a:rPr lang="nl-NL" sz="1200" dirty="0" err="1">
                <a:latin typeface="Arial" panose="020B0604020202020204" pitchFamily="34" charset="0"/>
                <a:cs typeface="Arial"/>
              </a:rPr>
              <a:t>Citybranding</a:t>
            </a:r>
            <a:endParaRPr lang="nl-NL" sz="1200" dirty="0">
              <a:latin typeface="Arial" panose="020B0604020202020204" pitchFamily="34" charset="0"/>
              <a:cs typeface="Arial"/>
            </a:endParaRPr>
          </a:p>
          <a:p>
            <a:pPr>
              <a:buFont typeface="Wingdings" panose="05000000000000000000" pitchFamily="2" charset="2"/>
              <a:buChar char="ü"/>
            </a:pPr>
            <a:endParaRPr lang="nl-NL" sz="1200" dirty="0">
              <a:latin typeface="Arial" panose="020B0604020202020204" pitchFamily="34" charset="0"/>
              <a:cs typeface="Arial"/>
            </a:endParaRPr>
          </a:p>
          <a:p>
            <a:pPr>
              <a:buFont typeface="Wingdings" panose="05000000000000000000" pitchFamily="2" charset="2"/>
              <a:buChar char="ü"/>
            </a:pPr>
            <a:endParaRPr lang="nl-NL" sz="1200" dirty="0">
              <a:latin typeface="Arial" panose="020B0604020202020204" pitchFamily="34" charset="0"/>
              <a:cs typeface="Arial"/>
            </a:endParaRPr>
          </a:p>
          <a:p>
            <a:pPr marL="0" indent="0">
              <a:buNone/>
            </a:pPr>
            <a:endParaRPr lang="nl-NL" sz="1200" dirty="0">
              <a:latin typeface="Arial" panose="020B0604020202020204" pitchFamily="34" charset="0"/>
              <a:cs typeface="Arial"/>
            </a:endParaRPr>
          </a:p>
          <a:p>
            <a:pPr>
              <a:buFont typeface="Wingdings" panose="05000000000000000000" pitchFamily="2" charset="2"/>
              <a:buChar char="ü"/>
            </a:pPr>
            <a:endParaRPr lang="nl-NL" sz="1200" dirty="0">
              <a:latin typeface="Arial" panose="020B0604020202020204" pitchFamily="34" charset="0"/>
              <a:cs typeface="Arial"/>
            </a:endParaRPr>
          </a:p>
          <a:p>
            <a:pPr>
              <a:buFont typeface="Wingdings" panose="05000000000000000000" pitchFamily="2" charset="2"/>
              <a:buChar char="ü"/>
            </a:pPr>
            <a:endParaRPr lang="nl-NL" sz="1200" dirty="0">
              <a:latin typeface="Arial" panose="020B0604020202020204" pitchFamily="34" charset="0"/>
              <a:cs typeface="Arial" panose="020B0604020202020204" pitchFamily="34" charset="0"/>
            </a:endParaRPr>
          </a:p>
          <a:p>
            <a:pPr>
              <a:buFont typeface="Wingdings" panose="05000000000000000000" pitchFamily="2" charset="2"/>
              <a:buChar char="ü"/>
            </a:pPr>
            <a:endParaRPr lang="nl-NL" sz="1200" dirty="0">
              <a:latin typeface="Arial" panose="020B0604020202020204" pitchFamily="34" charset="0"/>
              <a:cs typeface="Arial" panose="020B0604020202020204" pitchFamily="34" charset="0"/>
            </a:endParaRPr>
          </a:p>
          <a:p>
            <a:pPr>
              <a:buFont typeface="Wingdings" panose="05000000000000000000" pitchFamily="2" charset="2"/>
              <a:buChar char="ü"/>
            </a:pPr>
            <a:endParaRPr lang="nl-NL" sz="1200" dirty="0">
              <a:latin typeface="Arial" panose="020B0604020202020204" pitchFamily="34" charset="0"/>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extLst>
              <p:ext uri="{D42A27DB-BD31-4B8C-83A1-F6EECF244321}">
                <p14:modId xmlns:p14="http://schemas.microsoft.com/office/powerpoint/2010/main" val="200451508"/>
              </p:ext>
            </p:extLst>
          </p:nvPr>
        </p:nvGraphicFramePr>
        <p:xfrm>
          <a:off x="2032961" y="6161520"/>
          <a:ext cx="7409013" cy="482561"/>
        </p:xfrm>
        <a:graphic>
          <a:graphicData uri="http://schemas.openxmlformats.org/drawingml/2006/table">
            <a:tbl>
              <a:tblPr firstRow="1" bandRow="1">
                <a:tableStyleId>{3B4B98B0-60AC-42C2-AFA5-B58CD77FA1E5}</a:tableStyleId>
              </a:tblPr>
              <a:tblGrid>
                <a:gridCol w="738909">
                  <a:extLst>
                    <a:ext uri="{9D8B030D-6E8A-4147-A177-3AD203B41FA5}">
                      <a16:colId xmlns:a16="http://schemas.microsoft.com/office/drawing/2014/main" val="648769890"/>
                    </a:ext>
                  </a:extLst>
                </a:gridCol>
                <a:gridCol w="738909">
                  <a:extLst>
                    <a:ext uri="{9D8B030D-6E8A-4147-A177-3AD203B41FA5}">
                      <a16:colId xmlns:a16="http://schemas.microsoft.com/office/drawing/2014/main" val="469597195"/>
                    </a:ext>
                  </a:extLst>
                </a:gridCol>
                <a:gridCol w="688594">
                  <a:extLst>
                    <a:ext uri="{9D8B030D-6E8A-4147-A177-3AD203B41FA5}">
                      <a16:colId xmlns:a16="http://schemas.microsoft.com/office/drawing/2014/main" val="1458696249"/>
                    </a:ext>
                  </a:extLst>
                </a:gridCol>
                <a:gridCol w="738909">
                  <a:extLst>
                    <a:ext uri="{9D8B030D-6E8A-4147-A177-3AD203B41FA5}">
                      <a16:colId xmlns:a16="http://schemas.microsoft.com/office/drawing/2014/main" val="4042337055"/>
                    </a:ext>
                  </a:extLst>
                </a:gridCol>
                <a:gridCol w="738909">
                  <a:extLst>
                    <a:ext uri="{9D8B030D-6E8A-4147-A177-3AD203B41FA5}">
                      <a16:colId xmlns:a16="http://schemas.microsoft.com/office/drawing/2014/main" val="1032985660"/>
                    </a:ext>
                  </a:extLst>
                </a:gridCol>
                <a:gridCol w="738909">
                  <a:extLst>
                    <a:ext uri="{9D8B030D-6E8A-4147-A177-3AD203B41FA5}">
                      <a16:colId xmlns:a16="http://schemas.microsoft.com/office/drawing/2014/main" val="2567231980"/>
                    </a:ext>
                  </a:extLst>
                </a:gridCol>
                <a:gridCol w="738909">
                  <a:extLst>
                    <a:ext uri="{9D8B030D-6E8A-4147-A177-3AD203B41FA5}">
                      <a16:colId xmlns:a16="http://schemas.microsoft.com/office/drawing/2014/main" val="73331059"/>
                    </a:ext>
                  </a:extLst>
                </a:gridCol>
                <a:gridCol w="726612">
                  <a:extLst>
                    <a:ext uri="{9D8B030D-6E8A-4147-A177-3AD203B41FA5}">
                      <a16:colId xmlns:a16="http://schemas.microsoft.com/office/drawing/2014/main" val="2175227633"/>
                    </a:ext>
                  </a:extLst>
                </a:gridCol>
                <a:gridCol w="713064">
                  <a:extLst>
                    <a:ext uri="{9D8B030D-6E8A-4147-A177-3AD203B41FA5}">
                      <a16:colId xmlns:a16="http://schemas.microsoft.com/office/drawing/2014/main" val="1428987022"/>
                    </a:ext>
                  </a:extLst>
                </a:gridCol>
                <a:gridCol w="847289">
                  <a:extLst>
                    <a:ext uri="{9D8B030D-6E8A-4147-A177-3AD203B41FA5}">
                      <a16:colId xmlns:a16="http://schemas.microsoft.com/office/drawing/2014/main" val="279876203"/>
                    </a:ext>
                  </a:extLst>
                </a:gridCol>
              </a:tblGrid>
              <a:tr h="482561">
                <a:tc>
                  <a:txBody>
                    <a:bodyPr/>
                    <a:lstStyle/>
                    <a:p>
                      <a:pPr algn="ctr"/>
                      <a:r>
                        <a:rPr lang="nl-NL" sz="1200" b="1" kern="1200" dirty="0">
                          <a:solidFill>
                            <a:schemeClr val="bg1">
                              <a:lumMod val="85000"/>
                            </a:schemeClr>
                          </a:solidFill>
                        </a:rPr>
                        <a:t>Week 1</a:t>
                      </a:r>
                      <a:endParaRPr lang="nl-NL" sz="1200" b="1" kern="1200" dirty="0">
                        <a:solidFill>
                          <a:schemeClr val="bg1">
                            <a:lumMod val="85000"/>
                          </a:schemeClr>
                        </a:solidFill>
                        <a:latin typeface="+mn-lt"/>
                        <a:ea typeface="+mn-ea"/>
                        <a:cs typeface="+mn-cs"/>
                      </a:endParaRPr>
                    </a:p>
                  </a:txBody>
                  <a:tcPr anchor="ctr"/>
                </a:tc>
                <a:tc>
                  <a:txBody>
                    <a:bodyPr/>
                    <a:lstStyle/>
                    <a:p>
                      <a:pPr algn="ctr"/>
                      <a:r>
                        <a:rPr lang="nl-NL" sz="1200" b="1" kern="1200" dirty="0">
                          <a:solidFill>
                            <a:schemeClr val="bg1">
                              <a:lumMod val="85000"/>
                            </a:schemeClr>
                          </a:solidFill>
                        </a:rPr>
                        <a:t>Week 2</a:t>
                      </a:r>
                      <a:endParaRPr lang="nl-NL" sz="1200" b="1" kern="1200" dirty="0">
                        <a:solidFill>
                          <a:schemeClr val="bg1">
                            <a:lumMod val="85000"/>
                          </a:schemeClr>
                        </a:solidFill>
                        <a:latin typeface="+mn-lt"/>
                        <a:ea typeface="+mn-ea"/>
                        <a:cs typeface="+mn-cs"/>
                      </a:endParaRPr>
                    </a:p>
                  </a:txBody>
                  <a:tcPr anchor="ctr"/>
                </a:tc>
                <a:tc>
                  <a:txBody>
                    <a:bodyPr/>
                    <a:lstStyle/>
                    <a:p>
                      <a:pPr algn="ctr"/>
                      <a:r>
                        <a:rPr lang="nl-NL" sz="1200" b="1" kern="1200" dirty="0">
                          <a:solidFill>
                            <a:schemeClr val="bg1">
                              <a:lumMod val="85000"/>
                            </a:schemeClr>
                          </a:solidFill>
                        </a:rPr>
                        <a:t>Week 3</a:t>
                      </a:r>
                      <a:endParaRPr lang="nl-NL" sz="1200" b="1" kern="1200" dirty="0">
                        <a:solidFill>
                          <a:schemeClr val="bg1">
                            <a:lumMod val="85000"/>
                          </a:schemeClr>
                        </a:solidFill>
                        <a:latin typeface="+mn-lt"/>
                        <a:ea typeface="+mn-ea"/>
                        <a:cs typeface="+mn-cs"/>
                      </a:endParaRPr>
                    </a:p>
                  </a:txBody>
                  <a:tcPr anchor="ctr"/>
                </a:tc>
                <a:tc>
                  <a:txBody>
                    <a:bodyPr/>
                    <a:lstStyle/>
                    <a:p>
                      <a:pPr marL="0" algn="ctr" defTabSz="914400" rtl="0" eaLnBrk="1" latinLnBrk="0" hangingPunct="1"/>
                      <a:r>
                        <a:rPr lang="nl-NL" sz="1200" b="1" kern="1200" dirty="0">
                          <a:solidFill>
                            <a:schemeClr val="tx1"/>
                          </a:solidFill>
                        </a:rPr>
                        <a:t>Week 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bg1">
                              <a:lumMod val="85000"/>
                            </a:schemeClr>
                          </a:solidFill>
                        </a:rPr>
                        <a:t>Week 5</a:t>
                      </a:r>
                      <a:endParaRPr lang="nl-NL" sz="1200" b="1" kern="1200" dirty="0">
                        <a:solidFill>
                          <a:schemeClr val="bg1">
                            <a:lumMod val="85000"/>
                          </a:schemeClr>
                        </a:solidFill>
                        <a:latin typeface="+mn-lt"/>
                        <a:ea typeface="+mn-ea"/>
                        <a:cs typeface="+mn-cs"/>
                      </a:endParaRPr>
                    </a:p>
                  </a:txBody>
                  <a:tcPr anchor="ctr"/>
                </a:tc>
                <a:tc>
                  <a:txBody>
                    <a:bodyPr/>
                    <a:lstStyle/>
                    <a:p>
                      <a:pPr algn="ctr"/>
                      <a:r>
                        <a:rPr lang="nl-NL" sz="1200">
                          <a:solidFill>
                            <a:schemeClr val="bg1">
                              <a:lumMod val="85000"/>
                            </a:schemeClr>
                          </a:solidFill>
                        </a:rPr>
                        <a:t>Week 6</a:t>
                      </a:r>
                    </a:p>
                  </a:txBody>
                  <a:tcPr anchor="ctr"/>
                </a:tc>
                <a:tc>
                  <a:txBody>
                    <a:bodyPr/>
                    <a:lstStyle/>
                    <a:p>
                      <a:pPr algn="ctr"/>
                      <a:r>
                        <a:rPr lang="nl-NL" sz="1200">
                          <a:solidFill>
                            <a:schemeClr val="bg1">
                              <a:lumMod val="85000"/>
                            </a:schemeClr>
                          </a:solidFill>
                        </a:rPr>
                        <a:t>Week 7</a:t>
                      </a:r>
                    </a:p>
                  </a:txBody>
                  <a:tcPr anchor="ctr"/>
                </a:tc>
                <a:tc>
                  <a:txBody>
                    <a:bodyPr/>
                    <a:lstStyle/>
                    <a:p>
                      <a:pPr algn="ctr"/>
                      <a:r>
                        <a:rPr lang="nl-NL" sz="1200">
                          <a:solidFill>
                            <a:schemeClr val="bg1">
                              <a:lumMod val="85000"/>
                            </a:schemeClr>
                          </a:solidFill>
                        </a:rPr>
                        <a:t>Week 8</a:t>
                      </a:r>
                    </a:p>
                  </a:txBody>
                  <a:tcPr anchor="ctr"/>
                </a:tc>
                <a:tc>
                  <a:txBody>
                    <a:bodyPr/>
                    <a:lstStyle/>
                    <a:p>
                      <a:pPr algn="ctr"/>
                      <a:r>
                        <a:rPr lang="nl-NL" sz="1200">
                          <a:solidFill>
                            <a:schemeClr val="bg1">
                              <a:lumMod val="85000"/>
                            </a:schemeClr>
                          </a:solidFill>
                        </a:rPr>
                        <a:t>Week 9</a:t>
                      </a:r>
                    </a:p>
                  </a:txBody>
                  <a:tcPr anchor="ctr"/>
                </a:tc>
                <a:tc>
                  <a:txBody>
                    <a:bodyPr/>
                    <a:lstStyle/>
                    <a:p>
                      <a:pPr algn="ctr"/>
                      <a:r>
                        <a:rPr lang="nl-NL" sz="1200" dirty="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pic>
        <p:nvPicPr>
          <p:cNvPr id="8" name="Afbeelding 7">
            <a:extLst>
              <a:ext uri="{FF2B5EF4-FFF2-40B4-BE49-F238E27FC236}">
                <a16:creationId xmlns:a16="http://schemas.microsoft.com/office/drawing/2014/main" id="{272DB993-96F3-4002-941E-7B94050E84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198"/>
          <a:stretch/>
        </p:blipFill>
        <p:spPr>
          <a:xfrm>
            <a:off x="7714458" y="1712880"/>
            <a:ext cx="836782" cy="709602"/>
          </a:xfrm>
          <a:prstGeom prst="rect">
            <a:avLst/>
          </a:prstGeom>
        </p:spPr>
      </p:pic>
      <p:pic>
        <p:nvPicPr>
          <p:cNvPr id="9" name="Afbeelding 8">
            <a:extLst>
              <a:ext uri="{FF2B5EF4-FFF2-40B4-BE49-F238E27FC236}">
                <a16:creationId xmlns:a16="http://schemas.microsoft.com/office/drawing/2014/main" id="{D97B8CFA-CDB8-40FD-96FE-27726BF102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6112"/>
          <a:stretch/>
        </p:blipFill>
        <p:spPr>
          <a:xfrm>
            <a:off x="896515" y="1736252"/>
            <a:ext cx="836782" cy="701959"/>
          </a:xfrm>
          <a:prstGeom prst="rect">
            <a:avLst/>
          </a:prstGeom>
        </p:spPr>
      </p:pic>
      <p:sp>
        <p:nvSpPr>
          <p:cNvPr id="10" name="Tijdelijke aanduiding voor inhoud 5">
            <a:extLst>
              <a:ext uri="{FF2B5EF4-FFF2-40B4-BE49-F238E27FC236}">
                <a16:creationId xmlns:a16="http://schemas.microsoft.com/office/drawing/2014/main" id="{60253159-9685-4938-B8A7-8D90D4ABB2F1}"/>
              </a:ext>
            </a:extLst>
          </p:cNvPr>
          <p:cNvSpPr txBox="1">
            <a:spLocks/>
          </p:cNvSpPr>
          <p:nvPr/>
        </p:nvSpPr>
        <p:spPr bwMode="auto">
          <a:xfrm>
            <a:off x="8733347" y="4128719"/>
            <a:ext cx="2562138"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nl-NL" sz="1200" b="1">
                <a:solidFill>
                  <a:srgbClr val="000644"/>
                </a:solidFill>
                <a:latin typeface="Arial" panose="020B0604020202020204" pitchFamily="34" charset="0"/>
                <a:cs typeface="Arial" panose="020B0604020202020204" pitchFamily="34" charset="0"/>
              </a:rPr>
              <a:t>IBS Toetsing</a:t>
            </a:r>
          </a:p>
          <a:p>
            <a:pPr>
              <a:buFont typeface="Wingdings" panose="05000000000000000000" pitchFamily="2" charset="2"/>
              <a:buChar char="ü"/>
            </a:pPr>
            <a:r>
              <a:rPr lang="nl-NL" sz="1200">
                <a:latin typeface="Arial" panose="020B0604020202020204" pitchFamily="34" charset="0"/>
                <a:cs typeface="Arial" panose="020B0604020202020204" pitchFamily="34" charset="0"/>
              </a:rPr>
              <a:t> Kennistoets</a:t>
            </a:r>
          </a:p>
          <a:p>
            <a:pPr>
              <a:buFont typeface="Wingdings" panose="05000000000000000000" pitchFamily="2" charset="2"/>
              <a:buChar char="ü"/>
            </a:pPr>
            <a:r>
              <a:rPr lang="nl-NL" sz="1200">
                <a:latin typeface="Arial" panose="020B0604020202020204" pitchFamily="34" charset="0"/>
                <a:cs typeface="Arial" panose="020B0604020202020204" pitchFamily="34" charset="0"/>
              </a:rPr>
              <a:t> Verantwoording</a:t>
            </a:r>
          </a:p>
          <a:p>
            <a:pPr>
              <a:buFont typeface="Wingdings" panose="05000000000000000000" pitchFamily="2" charset="2"/>
              <a:buChar char="q"/>
            </a:pPr>
            <a:r>
              <a:rPr lang="nl-NL" sz="1200">
                <a:solidFill>
                  <a:schemeClr val="bg1">
                    <a:lumMod val="85000"/>
                  </a:schemeClr>
                </a:solidFill>
                <a:latin typeface="Arial" panose="020B0604020202020204" pitchFamily="34" charset="0"/>
                <a:cs typeface="Arial" panose="020B0604020202020204" pitchFamily="34" charset="0"/>
              </a:rPr>
              <a:t> Presentatie</a:t>
            </a:r>
          </a:p>
        </p:txBody>
      </p:sp>
      <p:pic>
        <p:nvPicPr>
          <p:cNvPr id="11" name="Afbeelding 10">
            <a:extLst>
              <a:ext uri="{FF2B5EF4-FFF2-40B4-BE49-F238E27FC236}">
                <a16:creationId xmlns:a16="http://schemas.microsoft.com/office/drawing/2014/main" id="{A72F2EFB-702C-4409-A49D-663AAFCEF8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580"/>
          <a:stretch/>
        </p:blipFill>
        <p:spPr>
          <a:xfrm>
            <a:off x="7714458" y="4128719"/>
            <a:ext cx="840560" cy="709602"/>
          </a:xfrm>
          <a:prstGeom prst="rect">
            <a:avLst/>
          </a:prstGeom>
        </p:spPr>
      </p:pic>
    </p:spTree>
    <p:extLst>
      <p:ext uri="{BB962C8B-B14F-4D97-AF65-F5344CB8AC3E}">
        <p14:creationId xmlns:p14="http://schemas.microsoft.com/office/powerpoint/2010/main" val="724771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Redenen om een stad te bezoeken</a:t>
            </a:r>
          </a:p>
        </p:txBody>
      </p:sp>
      <p:sp>
        <p:nvSpPr>
          <p:cNvPr id="3" name="Tijdelijke aanduiding voor inhoud 2"/>
          <p:cNvSpPr>
            <a:spLocks noGrp="1"/>
          </p:cNvSpPr>
          <p:nvPr>
            <p:ph idx="1"/>
          </p:nvPr>
        </p:nvSpPr>
        <p:spPr>
          <a:xfrm>
            <a:off x="838200" y="1580471"/>
            <a:ext cx="6002424" cy="3697058"/>
          </a:xfrm>
        </p:spPr>
        <p:txBody>
          <a:bodyPr>
            <a:normAutofit/>
          </a:bodyPr>
          <a:lstStyle/>
          <a:p>
            <a:r>
              <a:rPr lang="nl-NL" dirty="0"/>
              <a:t>Waarom bezoek jij een stad?</a:t>
            </a:r>
          </a:p>
          <a:p>
            <a:pPr marL="0" indent="0">
              <a:buNone/>
            </a:pPr>
            <a:endParaRPr lang="nl-NL" dirty="0"/>
          </a:p>
          <a:p>
            <a:r>
              <a:rPr lang="nl-NL" dirty="0"/>
              <a:t>Reden kunnen zijn:</a:t>
            </a:r>
          </a:p>
          <a:p>
            <a:pPr lvl="1"/>
            <a:r>
              <a:rPr lang="nl-NL" dirty="0"/>
              <a:t>Mooi / historisch centrum</a:t>
            </a:r>
          </a:p>
          <a:p>
            <a:pPr lvl="1"/>
            <a:r>
              <a:rPr lang="nl-NL" dirty="0"/>
              <a:t>Goede winkels</a:t>
            </a:r>
          </a:p>
          <a:p>
            <a:pPr lvl="1"/>
            <a:r>
              <a:rPr lang="nl-NL" dirty="0"/>
              <a:t>Goede horeca</a:t>
            </a:r>
          </a:p>
          <a:p>
            <a:pPr lvl="1"/>
            <a:r>
              <a:rPr lang="nl-NL" dirty="0"/>
              <a:t>Leuke evenementen</a:t>
            </a:r>
          </a:p>
          <a:p>
            <a:pPr lvl="1"/>
            <a:r>
              <a:rPr lang="nl-NL" dirty="0"/>
              <a:t>Aansprekend cultureel aanbod</a:t>
            </a:r>
          </a:p>
        </p:txBody>
      </p:sp>
    </p:spTree>
    <p:extLst>
      <p:ext uri="{BB962C8B-B14F-4D97-AF65-F5344CB8AC3E}">
        <p14:creationId xmlns:p14="http://schemas.microsoft.com/office/powerpoint/2010/main" val="3289112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Redenen om een stad te bezoeken</a:t>
            </a:r>
          </a:p>
        </p:txBody>
      </p:sp>
      <p:sp>
        <p:nvSpPr>
          <p:cNvPr id="3" name="Tijdelijke aanduiding voor inhoud 2"/>
          <p:cNvSpPr>
            <a:spLocks noGrp="1"/>
          </p:cNvSpPr>
          <p:nvPr>
            <p:ph idx="1"/>
          </p:nvPr>
        </p:nvSpPr>
        <p:spPr>
          <a:xfrm>
            <a:off x="838200" y="1580471"/>
            <a:ext cx="6002424" cy="3697058"/>
          </a:xfrm>
        </p:spPr>
        <p:txBody>
          <a:bodyPr>
            <a:normAutofit/>
          </a:bodyPr>
          <a:lstStyle/>
          <a:p>
            <a:r>
              <a:rPr lang="nl-NL" dirty="0"/>
              <a:t>Wie bezoekt er wel eens een stad?</a:t>
            </a:r>
          </a:p>
          <a:p>
            <a:pPr marL="0" indent="0">
              <a:buNone/>
            </a:pPr>
            <a:endParaRPr lang="nl-NL" dirty="0"/>
          </a:p>
          <a:p>
            <a:r>
              <a:rPr lang="nl-NL" dirty="0"/>
              <a:t>Waarom bezoek jij een stad?</a:t>
            </a:r>
          </a:p>
          <a:p>
            <a:endParaRPr lang="nl-NL" dirty="0"/>
          </a:p>
          <a:p>
            <a:r>
              <a:rPr lang="nl-NL" dirty="0"/>
              <a:t>Waarom juist DIE stad?</a:t>
            </a:r>
          </a:p>
        </p:txBody>
      </p:sp>
    </p:spTree>
    <p:extLst>
      <p:ext uri="{BB962C8B-B14F-4D97-AF65-F5344CB8AC3E}">
        <p14:creationId xmlns:p14="http://schemas.microsoft.com/office/powerpoint/2010/main" val="1703186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 Love my City- skyline Tilburg totaal Cool">
            <a:extLst>
              <a:ext uri="{FF2B5EF4-FFF2-40B4-BE49-F238E27FC236}">
                <a16:creationId xmlns:a16="http://schemas.microsoft.com/office/drawing/2014/main" id="{BEB0BD6D-6398-4881-A46F-B57DAF4C6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6763"/>
            <a:ext cx="12192000" cy="355123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ilburg de gekste. Brabants beste&amp;#39; Mondkapjes | Spreadshirt">
            <a:extLst>
              <a:ext uri="{FF2B5EF4-FFF2-40B4-BE49-F238E27FC236}">
                <a16:creationId xmlns:a16="http://schemas.microsoft.com/office/drawing/2014/main" id="{5D8F6224-FD17-47AF-94B4-52567D8DA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236538"/>
            <a:ext cx="29718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22A3DD1-C8EA-425C-9FE1-CB0EA8509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7725" y="1013401"/>
            <a:ext cx="7033428" cy="1472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045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Voorbeelden van citymarketing</a:t>
            </a:r>
            <a:endParaRPr lang="nl-NL" dirty="0"/>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5156" y="1468185"/>
            <a:ext cx="4762500" cy="1819275"/>
          </a:xfr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4166" y="1468185"/>
            <a:ext cx="2499587" cy="2499587"/>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412" y="4219996"/>
            <a:ext cx="3508139" cy="2272879"/>
          </a:xfrm>
          <a:prstGeom prst="rect">
            <a:avLst/>
          </a:prstGeom>
        </p:spPr>
      </p:pic>
      <p:pic>
        <p:nvPicPr>
          <p:cNvPr id="1026" name="Picture 2" descr="Er gaat niets boven Groningen' in top vijf… | Economie Groningen">
            <a:extLst>
              <a:ext uri="{FF2B5EF4-FFF2-40B4-BE49-F238E27FC236}">
                <a16:creationId xmlns:a16="http://schemas.microsoft.com/office/drawing/2014/main" id="{B54688D2-B8FB-122E-A4DB-B3470B8748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3400" y="3993288"/>
            <a:ext cx="4761118" cy="2499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179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Voorbeelden van citymarketing</a:t>
            </a:r>
          </a:p>
        </p:txBody>
      </p:sp>
      <p:pic>
        <p:nvPicPr>
          <p:cNvPr id="9" name="Tijdelijke aanduiding voor inhoud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974" y="1690688"/>
            <a:ext cx="5794844" cy="3132348"/>
          </a:xfrm>
        </p:spPr>
      </p:pic>
      <p:pic>
        <p:nvPicPr>
          <p:cNvPr id="7170" name="Picture 2" descr="Citymarketing: Battle of the logos – Placemarketing">
            <a:extLst>
              <a:ext uri="{FF2B5EF4-FFF2-40B4-BE49-F238E27FC236}">
                <a16:creationId xmlns:a16="http://schemas.microsoft.com/office/drawing/2014/main" id="{6AA6E60D-287B-38A9-8441-53665178F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3470" y="1690687"/>
            <a:ext cx="3041454" cy="319422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Leidse Rekenkamer: Citymarketing kan beter | Sleutelstad">
            <a:extLst>
              <a:ext uri="{FF2B5EF4-FFF2-40B4-BE49-F238E27FC236}">
                <a16:creationId xmlns:a16="http://schemas.microsoft.com/office/drawing/2014/main" id="{2ABA888A-D8C1-F04E-B38F-D773826678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235" y="4992892"/>
            <a:ext cx="3783724" cy="1612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535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754C1B-FE6E-2792-13FF-5EA5D33F32C3}"/>
              </a:ext>
            </a:extLst>
          </p:cNvPr>
          <p:cNvSpPr>
            <a:spLocks noGrp="1"/>
          </p:cNvSpPr>
          <p:nvPr>
            <p:ph type="title"/>
          </p:nvPr>
        </p:nvSpPr>
        <p:spPr/>
        <p:txBody>
          <a:bodyPr/>
          <a:lstStyle/>
          <a:p>
            <a:endParaRPr lang="nl-NL"/>
          </a:p>
        </p:txBody>
      </p:sp>
      <p:pic>
        <p:nvPicPr>
          <p:cNvPr id="4" name="Onlinemedia 3" title="Wij zijn Toerisme Veluwe Arnhem Nijmegen">
            <a:hlinkClick r:id="" action="ppaction://media"/>
            <a:extLst>
              <a:ext uri="{FF2B5EF4-FFF2-40B4-BE49-F238E27FC236}">
                <a16:creationId xmlns:a16="http://schemas.microsoft.com/office/drawing/2014/main" id="{8712D210-3F66-444B-95C7-AC5C26C75433}"/>
              </a:ext>
            </a:extLst>
          </p:cNvPr>
          <p:cNvPicPr>
            <a:picLocks noGrp="1" noRot="1" noChangeAspect="1"/>
          </p:cNvPicPr>
          <p:nvPr>
            <p:ph idx="1"/>
            <a:videoFile r:link="rId1"/>
          </p:nvPr>
        </p:nvPicPr>
        <p:blipFill>
          <a:blip r:embed="rId3"/>
          <a:stretch>
            <a:fillRect/>
          </a:stretch>
        </p:blipFill>
        <p:spPr>
          <a:xfrm>
            <a:off x="209006" y="365125"/>
            <a:ext cx="10036054" cy="5645785"/>
          </a:xfrm>
          <a:prstGeom prst="rect">
            <a:avLst/>
          </a:prstGeom>
        </p:spPr>
      </p:pic>
    </p:spTree>
    <p:extLst>
      <p:ext uri="{BB962C8B-B14F-4D97-AF65-F5344CB8AC3E}">
        <p14:creationId xmlns:p14="http://schemas.microsoft.com/office/powerpoint/2010/main" val="154073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6435482-8450-2DD9-9F20-A5E569DB89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0003" y="0"/>
            <a:ext cx="3075049" cy="6858000"/>
          </a:xfrm>
          <a:prstGeom prst="rect">
            <a:avLst/>
          </a:prstGeom>
        </p:spPr>
      </p:pic>
      <p:pic>
        <p:nvPicPr>
          <p:cNvPr id="11" name="Afbeelding 10">
            <a:extLst>
              <a:ext uri="{FF2B5EF4-FFF2-40B4-BE49-F238E27FC236}">
                <a16:creationId xmlns:a16="http://schemas.microsoft.com/office/drawing/2014/main" id="{B3255BEF-761C-2904-C537-CAEAB4C977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3112115" cy="6858000"/>
          </a:xfrm>
          <a:prstGeom prst="rect">
            <a:avLst/>
          </a:prstGeom>
        </p:spPr>
      </p:pic>
      <p:sp>
        <p:nvSpPr>
          <p:cNvPr id="4" name="Tijdelijke aanduiding voor inhoud 3">
            <a:extLst>
              <a:ext uri="{FF2B5EF4-FFF2-40B4-BE49-F238E27FC236}">
                <a16:creationId xmlns:a16="http://schemas.microsoft.com/office/drawing/2014/main" id="{F88FEC15-713E-93DF-CD3C-3DBB83270F31}"/>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3311392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tekst&#10;&#10;Automatisch gegenereerde beschrijving">
            <a:extLst>
              <a:ext uri="{FF2B5EF4-FFF2-40B4-BE49-F238E27FC236}">
                <a16:creationId xmlns:a16="http://schemas.microsoft.com/office/drawing/2014/main" id="{C4B4A119-48A9-341E-0DB1-371E7A5CCA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7771" y="0"/>
            <a:ext cx="3970855" cy="6858000"/>
          </a:xfrm>
        </p:spPr>
      </p:pic>
      <p:pic>
        <p:nvPicPr>
          <p:cNvPr id="9" name="Afbeelding 8">
            <a:extLst>
              <a:ext uri="{FF2B5EF4-FFF2-40B4-BE49-F238E27FC236}">
                <a16:creationId xmlns:a16="http://schemas.microsoft.com/office/drawing/2014/main" id="{6502033C-285F-EE32-FAEE-4ED140608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455" y="0"/>
            <a:ext cx="1848829" cy="6858000"/>
          </a:xfrm>
          <a:prstGeom prst="rect">
            <a:avLst/>
          </a:prstGeom>
        </p:spPr>
      </p:pic>
    </p:spTree>
    <p:extLst>
      <p:ext uri="{BB962C8B-B14F-4D97-AF65-F5344CB8AC3E}">
        <p14:creationId xmlns:p14="http://schemas.microsoft.com/office/powerpoint/2010/main" val="34888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AB58C6-5B74-2E78-7C91-3D99CA718549}"/>
              </a:ext>
            </a:extLst>
          </p:cNvPr>
          <p:cNvSpPr>
            <a:spLocks noGrp="1"/>
          </p:cNvSpPr>
          <p:nvPr>
            <p:ph type="title"/>
          </p:nvPr>
        </p:nvSpPr>
        <p:spPr/>
        <p:txBody>
          <a:bodyPr/>
          <a:lstStyle/>
          <a:p>
            <a:endParaRPr lang="nl-NL"/>
          </a:p>
        </p:txBody>
      </p:sp>
      <p:pic>
        <p:nvPicPr>
          <p:cNvPr id="4" name="Onlinemedia 3" title="BLØF - Zoutelande (Official Video) ft. Geike Arnaert">
            <a:hlinkClick r:id="" action="ppaction://media"/>
            <a:extLst>
              <a:ext uri="{FF2B5EF4-FFF2-40B4-BE49-F238E27FC236}">
                <a16:creationId xmlns:a16="http://schemas.microsoft.com/office/drawing/2014/main" id="{6D6CC16F-688B-6E86-16A3-F0B3506DE0B9}"/>
              </a:ext>
            </a:extLst>
          </p:cNvPr>
          <p:cNvPicPr>
            <a:picLocks noGrp="1" noRot="1" noChangeAspect="1"/>
          </p:cNvPicPr>
          <p:nvPr>
            <p:ph idx="1"/>
            <a:videoFile r:link="rId1"/>
          </p:nvPr>
        </p:nvPicPr>
        <p:blipFill>
          <a:blip r:embed="rId3"/>
          <a:stretch>
            <a:fillRect/>
          </a:stretch>
        </p:blipFill>
        <p:spPr>
          <a:xfrm>
            <a:off x="749300" y="508000"/>
            <a:ext cx="10515600" cy="5915025"/>
          </a:xfrm>
          <a:prstGeom prst="rect">
            <a:avLst/>
          </a:prstGeom>
        </p:spPr>
      </p:pic>
    </p:spTree>
    <p:extLst>
      <p:ext uri="{BB962C8B-B14F-4D97-AF65-F5344CB8AC3E}">
        <p14:creationId xmlns:p14="http://schemas.microsoft.com/office/powerpoint/2010/main" val="263840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7565BE7-4EFA-7C28-C7D1-A2AC25979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0491"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036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B606C2-5BF9-4C01-B02F-0495AB573A26}"/>
              </a:ext>
            </a:extLst>
          </p:cNvPr>
          <p:cNvSpPr>
            <a:spLocks noGrp="1"/>
          </p:cNvSpPr>
          <p:nvPr>
            <p:ph type="title"/>
          </p:nvPr>
        </p:nvSpPr>
        <p:spPr/>
        <p:txBody>
          <a:bodyPr/>
          <a:lstStyle/>
          <a:p>
            <a:r>
              <a:rPr lang="nl-NL" b="1" dirty="0"/>
              <a:t>Vandaag</a:t>
            </a:r>
          </a:p>
        </p:txBody>
      </p:sp>
      <p:sp>
        <p:nvSpPr>
          <p:cNvPr id="3" name="Tijdelijke aanduiding voor inhoud 2">
            <a:extLst>
              <a:ext uri="{FF2B5EF4-FFF2-40B4-BE49-F238E27FC236}">
                <a16:creationId xmlns:a16="http://schemas.microsoft.com/office/drawing/2014/main" id="{76D380B1-7184-4AD7-96A8-5D421148340A}"/>
              </a:ext>
            </a:extLst>
          </p:cNvPr>
          <p:cNvSpPr>
            <a:spLocks noGrp="1"/>
          </p:cNvSpPr>
          <p:nvPr>
            <p:ph idx="1"/>
          </p:nvPr>
        </p:nvSpPr>
        <p:spPr>
          <a:xfrm>
            <a:off x="838200" y="1825625"/>
            <a:ext cx="11136086" cy="4351338"/>
          </a:xfrm>
        </p:spPr>
        <p:txBody>
          <a:bodyPr>
            <a:normAutofit/>
          </a:bodyPr>
          <a:lstStyle/>
          <a:p>
            <a:r>
              <a:rPr lang="nl-NL" dirty="0"/>
              <a:t>We gaan (1 week) terug in de tijd en hebben het nog even over piramides</a:t>
            </a:r>
          </a:p>
          <a:p>
            <a:pPr marL="0" indent="0">
              <a:buNone/>
            </a:pPr>
            <a:endParaRPr lang="nl-NL" dirty="0"/>
          </a:p>
          <a:p>
            <a:endParaRPr lang="nl-NL" dirty="0"/>
          </a:p>
          <a:p>
            <a:endParaRPr lang="nl-NL" dirty="0"/>
          </a:p>
        </p:txBody>
      </p:sp>
      <p:pic>
        <p:nvPicPr>
          <p:cNvPr id="6146" name="Picture 2" descr="Half-Day Private tour to Pyramids of Giza and Sphinx 2022 - Cairo">
            <a:extLst>
              <a:ext uri="{FF2B5EF4-FFF2-40B4-BE49-F238E27FC236}">
                <a16:creationId xmlns:a16="http://schemas.microsoft.com/office/drawing/2014/main" id="{ACFE2232-4728-4A7E-8C6D-6BC7AA3AE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5325" y="2756952"/>
            <a:ext cx="3181350" cy="212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888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2F21AF-972F-57F4-611B-84F0FD339946}"/>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702021DF-C9CC-F722-5445-8DF986197AB6}"/>
              </a:ext>
            </a:extLst>
          </p:cNvPr>
          <p:cNvSpPr>
            <a:spLocks noGrp="1"/>
          </p:cNvSpPr>
          <p:nvPr>
            <p:ph idx="1"/>
          </p:nvPr>
        </p:nvSpPr>
        <p:spPr>
          <a:xfrm>
            <a:off x="5213647" y="5167030"/>
            <a:ext cx="10515600" cy="4351338"/>
          </a:xfrm>
        </p:spPr>
        <p:txBody>
          <a:bodyPr>
            <a:normAutofit/>
          </a:bodyPr>
          <a:lstStyle/>
          <a:p>
            <a:pPr marL="0" indent="0">
              <a:buNone/>
            </a:pPr>
            <a:r>
              <a:rPr lang="nl-NL" sz="2200" dirty="0"/>
              <a:t>Middelburg ligt 15 minuten rijden van </a:t>
            </a:r>
            <a:br>
              <a:rPr lang="nl-NL" sz="2200" dirty="0"/>
            </a:br>
            <a:r>
              <a:rPr lang="nl-NL" sz="2200" dirty="0"/>
              <a:t>Zoutelande en ligt mee op het nummer van </a:t>
            </a:r>
            <a:r>
              <a:rPr lang="nl-NL" sz="2200" dirty="0" err="1"/>
              <a:t>Blof</a:t>
            </a:r>
            <a:r>
              <a:rPr lang="nl-NL" sz="2200" dirty="0"/>
              <a:t> door </a:t>
            </a:r>
          </a:p>
          <a:p>
            <a:pPr marL="0" indent="0">
              <a:buNone/>
            </a:pPr>
            <a:r>
              <a:rPr lang="nl-NL" sz="2200" dirty="0"/>
              <a:t>“blij dat je hier bent”</a:t>
            </a:r>
          </a:p>
          <a:p>
            <a:pPr marL="0" indent="0">
              <a:buNone/>
            </a:pPr>
            <a:r>
              <a:rPr lang="nl-NL" sz="2200" dirty="0"/>
              <a:t>te gebruiken in hun citymarketing.</a:t>
            </a:r>
          </a:p>
        </p:txBody>
      </p:sp>
      <p:pic>
        <p:nvPicPr>
          <p:cNvPr id="1026" name="Picture 2">
            <a:extLst>
              <a:ext uri="{FF2B5EF4-FFF2-40B4-BE49-F238E27FC236}">
                <a16:creationId xmlns:a16="http://schemas.microsoft.com/office/drawing/2014/main" id="{F7565BE7-4EFA-7C28-C7D1-A2AC25979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oerist leest het straks overal in Zeeland, ook in het Duits: Blij dat je hier  bent | Zeeuws nieuws | pzc.nl">
            <a:extLst>
              <a:ext uri="{FF2B5EF4-FFF2-40B4-BE49-F238E27FC236}">
                <a16:creationId xmlns:a16="http://schemas.microsoft.com/office/drawing/2014/main" id="{401D7FC7-980F-BEE2-363F-C19388C0F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1244241"/>
            <a:ext cx="6923009" cy="3634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782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D14EF2-E736-F49B-7878-BC9DB1C8F8A5}"/>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DC10139D-610E-29AE-F358-6ED3EAB21832}"/>
              </a:ext>
            </a:extLst>
          </p:cNvPr>
          <p:cNvSpPr>
            <a:spLocks noGrp="1"/>
          </p:cNvSpPr>
          <p:nvPr>
            <p:ph idx="1"/>
          </p:nvPr>
        </p:nvSpPr>
        <p:spPr/>
        <p:txBody>
          <a:bodyPr/>
          <a:lstStyle/>
          <a:p>
            <a:endParaRPr lang="nl-NL" dirty="0"/>
          </a:p>
        </p:txBody>
      </p:sp>
      <p:pic>
        <p:nvPicPr>
          <p:cNvPr id="10242" name="Picture 2" descr="Nr236 Suske en Wiske">
            <a:extLst>
              <a:ext uri="{FF2B5EF4-FFF2-40B4-BE49-F238E27FC236}">
                <a16:creationId xmlns:a16="http://schemas.microsoft.com/office/drawing/2014/main" id="{5CE54A26-EF97-1B40-ABE2-B63EFCBC3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28668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useum Zuiderzeemuseum in Enkhuizen (Noord-Holland)">
            <a:extLst>
              <a:ext uri="{FF2B5EF4-FFF2-40B4-BE49-F238E27FC236}">
                <a16:creationId xmlns:a16="http://schemas.microsoft.com/office/drawing/2014/main" id="{E080B1E1-4759-881B-8B77-05495CCB8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6352" y="1537277"/>
            <a:ext cx="5732703" cy="4299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480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55AFBC-1F1D-846B-65E8-287941B9C618}"/>
              </a:ext>
            </a:extLst>
          </p:cNvPr>
          <p:cNvSpPr>
            <a:spLocks noGrp="1"/>
          </p:cNvSpPr>
          <p:nvPr>
            <p:ph type="title"/>
          </p:nvPr>
        </p:nvSpPr>
        <p:spPr>
          <a:xfrm>
            <a:off x="4965430" y="629268"/>
            <a:ext cx="6586491" cy="1286160"/>
          </a:xfrm>
        </p:spPr>
        <p:txBody>
          <a:bodyPr anchor="b">
            <a:normAutofit/>
          </a:bodyPr>
          <a:lstStyle/>
          <a:p>
            <a:r>
              <a:rPr lang="nl-NL" sz="4100" b="1" dirty="0">
                <a:solidFill>
                  <a:schemeClr val="accent6">
                    <a:lumMod val="60000"/>
                    <a:lumOff val="40000"/>
                  </a:schemeClr>
                </a:solidFill>
              </a:rPr>
              <a:t>Middelen om een stad te promoten</a:t>
            </a:r>
          </a:p>
        </p:txBody>
      </p:sp>
      <p:sp>
        <p:nvSpPr>
          <p:cNvPr id="3" name="Tijdelijke aanduiding voor inhoud 2">
            <a:extLst>
              <a:ext uri="{FF2B5EF4-FFF2-40B4-BE49-F238E27FC236}">
                <a16:creationId xmlns:a16="http://schemas.microsoft.com/office/drawing/2014/main" id="{2061BACC-F2B1-7114-8C19-2C6C4BEA6089}"/>
              </a:ext>
            </a:extLst>
          </p:cNvPr>
          <p:cNvSpPr>
            <a:spLocks noGrp="1"/>
          </p:cNvSpPr>
          <p:nvPr>
            <p:ph idx="1"/>
          </p:nvPr>
        </p:nvSpPr>
        <p:spPr>
          <a:xfrm>
            <a:off x="4965431" y="2438400"/>
            <a:ext cx="6586489" cy="3785419"/>
          </a:xfrm>
        </p:spPr>
        <p:txBody>
          <a:bodyPr>
            <a:normAutofit/>
          </a:bodyPr>
          <a:lstStyle/>
          <a:p>
            <a:r>
              <a:rPr lang="nl-NL" sz="2000"/>
              <a:t>Social media</a:t>
            </a:r>
          </a:p>
          <a:p>
            <a:r>
              <a:rPr lang="nl-NL" sz="2000"/>
              <a:t>Website</a:t>
            </a:r>
          </a:p>
          <a:p>
            <a:r>
              <a:rPr lang="nl-NL" sz="2000"/>
              <a:t>Mond-op-mond reclame (peers)</a:t>
            </a:r>
          </a:p>
          <a:p>
            <a:r>
              <a:rPr lang="nl-NL" sz="2000"/>
              <a:t>AirB&amp;B</a:t>
            </a:r>
          </a:p>
          <a:p>
            <a:r>
              <a:rPr lang="nl-NL" sz="2000"/>
              <a:t>Specifieke kanalen zoals Tipadvisor, VVV, Lonely Planet</a:t>
            </a:r>
          </a:p>
        </p:txBody>
      </p:sp>
      <p:pic>
        <p:nvPicPr>
          <p:cNvPr id="9218" name="Picture 2" descr="Travellers' Choice - Tripadvisor - Beste stranden, gezinsvakanties, hotels  &amp; bestemmingen">
            <a:extLst>
              <a:ext uri="{FF2B5EF4-FFF2-40B4-BE49-F238E27FC236}">
                <a16:creationId xmlns:a16="http://schemas.microsoft.com/office/drawing/2014/main" id="{94730961-FCC3-AEB4-20E2-08406EA120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45" r="1456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1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solidFill>
                  <a:schemeClr val="accent6">
                    <a:lumMod val="60000"/>
                    <a:lumOff val="40000"/>
                  </a:schemeClr>
                </a:solidFill>
              </a:rPr>
              <a:t>Leisure kan zorgen voor onderscheiding</a:t>
            </a:r>
          </a:p>
        </p:txBody>
      </p:sp>
      <p:sp>
        <p:nvSpPr>
          <p:cNvPr id="3" name="Tijdelijke aanduiding voor inhoud 2"/>
          <p:cNvSpPr>
            <a:spLocks noGrp="1"/>
          </p:cNvSpPr>
          <p:nvPr>
            <p:ph idx="1"/>
          </p:nvPr>
        </p:nvSpPr>
        <p:spPr/>
        <p:txBody>
          <a:bodyPr>
            <a:normAutofit lnSpcReduction="10000"/>
          </a:bodyPr>
          <a:lstStyle/>
          <a:p>
            <a:r>
              <a:rPr lang="nl-NL" dirty="0"/>
              <a:t>Vrijetijdsbesteding kan zorgen voor een onderscheidend vermogen tussen steden.</a:t>
            </a:r>
          </a:p>
          <a:p>
            <a:r>
              <a:rPr lang="nl-NL" dirty="0"/>
              <a:t>Evenementen/recreatie kan mensen (tijdelijk) naar een stad trekken -&gt; economisch aantrekkelijk</a:t>
            </a:r>
          </a:p>
          <a:p>
            <a:r>
              <a:rPr lang="nl-NL" dirty="0"/>
              <a:t>Bezoekers -&gt; aantrekkelijk voor ondernemers</a:t>
            </a:r>
          </a:p>
          <a:p>
            <a:r>
              <a:rPr lang="nl-NL" dirty="0"/>
              <a:t>Levende stad is aantrekkelijker om in te leven en bezoeken dan een “dode” stad. </a:t>
            </a:r>
          </a:p>
          <a:p>
            <a:r>
              <a:rPr lang="nl-NL" dirty="0"/>
              <a:t>Stadsbewoners blij -&gt; meer recreatie in eigen stad</a:t>
            </a:r>
          </a:p>
          <a:p>
            <a:r>
              <a:rPr lang="nl-NL" dirty="0"/>
              <a:t>Sociale cohesie vergroten</a:t>
            </a:r>
          </a:p>
          <a:p>
            <a:r>
              <a:rPr lang="nl-NL" dirty="0"/>
              <a:t>Burgerparticipatie stimuleren</a:t>
            </a:r>
          </a:p>
          <a:p>
            <a:endParaRPr lang="nl-NL" dirty="0"/>
          </a:p>
          <a:p>
            <a:endParaRPr lang="nl-NL" dirty="0"/>
          </a:p>
        </p:txBody>
      </p:sp>
    </p:spTree>
    <p:extLst>
      <p:ext uri="{BB962C8B-B14F-4D97-AF65-F5344CB8AC3E}">
        <p14:creationId xmlns:p14="http://schemas.microsoft.com/office/powerpoint/2010/main" val="2797176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326293-9969-6062-9E1F-8D67F8D9CDC4}"/>
              </a:ext>
            </a:extLst>
          </p:cNvPr>
          <p:cNvSpPr>
            <a:spLocks noGrp="1"/>
          </p:cNvSpPr>
          <p:nvPr>
            <p:ph type="title"/>
          </p:nvPr>
        </p:nvSpPr>
        <p:spPr/>
        <p:txBody>
          <a:bodyPr/>
          <a:lstStyle/>
          <a:p>
            <a:r>
              <a:rPr lang="nl-NL" b="1" dirty="0">
                <a:solidFill>
                  <a:schemeClr val="accent6">
                    <a:lumMod val="60000"/>
                    <a:lumOff val="40000"/>
                  </a:schemeClr>
                </a:solidFill>
              </a:rPr>
              <a:t>Dus, kortom…</a:t>
            </a:r>
          </a:p>
        </p:txBody>
      </p:sp>
      <p:sp>
        <p:nvSpPr>
          <p:cNvPr id="3" name="Tijdelijke aanduiding voor inhoud 2">
            <a:extLst>
              <a:ext uri="{FF2B5EF4-FFF2-40B4-BE49-F238E27FC236}">
                <a16:creationId xmlns:a16="http://schemas.microsoft.com/office/drawing/2014/main" id="{F84A9F7A-3863-404C-35FC-8FC7A40D27DB}"/>
              </a:ext>
            </a:extLst>
          </p:cNvPr>
          <p:cNvSpPr>
            <a:spLocks noGrp="1"/>
          </p:cNvSpPr>
          <p:nvPr>
            <p:ph idx="1"/>
          </p:nvPr>
        </p:nvSpPr>
        <p:spPr/>
        <p:txBody>
          <a:bodyPr/>
          <a:lstStyle/>
          <a:p>
            <a:r>
              <a:rPr lang="nl-NL" dirty="0"/>
              <a:t>Met citymarketing promoot je een stad.</a:t>
            </a:r>
          </a:p>
          <a:p>
            <a:r>
              <a:rPr lang="nl-NL" dirty="0"/>
              <a:t>Je onderscheid je van andere steden door unieke plaatsen, gebeurtenissen, evenementen te promoten.</a:t>
            </a:r>
          </a:p>
          <a:p>
            <a:r>
              <a:rPr lang="nl-NL" dirty="0"/>
              <a:t>Je geef de stad een identiteit.</a:t>
            </a:r>
          </a:p>
          <a:p>
            <a:r>
              <a:rPr lang="nl-NL" dirty="0"/>
              <a:t>Met die identiteit geef je een gevoel, beleving, aan een stad.</a:t>
            </a:r>
          </a:p>
        </p:txBody>
      </p:sp>
    </p:spTree>
    <p:extLst>
      <p:ext uri="{BB962C8B-B14F-4D97-AF65-F5344CB8AC3E}">
        <p14:creationId xmlns:p14="http://schemas.microsoft.com/office/powerpoint/2010/main" val="1456223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Tilburg onder de loep</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9454" y="2099223"/>
            <a:ext cx="9573092" cy="3061395"/>
          </a:xfrm>
          <a:prstGeom prst="rect">
            <a:avLst/>
          </a:prstGeom>
        </p:spPr>
      </p:pic>
    </p:spTree>
    <p:extLst>
      <p:ext uri="{BB962C8B-B14F-4D97-AF65-F5344CB8AC3E}">
        <p14:creationId xmlns:p14="http://schemas.microsoft.com/office/powerpoint/2010/main" val="937453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Tilburg onder de loep</a:t>
            </a:r>
          </a:p>
        </p:txBody>
      </p:sp>
      <p:sp>
        <p:nvSpPr>
          <p:cNvPr id="3" name="Tijdelijke aanduiding voor inhoud 2"/>
          <p:cNvSpPr>
            <a:spLocks noGrp="1"/>
          </p:cNvSpPr>
          <p:nvPr>
            <p:ph idx="1"/>
          </p:nvPr>
        </p:nvSpPr>
        <p:spPr/>
        <p:txBody>
          <a:bodyPr>
            <a:normAutofit fontScale="77500" lnSpcReduction="20000"/>
          </a:bodyPr>
          <a:lstStyle/>
          <a:p>
            <a:r>
              <a:rPr lang="nl-NL" dirty="0"/>
              <a:t>Wat is de identiteit van Tilburg?</a:t>
            </a:r>
          </a:p>
          <a:p>
            <a:r>
              <a:rPr lang="nl-NL" dirty="0"/>
              <a:t>Wat is de slogan van Tilburg?</a:t>
            </a:r>
          </a:p>
          <a:p>
            <a:r>
              <a:rPr lang="nl-NL" dirty="0"/>
              <a:t>Wat wil het uitstralen?</a:t>
            </a:r>
          </a:p>
          <a:p>
            <a:r>
              <a:rPr lang="nl-NL" dirty="0"/>
              <a:t>Welke voorbeelden passen heel goed bij wat Tilburg wil uitstralen?</a:t>
            </a:r>
          </a:p>
          <a:p>
            <a:r>
              <a:rPr lang="nl-NL" dirty="0"/>
              <a:t>Wat past totaal niet bij het merk ‘Tilburg’?</a:t>
            </a:r>
          </a:p>
          <a:p>
            <a:r>
              <a:rPr lang="nl-NL" dirty="0"/>
              <a:t>Zoek minimaal 10 evenementen die passen bij Tilburg. </a:t>
            </a:r>
          </a:p>
          <a:p>
            <a:r>
              <a:rPr lang="nl-NL" dirty="0"/>
              <a:t>Noem ook 5 voorbeelden van evenementen die niet bij Tilburg passen.</a:t>
            </a:r>
          </a:p>
          <a:p>
            <a:r>
              <a:rPr lang="nl-NL" dirty="0"/>
              <a:t>Wat is de rol van een VVV in het promoten van de stad?</a:t>
            </a:r>
          </a:p>
          <a:p>
            <a:r>
              <a:rPr lang="nl-NL" dirty="0"/>
              <a:t>Wat is de rol van een gemeente in het promoten van een stad? Hoe doet de gemeente Tilburg dit?</a:t>
            </a:r>
          </a:p>
          <a:p>
            <a:r>
              <a:rPr lang="nl-NL" dirty="0"/>
              <a:t>Zorg dat je je mening kunt motiveren</a:t>
            </a:r>
          </a:p>
          <a:p>
            <a:r>
              <a:rPr lang="nl-NL" dirty="0"/>
              <a:t>Maak een </a:t>
            </a:r>
            <a:r>
              <a:rPr lang="nl-NL" dirty="0" err="1"/>
              <a:t>moodboard</a:t>
            </a:r>
            <a:r>
              <a:rPr lang="nl-NL" dirty="0"/>
              <a:t> van je bevindingen.</a:t>
            </a:r>
          </a:p>
        </p:txBody>
      </p:sp>
    </p:spTree>
    <p:extLst>
      <p:ext uri="{BB962C8B-B14F-4D97-AF65-F5344CB8AC3E}">
        <p14:creationId xmlns:p14="http://schemas.microsoft.com/office/powerpoint/2010/main" val="981372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7B8ED-6CF3-4220-9DF8-C912D594A3AD}"/>
              </a:ext>
            </a:extLst>
          </p:cNvPr>
          <p:cNvSpPr>
            <a:spLocks noGrp="1"/>
          </p:cNvSpPr>
          <p:nvPr>
            <p:ph type="title"/>
          </p:nvPr>
        </p:nvSpPr>
        <p:spPr/>
        <p:txBody>
          <a:bodyPr>
            <a:normAutofit/>
          </a:bodyPr>
          <a:lstStyle/>
          <a:p>
            <a:r>
              <a:rPr lang="nl-NL" sz="4000" b="1" dirty="0"/>
              <a:t>Leerdoelen - les 3 - citymarketing</a:t>
            </a:r>
          </a:p>
        </p:txBody>
      </p:sp>
      <p:sp>
        <p:nvSpPr>
          <p:cNvPr id="3" name="Tijdelijke aanduiding voor inhoud 2">
            <a:extLst>
              <a:ext uri="{FF2B5EF4-FFF2-40B4-BE49-F238E27FC236}">
                <a16:creationId xmlns:a16="http://schemas.microsoft.com/office/drawing/2014/main" id="{10BF9FE2-0B9B-49C3-978E-63845B117598}"/>
              </a:ext>
            </a:extLst>
          </p:cNvPr>
          <p:cNvSpPr>
            <a:spLocks noGrp="1"/>
          </p:cNvSpPr>
          <p:nvPr>
            <p:ph idx="1"/>
          </p:nvPr>
        </p:nvSpPr>
        <p:spPr/>
        <p:txBody>
          <a:bodyPr>
            <a:normAutofit/>
          </a:bodyPr>
          <a:lstStyle/>
          <a:p>
            <a:pPr marL="0" indent="0">
              <a:buNone/>
            </a:pPr>
            <a:r>
              <a:rPr lang="nl-NL" sz="1600" dirty="0"/>
              <a:t>Aan het einde van de les:</a:t>
            </a:r>
          </a:p>
          <a:p>
            <a:pPr lvl="0"/>
            <a:r>
              <a:rPr lang="nl-NL" sz="1600" dirty="0"/>
              <a:t>Weet je weer wat de piramide van Maslow is.</a:t>
            </a:r>
          </a:p>
          <a:p>
            <a:pPr lvl="0"/>
            <a:r>
              <a:rPr lang="nl-NL" sz="1600" dirty="0"/>
              <a:t>Kan je de piramide van Maslow uitleggen in relatie tot vrije tijd.</a:t>
            </a:r>
          </a:p>
          <a:p>
            <a:pPr lvl="0"/>
            <a:r>
              <a:rPr lang="nl-NL" sz="1600" dirty="0"/>
              <a:t>Weet je wat </a:t>
            </a:r>
            <a:r>
              <a:rPr lang="nl-NL" sz="1600" dirty="0" err="1"/>
              <a:t>citybranding</a:t>
            </a:r>
            <a:r>
              <a:rPr lang="nl-NL" sz="1600" dirty="0"/>
              <a:t> en citymarketing is.</a:t>
            </a:r>
          </a:p>
          <a:p>
            <a:pPr lvl="0"/>
            <a:endParaRPr lang="nl-NL" sz="1600" dirty="0"/>
          </a:p>
          <a:p>
            <a:pPr lvl="0"/>
            <a:endParaRPr lang="nl-NL" sz="1600" dirty="0"/>
          </a:p>
        </p:txBody>
      </p:sp>
    </p:spTree>
    <p:extLst>
      <p:ext uri="{BB962C8B-B14F-4D97-AF65-F5344CB8AC3E}">
        <p14:creationId xmlns:p14="http://schemas.microsoft.com/office/powerpoint/2010/main" val="3366585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Leerdoelen</a:t>
            </a:r>
          </a:p>
        </p:txBody>
      </p:sp>
      <p:sp>
        <p:nvSpPr>
          <p:cNvPr id="3" name="Tijdelijke aanduiding voor inhoud 2"/>
          <p:cNvSpPr>
            <a:spLocks noGrp="1"/>
          </p:cNvSpPr>
          <p:nvPr>
            <p:ph idx="1"/>
          </p:nvPr>
        </p:nvSpPr>
        <p:spPr/>
        <p:txBody>
          <a:bodyPr/>
          <a:lstStyle/>
          <a:p>
            <a:r>
              <a:rPr lang="nl-NL" dirty="0"/>
              <a:t>Aan het eind van deze les kun je:</a:t>
            </a:r>
          </a:p>
          <a:p>
            <a:r>
              <a:rPr lang="nl-NL" dirty="0"/>
              <a:t>Het begrip citymarketing beschrijven.</a:t>
            </a:r>
          </a:p>
          <a:p>
            <a:r>
              <a:rPr lang="nl-NL" dirty="0"/>
              <a:t>Voorbeelden geven van citymarketing.</a:t>
            </a:r>
          </a:p>
          <a:p>
            <a:r>
              <a:rPr lang="nl-NL" dirty="0"/>
              <a:t>Aangeven waarom een stad aan citymarketing zou willen doen.</a:t>
            </a:r>
          </a:p>
          <a:p>
            <a:r>
              <a:rPr lang="nl-NL" dirty="0"/>
              <a:t>Een stad analyseren op het gebied van citymarketing.</a:t>
            </a:r>
          </a:p>
          <a:p>
            <a:r>
              <a:rPr lang="nl-NL" dirty="0"/>
              <a:t>De link leggen tussen citymarketing en leisure.</a:t>
            </a:r>
          </a:p>
          <a:p>
            <a:endParaRPr lang="nl-NL" dirty="0"/>
          </a:p>
        </p:txBody>
      </p:sp>
    </p:spTree>
    <p:extLst>
      <p:ext uri="{BB962C8B-B14F-4D97-AF65-F5344CB8AC3E}">
        <p14:creationId xmlns:p14="http://schemas.microsoft.com/office/powerpoint/2010/main" val="2154783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C7691CD4-6E42-4E83-BF8D-8DF7B3E4B180}"/>
              </a:ext>
            </a:extLst>
          </p:cNvPr>
          <p:cNvPicPr>
            <a:picLocks noChangeAspect="1"/>
          </p:cNvPicPr>
          <p:nvPr/>
        </p:nvPicPr>
        <p:blipFill>
          <a:blip r:embed="rId2"/>
          <a:stretch>
            <a:fillRect/>
          </a:stretch>
        </p:blipFill>
        <p:spPr>
          <a:xfrm>
            <a:off x="2596038" y="1690688"/>
            <a:ext cx="8266112" cy="4391372"/>
          </a:xfrm>
          <a:prstGeom prst="rect">
            <a:avLst/>
          </a:prstGeom>
        </p:spPr>
      </p:pic>
      <p:sp>
        <p:nvSpPr>
          <p:cNvPr id="2" name="Titel 1"/>
          <p:cNvSpPr>
            <a:spLocks noGrp="1"/>
          </p:cNvSpPr>
          <p:nvPr>
            <p:ph type="title"/>
          </p:nvPr>
        </p:nvSpPr>
        <p:spPr/>
        <p:txBody>
          <a:bodyPr/>
          <a:lstStyle/>
          <a:p>
            <a:r>
              <a:rPr lang="nl-NL" dirty="0"/>
              <a:t>piramide van Maslow</a:t>
            </a:r>
          </a:p>
        </p:txBody>
      </p:sp>
      <p:pic>
        <p:nvPicPr>
          <p:cNvPr id="1026" name="Picture 2" descr="De Piramide van Maslow en het vervullen van behoeften">
            <a:extLst>
              <a:ext uri="{FF2B5EF4-FFF2-40B4-BE49-F238E27FC236}">
                <a16:creationId xmlns:a16="http://schemas.microsoft.com/office/drawing/2014/main" id="{7E1F5286-B69F-4014-859A-5235B927B6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5186"/>
            <a:ext cx="7505700" cy="38004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9DB62705-8BF1-4750-8189-0007052170EB}"/>
              </a:ext>
            </a:extLst>
          </p:cNvPr>
          <p:cNvSpPr/>
          <p:nvPr/>
        </p:nvSpPr>
        <p:spPr>
          <a:xfrm>
            <a:off x="2448910" y="1408386"/>
            <a:ext cx="8597462" cy="3468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7" name="Rechthoek 6">
            <a:extLst>
              <a:ext uri="{FF2B5EF4-FFF2-40B4-BE49-F238E27FC236}">
                <a16:creationId xmlns:a16="http://schemas.microsoft.com/office/drawing/2014/main" id="{287A6326-2FD3-444C-8FA4-4BC0929B50C8}"/>
              </a:ext>
            </a:extLst>
          </p:cNvPr>
          <p:cNvSpPr/>
          <p:nvPr/>
        </p:nvSpPr>
        <p:spPr>
          <a:xfrm>
            <a:off x="2531641" y="5555660"/>
            <a:ext cx="8597462" cy="52639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930440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Piramide van Maslow en het vervullen van behoeften">
            <a:extLst>
              <a:ext uri="{FF2B5EF4-FFF2-40B4-BE49-F238E27FC236}">
                <a16:creationId xmlns:a16="http://schemas.microsoft.com/office/drawing/2014/main" id="{7E1F5286-B69F-4014-859A-5235B927B6E1}"/>
              </a:ext>
            </a:extLst>
          </p:cNvPr>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467862" y="63060"/>
            <a:ext cx="1354412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635726" y="317454"/>
            <a:ext cx="10515600" cy="1325563"/>
          </a:xfrm>
        </p:spPr>
        <p:txBody>
          <a:bodyPr/>
          <a:lstStyle/>
          <a:p>
            <a:r>
              <a:rPr lang="nl-NL" dirty="0"/>
              <a:t>piramide van Maslow</a:t>
            </a:r>
          </a:p>
        </p:txBody>
      </p:sp>
      <p:sp>
        <p:nvSpPr>
          <p:cNvPr id="6" name="Tekstvak 5">
            <a:extLst>
              <a:ext uri="{FF2B5EF4-FFF2-40B4-BE49-F238E27FC236}">
                <a16:creationId xmlns:a16="http://schemas.microsoft.com/office/drawing/2014/main" id="{48D5E252-F31F-4A32-8E5C-93D71B11E1AC}"/>
              </a:ext>
            </a:extLst>
          </p:cNvPr>
          <p:cNvSpPr txBox="1"/>
          <p:nvPr/>
        </p:nvSpPr>
        <p:spPr>
          <a:xfrm>
            <a:off x="635726" y="1643017"/>
            <a:ext cx="9707529" cy="5170646"/>
          </a:xfrm>
          <a:prstGeom prst="rect">
            <a:avLst/>
          </a:prstGeom>
          <a:noFill/>
        </p:spPr>
        <p:txBody>
          <a:bodyPr wrap="none" rtlCol="0">
            <a:spAutoFit/>
          </a:bodyPr>
          <a:lstStyle/>
          <a:p>
            <a:r>
              <a:rPr lang="nl-NL" sz="1500" b="1" dirty="0"/>
              <a:t>Fysiologische behoefte</a:t>
            </a:r>
          </a:p>
          <a:p>
            <a:r>
              <a:rPr lang="nl-NL" sz="1500" dirty="0"/>
              <a:t>Het gaat hier om basis overlevingsbehoeften van de mens, zoals eten, drinken en slaap.</a:t>
            </a:r>
          </a:p>
          <a:p>
            <a:r>
              <a:rPr lang="nl-NL" sz="1500" dirty="0"/>
              <a:t>Zonder bevrediging van de primaire behoefte, functioneren mensen niet goed en kunnen ze ziek worden.</a:t>
            </a:r>
          </a:p>
          <a:p>
            <a:endParaRPr lang="nl-NL" sz="1500" dirty="0"/>
          </a:p>
          <a:p>
            <a:r>
              <a:rPr lang="nl-NL" sz="1500" b="1" dirty="0"/>
              <a:t>Behoefte aan veiligheid</a:t>
            </a:r>
          </a:p>
          <a:p>
            <a:r>
              <a:rPr lang="nl-NL" sz="1500" dirty="0"/>
              <a:t>Elk mens is op zoek naar veiligheid, geborgenheid en stabiliteit. Ook de veiligheid van </a:t>
            </a:r>
          </a:p>
          <a:p>
            <a:r>
              <a:rPr lang="nl-NL" sz="1500" dirty="0"/>
              <a:t>een eigen huis valt onder deze behoeftecategorie.</a:t>
            </a:r>
          </a:p>
          <a:p>
            <a:endParaRPr lang="nl-NL" sz="1500" dirty="0"/>
          </a:p>
          <a:p>
            <a:r>
              <a:rPr lang="nl-NL" sz="1500" b="1" dirty="0"/>
              <a:t>Sociale behoefte</a:t>
            </a:r>
          </a:p>
          <a:p>
            <a:r>
              <a:rPr lang="nl-NL" sz="1500" dirty="0"/>
              <a:t>Mensen willen bij een groep horen. Vriendschap, acceptatie, het zorgen voor anderen en intimiteit zijn daarbij van belang.</a:t>
            </a:r>
          </a:p>
          <a:p>
            <a:endParaRPr lang="nl-NL" sz="1500" dirty="0"/>
          </a:p>
          <a:p>
            <a:r>
              <a:rPr lang="nl-NL" sz="1500" b="1" dirty="0"/>
              <a:t>Eigenwaarde</a:t>
            </a:r>
          </a:p>
          <a:p>
            <a:r>
              <a:rPr lang="nl-NL" sz="1500" dirty="0"/>
              <a:t>Zelfrespect is hierbij van cruciaal belang. Pas daarna heeft men behoefte aan waardering, erkenning </a:t>
            </a:r>
          </a:p>
          <a:p>
            <a:r>
              <a:rPr lang="nl-NL" sz="1500" dirty="0"/>
              <a:t>en respect van anderen, voor hetgeen men doet.</a:t>
            </a:r>
          </a:p>
          <a:p>
            <a:endParaRPr lang="nl-NL" sz="1500" dirty="0"/>
          </a:p>
          <a:p>
            <a:r>
              <a:rPr lang="nl-NL" sz="1500" b="1" dirty="0"/>
              <a:t>Zelfontplooiing</a:t>
            </a:r>
          </a:p>
          <a:p>
            <a:r>
              <a:rPr lang="nl-NL" sz="1500" dirty="0"/>
              <a:t>Het ontwikkeling van bepaalde kwaliteiten. Door het volgen van een opleiding of door het uitvoeren van een hobby.</a:t>
            </a:r>
          </a:p>
          <a:p>
            <a:r>
              <a:rPr lang="nl-NL" sz="1500" dirty="0"/>
              <a:t>Maar ook de waardering voor het uitvoeren van vrijwilligerswerk</a:t>
            </a:r>
          </a:p>
          <a:p>
            <a:endParaRPr lang="nl-NL" sz="1500" dirty="0"/>
          </a:p>
          <a:p>
            <a:r>
              <a:rPr lang="nl-NL" sz="1500" b="1" dirty="0"/>
              <a:t>En dan…?</a:t>
            </a:r>
          </a:p>
          <a:p>
            <a:r>
              <a:rPr lang="nl-NL" sz="1500" dirty="0"/>
              <a:t>De mens heeft altijd de drang om zich verder te ontwikkelen en nieuwe behoeften na te jagen </a:t>
            </a:r>
          </a:p>
          <a:p>
            <a:r>
              <a:rPr lang="nl-NL" sz="1500" dirty="0"/>
              <a:t>en zichzelf te verbeteren in de dingen waar hij goed in is.</a:t>
            </a:r>
          </a:p>
        </p:txBody>
      </p:sp>
    </p:spTree>
    <p:extLst>
      <p:ext uri="{BB962C8B-B14F-4D97-AF65-F5344CB8AC3E}">
        <p14:creationId xmlns:p14="http://schemas.microsoft.com/office/powerpoint/2010/main" val="4009501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Welke stad zie je hier?</a:t>
            </a:r>
          </a:p>
        </p:txBody>
      </p:sp>
      <p:sp>
        <p:nvSpPr>
          <p:cNvPr id="3" name="Tijdelijke aanduiding voor inhoud 2"/>
          <p:cNvSpPr>
            <a:spLocks noGrp="1"/>
          </p:cNvSpPr>
          <p:nvPr>
            <p:ph idx="1"/>
          </p:nvPr>
        </p:nvSpPr>
        <p:spPr>
          <a:xfrm>
            <a:off x="2763993" y="2164118"/>
            <a:ext cx="6002424" cy="3697058"/>
          </a:xfrm>
        </p:spPr>
        <p:txBody>
          <a:bodyPr>
            <a:normAutofit fontScale="92500" lnSpcReduction="20000"/>
          </a:bodyPr>
          <a:lstStyle/>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lgn="ctr">
              <a:buNone/>
            </a:pPr>
            <a:r>
              <a:rPr lang="nl-NL" dirty="0"/>
              <a:t>Arnhem</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0252" y="1754813"/>
            <a:ext cx="5329906" cy="3555809"/>
          </a:xfrm>
          <a:prstGeom prst="rect">
            <a:avLst/>
          </a:prstGeom>
        </p:spPr>
      </p:pic>
    </p:spTree>
    <p:extLst>
      <p:ext uri="{BB962C8B-B14F-4D97-AF65-F5344CB8AC3E}">
        <p14:creationId xmlns:p14="http://schemas.microsoft.com/office/powerpoint/2010/main" val="402222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Welke stad zie je hier?</a:t>
            </a:r>
          </a:p>
        </p:txBody>
      </p:sp>
      <p:sp>
        <p:nvSpPr>
          <p:cNvPr id="3" name="Tijdelijke aanduiding voor inhoud 2"/>
          <p:cNvSpPr>
            <a:spLocks noGrp="1"/>
          </p:cNvSpPr>
          <p:nvPr>
            <p:ph idx="1"/>
          </p:nvPr>
        </p:nvSpPr>
        <p:spPr>
          <a:xfrm>
            <a:off x="3114828" y="1998655"/>
            <a:ext cx="6002424" cy="3697058"/>
          </a:xfrm>
        </p:spPr>
        <p:txBody>
          <a:bodyPr>
            <a:normAutofit fontScale="92500" lnSpcReduction="20000"/>
          </a:bodyPr>
          <a:lstStyle/>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buNone/>
            </a:pPr>
            <a:endParaRPr lang="nl-NL" dirty="0"/>
          </a:p>
          <a:p>
            <a:pPr marL="0" indent="0" algn="ctr">
              <a:buNone/>
            </a:pPr>
            <a:r>
              <a:rPr lang="nl-NL" dirty="0"/>
              <a:t>Den Bosch</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4828" y="1760247"/>
            <a:ext cx="5761057" cy="3264599"/>
          </a:xfrm>
          <a:prstGeom prst="rect">
            <a:avLst/>
          </a:prstGeom>
        </p:spPr>
      </p:pic>
    </p:spTree>
    <p:extLst>
      <p:ext uri="{BB962C8B-B14F-4D97-AF65-F5344CB8AC3E}">
        <p14:creationId xmlns:p14="http://schemas.microsoft.com/office/powerpoint/2010/main" val="60048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Yuverta_blanc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Yuverta_blanco</Template>
  <TotalTime>10017</TotalTime>
  <Words>961</Words>
  <Application>Microsoft Office PowerPoint</Application>
  <PresentationFormat>Breedbeeld</PresentationFormat>
  <Paragraphs>243</Paragraphs>
  <Slides>36</Slides>
  <Notes>4</Notes>
  <HiddenSlides>0</HiddenSlides>
  <MMClips>2</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36</vt:i4>
      </vt:variant>
    </vt:vector>
  </HeadingPairs>
  <TitlesOfParts>
    <vt:vector size="41" baseType="lpstr">
      <vt:lpstr>Arial</vt:lpstr>
      <vt:lpstr>Calibri</vt:lpstr>
      <vt:lpstr>Calibri Light</vt:lpstr>
      <vt:lpstr>Wingdings</vt:lpstr>
      <vt:lpstr>Yuverta_blanco</vt:lpstr>
      <vt:lpstr>Inrichting van een gebied</vt:lpstr>
      <vt:lpstr>PowerPoint-presentatie</vt:lpstr>
      <vt:lpstr>Vandaag</vt:lpstr>
      <vt:lpstr>Leerdoelen - les 3 - citymarketing</vt:lpstr>
      <vt:lpstr>Leerdoelen</vt:lpstr>
      <vt:lpstr>piramide van Maslow</vt:lpstr>
      <vt:lpstr>piramide van Maslow</vt:lpstr>
      <vt:lpstr>Welke stad zie je hier?</vt:lpstr>
      <vt:lpstr>Welke stad zie je hier?</vt:lpstr>
      <vt:lpstr>Welke stad zie je hier?</vt:lpstr>
      <vt:lpstr>Welke stad zie je hier?</vt:lpstr>
      <vt:lpstr>Welke stad zie je hier?</vt:lpstr>
      <vt:lpstr>Welke stad zie je hier?</vt:lpstr>
      <vt:lpstr>Welke stad zie je hier?</vt:lpstr>
      <vt:lpstr>Welke stad zie je hier?</vt:lpstr>
      <vt:lpstr>Welke stad zie je hier?</vt:lpstr>
      <vt:lpstr>Welke stad zie je hier?</vt:lpstr>
      <vt:lpstr>Wat is het citymarketing eigenlijk?</vt:lpstr>
      <vt:lpstr>Concurrentie</vt:lpstr>
      <vt:lpstr>Redenen om een stad te bezoeken</vt:lpstr>
      <vt:lpstr>Redenen om een stad te bezoeken</vt:lpstr>
      <vt:lpstr>PowerPoint-presentatie</vt:lpstr>
      <vt:lpstr>Voorbeelden van citymarketing</vt:lpstr>
      <vt:lpstr>Voorbeelden van citymarketing</vt:lpstr>
      <vt:lpstr>PowerPoint-presentatie</vt:lpstr>
      <vt:lpstr>PowerPoint-presentatie</vt:lpstr>
      <vt:lpstr>PowerPoint-presentatie</vt:lpstr>
      <vt:lpstr>PowerPoint-presentatie</vt:lpstr>
      <vt:lpstr>PowerPoint-presentatie</vt:lpstr>
      <vt:lpstr>PowerPoint-presentatie</vt:lpstr>
      <vt:lpstr>PowerPoint-presentatie</vt:lpstr>
      <vt:lpstr>Middelen om een stad te promoten</vt:lpstr>
      <vt:lpstr>Leisure kan zorgen voor onderscheiding</vt:lpstr>
      <vt:lpstr>Dus, kortom…</vt:lpstr>
      <vt:lpstr>Tilburg onder de loep</vt:lpstr>
      <vt:lpstr>Tilburg onder de loep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Inrichting van een gebied</dc:title>
  <dc:creator>Tim Lagas</dc:creator>
  <cp:lastModifiedBy>Tim Lagas</cp:lastModifiedBy>
  <cp:revision>1</cp:revision>
  <dcterms:created xsi:type="dcterms:W3CDTF">2022-05-10T07:32:51Z</dcterms:created>
  <dcterms:modified xsi:type="dcterms:W3CDTF">2022-05-31T10:18:37Z</dcterms:modified>
</cp:coreProperties>
</file>