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7" r:id="rId5"/>
    <p:sldId id="307" r:id="rId6"/>
    <p:sldId id="324" r:id="rId7"/>
    <p:sldId id="326" r:id="rId8"/>
    <p:sldId id="327" r:id="rId9"/>
    <p:sldId id="357" r:id="rId10"/>
    <p:sldId id="359" r:id="rId11"/>
    <p:sldId id="358" r:id="rId12"/>
    <p:sldId id="361" r:id="rId13"/>
    <p:sldId id="362" r:id="rId14"/>
    <p:sldId id="363" r:id="rId15"/>
    <p:sldId id="356" r:id="rId16"/>
    <p:sldId id="349" r:id="rId17"/>
    <p:sldId id="335"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644"/>
    <a:srgbClr val="969696"/>
    <a:srgbClr val="00135F"/>
    <a:srgbClr val="FF0000"/>
    <a:srgbClr val="000000"/>
    <a:srgbClr val="C12737"/>
    <a:srgbClr val="D53E2D"/>
    <a:srgbClr val="AC351E"/>
    <a:srgbClr val="009900"/>
    <a:srgbClr val="6B75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EB19CD-A673-4B04-8B63-86D2F55E5FDE}" v="22" dt="2022-06-09T11:38:18.68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81" autoAdjust="0"/>
    <p:restoredTop sz="72487" autoAdjust="0"/>
  </p:normalViewPr>
  <p:slideViewPr>
    <p:cSldViewPr snapToGrid="0" showGuides="1">
      <p:cViewPr varScale="1">
        <p:scale>
          <a:sx n="62" d="100"/>
          <a:sy n="62" d="100"/>
        </p:scale>
        <p:origin x="1661" y="53"/>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Luijten" userId="3656dec8-07ff-49b6-baa7-7de42837e1f6" providerId="ADAL" clId="{AEBB90EE-0D4B-4924-8C4A-51495936DC42}"/>
    <pc:docChg chg="undo custSel addSld delSld modSld">
      <pc:chgData name="Rob Luijten" userId="3656dec8-07ff-49b6-baa7-7de42837e1f6" providerId="ADAL" clId="{AEBB90EE-0D4B-4924-8C4A-51495936DC42}" dt="2022-05-23T08:11:11.073" v="3171" actId="20577"/>
      <pc:docMkLst>
        <pc:docMk/>
      </pc:docMkLst>
      <pc:sldChg chg="addSp delSp modSp mod">
        <pc:chgData name="Rob Luijten" userId="3656dec8-07ff-49b6-baa7-7de42837e1f6" providerId="ADAL" clId="{AEBB90EE-0D4B-4924-8C4A-51495936DC42}" dt="2022-05-23T07:46:37.424" v="1642" actId="1076"/>
        <pc:sldMkLst>
          <pc:docMk/>
          <pc:sldMk cId="2574358565" sldId="257"/>
        </pc:sldMkLst>
        <pc:spChg chg="mod">
          <ac:chgData name="Rob Luijten" userId="3656dec8-07ff-49b6-baa7-7de42837e1f6" providerId="ADAL" clId="{AEBB90EE-0D4B-4924-8C4A-51495936DC42}" dt="2022-05-23T07:25:55.356" v="133" actId="1038"/>
          <ac:spMkLst>
            <pc:docMk/>
            <pc:sldMk cId="2574358565" sldId="257"/>
            <ac:spMk id="2" creationId="{00000000-0000-0000-0000-000000000000}"/>
          </ac:spMkLst>
        </pc:spChg>
        <pc:spChg chg="mod">
          <ac:chgData name="Rob Luijten" userId="3656dec8-07ff-49b6-baa7-7de42837e1f6" providerId="ADAL" clId="{AEBB90EE-0D4B-4924-8C4A-51495936DC42}" dt="2022-05-23T07:25:55.356" v="133" actId="1038"/>
          <ac:spMkLst>
            <pc:docMk/>
            <pc:sldMk cId="2574358565" sldId="257"/>
            <ac:spMk id="3" creationId="{00000000-0000-0000-0000-000000000000}"/>
          </ac:spMkLst>
        </pc:spChg>
        <pc:picChg chg="add del mod">
          <ac:chgData name="Rob Luijten" userId="3656dec8-07ff-49b6-baa7-7de42837e1f6" providerId="ADAL" clId="{AEBB90EE-0D4B-4924-8C4A-51495936DC42}" dt="2022-05-23T07:23:13.614" v="97" actId="478"/>
          <ac:picMkLst>
            <pc:docMk/>
            <pc:sldMk cId="2574358565" sldId="257"/>
            <ac:picMk id="4" creationId="{7B473755-03C0-1FDF-452D-BDE058A261A2}"/>
          </ac:picMkLst>
        </pc:picChg>
        <pc:picChg chg="del">
          <ac:chgData name="Rob Luijten" userId="3656dec8-07ff-49b6-baa7-7de42837e1f6" providerId="ADAL" clId="{AEBB90EE-0D4B-4924-8C4A-51495936DC42}" dt="2022-05-23T07:21:43.762" v="87" actId="478"/>
          <ac:picMkLst>
            <pc:docMk/>
            <pc:sldMk cId="2574358565" sldId="257"/>
            <ac:picMk id="1026" creationId="{A972B22B-5F2F-B5FB-A4D2-6F949CF54288}"/>
          </ac:picMkLst>
        </pc:picChg>
        <pc:picChg chg="add del mod">
          <ac:chgData name="Rob Luijten" userId="3656dec8-07ff-49b6-baa7-7de42837e1f6" providerId="ADAL" clId="{AEBB90EE-0D4B-4924-8C4A-51495936DC42}" dt="2022-05-23T07:25:20.653" v="117" actId="478"/>
          <ac:picMkLst>
            <pc:docMk/>
            <pc:sldMk cId="2574358565" sldId="257"/>
            <ac:picMk id="1028" creationId="{977E546F-E7A3-F6B3-8A8E-7194A3120C4B}"/>
          </ac:picMkLst>
        </pc:picChg>
        <pc:picChg chg="add mod">
          <ac:chgData name="Rob Luijten" userId="3656dec8-07ff-49b6-baa7-7de42837e1f6" providerId="ADAL" clId="{AEBB90EE-0D4B-4924-8C4A-51495936DC42}" dt="2022-05-23T07:46:37.424" v="1642" actId="1076"/>
          <ac:picMkLst>
            <pc:docMk/>
            <pc:sldMk cId="2574358565" sldId="257"/>
            <ac:picMk id="1030" creationId="{02E4610D-3BA0-4F6B-EC2B-0DB5442545C0}"/>
          </ac:picMkLst>
        </pc:picChg>
      </pc:sldChg>
      <pc:sldChg chg="addSp delSp modSp mod">
        <pc:chgData name="Rob Luijten" userId="3656dec8-07ff-49b6-baa7-7de42837e1f6" providerId="ADAL" clId="{AEBB90EE-0D4B-4924-8C4A-51495936DC42}" dt="2022-05-23T07:28:18.496" v="479" actId="20577"/>
        <pc:sldMkLst>
          <pc:docMk/>
          <pc:sldMk cId="2725839977" sldId="307"/>
        </pc:sldMkLst>
        <pc:spChg chg="del">
          <ac:chgData name="Rob Luijten" userId="3656dec8-07ff-49b6-baa7-7de42837e1f6" providerId="ADAL" clId="{AEBB90EE-0D4B-4924-8C4A-51495936DC42}" dt="2022-05-23T07:26:03.429" v="135" actId="478"/>
          <ac:spMkLst>
            <pc:docMk/>
            <pc:sldMk cId="2725839977" sldId="307"/>
            <ac:spMk id="6" creationId="{71A04680-E036-0C15-907F-379AFE8BE019}"/>
          </ac:spMkLst>
        </pc:spChg>
        <pc:spChg chg="add del mod">
          <ac:chgData name="Rob Luijten" userId="3656dec8-07ff-49b6-baa7-7de42837e1f6" providerId="ADAL" clId="{AEBB90EE-0D4B-4924-8C4A-51495936DC42}" dt="2022-05-23T07:26:59.437" v="203" actId="478"/>
          <ac:spMkLst>
            <pc:docMk/>
            <pc:sldMk cId="2725839977" sldId="307"/>
            <ac:spMk id="7" creationId="{42C56C04-2810-019B-2732-92A910E3CCED}"/>
          </ac:spMkLst>
        </pc:spChg>
        <pc:spChg chg="del">
          <ac:chgData name="Rob Luijten" userId="3656dec8-07ff-49b6-baa7-7de42837e1f6" providerId="ADAL" clId="{AEBB90EE-0D4B-4924-8C4A-51495936DC42}" dt="2022-05-23T07:26:41.566" v="160" actId="478"/>
          <ac:spMkLst>
            <pc:docMk/>
            <pc:sldMk cId="2725839977" sldId="307"/>
            <ac:spMk id="8" creationId="{2E58751F-FA98-4DF6-BF0C-E4D07A83E432}"/>
          </ac:spMkLst>
        </pc:spChg>
        <pc:spChg chg="mod">
          <ac:chgData name="Rob Luijten" userId="3656dec8-07ff-49b6-baa7-7de42837e1f6" providerId="ADAL" clId="{AEBB90EE-0D4B-4924-8C4A-51495936DC42}" dt="2022-05-23T07:26:56.521" v="202" actId="20577"/>
          <ac:spMkLst>
            <pc:docMk/>
            <pc:sldMk cId="2725839977" sldId="307"/>
            <ac:spMk id="9" creationId="{FD25673A-273D-4FB9-BD11-28B8206B1CA8}"/>
          </ac:spMkLst>
        </pc:spChg>
        <pc:spChg chg="add mod">
          <ac:chgData name="Rob Luijten" userId="3656dec8-07ff-49b6-baa7-7de42837e1f6" providerId="ADAL" clId="{AEBB90EE-0D4B-4924-8C4A-51495936DC42}" dt="2022-05-23T07:28:18.496" v="479" actId="20577"/>
          <ac:spMkLst>
            <pc:docMk/>
            <pc:sldMk cId="2725839977" sldId="307"/>
            <ac:spMk id="10" creationId="{690E9C73-D26E-7BE1-9358-FD5C2C693548}"/>
          </ac:spMkLst>
        </pc:spChg>
        <pc:spChg chg="del mod">
          <ac:chgData name="Rob Luijten" userId="3656dec8-07ff-49b6-baa7-7de42837e1f6" providerId="ADAL" clId="{AEBB90EE-0D4B-4924-8C4A-51495936DC42}" dt="2022-05-23T07:26:05.832" v="137" actId="478"/>
          <ac:spMkLst>
            <pc:docMk/>
            <pc:sldMk cId="2725839977" sldId="307"/>
            <ac:spMk id="13" creationId="{DA9880A2-D8C3-4D88-BB6D-DF530C7C6F30}"/>
          </ac:spMkLst>
        </pc:spChg>
      </pc:sldChg>
      <pc:sldChg chg="del">
        <pc:chgData name="Rob Luijten" userId="3656dec8-07ff-49b6-baa7-7de42837e1f6" providerId="ADAL" clId="{AEBB90EE-0D4B-4924-8C4A-51495936DC42}" dt="2022-05-23T07:26:07.900" v="138" actId="47"/>
        <pc:sldMkLst>
          <pc:docMk/>
          <pc:sldMk cId="2814652358" sldId="308"/>
        </pc:sldMkLst>
      </pc:sldChg>
      <pc:sldChg chg="del">
        <pc:chgData name="Rob Luijten" userId="3656dec8-07ff-49b6-baa7-7de42837e1f6" providerId="ADAL" clId="{AEBB90EE-0D4B-4924-8C4A-51495936DC42}" dt="2022-05-23T07:26:09.011" v="139" actId="47"/>
        <pc:sldMkLst>
          <pc:docMk/>
          <pc:sldMk cId="1021728753" sldId="309"/>
        </pc:sldMkLst>
      </pc:sldChg>
      <pc:sldChg chg="del">
        <pc:chgData name="Rob Luijten" userId="3656dec8-07ff-49b6-baa7-7de42837e1f6" providerId="ADAL" clId="{AEBB90EE-0D4B-4924-8C4A-51495936DC42}" dt="2022-05-23T07:26:09.443" v="140" actId="47"/>
        <pc:sldMkLst>
          <pc:docMk/>
          <pc:sldMk cId="2187267570" sldId="310"/>
        </pc:sldMkLst>
      </pc:sldChg>
      <pc:sldChg chg="del">
        <pc:chgData name="Rob Luijten" userId="3656dec8-07ff-49b6-baa7-7de42837e1f6" providerId="ADAL" clId="{AEBB90EE-0D4B-4924-8C4A-51495936DC42}" dt="2022-05-23T07:26:09.851" v="141" actId="47"/>
        <pc:sldMkLst>
          <pc:docMk/>
          <pc:sldMk cId="2166019016" sldId="311"/>
        </pc:sldMkLst>
      </pc:sldChg>
      <pc:sldChg chg="del">
        <pc:chgData name="Rob Luijten" userId="3656dec8-07ff-49b6-baa7-7de42837e1f6" providerId="ADAL" clId="{AEBB90EE-0D4B-4924-8C4A-51495936DC42}" dt="2022-05-23T07:26:10.243" v="142" actId="47"/>
        <pc:sldMkLst>
          <pc:docMk/>
          <pc:sldMk cId="1341902779" sldId="312"/>
        </pc:sldMkLst>
      </pc:sldChg>
      <pc:sldChg chg="del">
        <pc:chgData name="Rob Luijten" userId="3656dec8-07ff-49b6-baa7-7de42837e1f6" providerId="ADAL" clId="{AEBB90EE-0D4B-4924-8C4A-51495936DC42}" dt="2022-05-23T07:26:10.654" v="143" actId="47"/>
        <pc:sldMkLst>
          <pc:docMk/>
          <pc:sldMk cId="2411349794" sldId="313"/>
        </pc:sldMkLst>
      </pc:sldChg>
      <pc:sldChg chg="del">
        <pc:chgData name="Rob Luijten" userId="3656dec8-07ff-49b6-baa7-7de42837e1f6" providerId="ADAL" clId="{AEBB90EE-0D4B-4924-8C4A-51495936DC42}" dt="2022-05-23T07:26:10.788" v="144" actId="47"/>
        <pc:sldMkLst>
          <pc:docMk/>
          <pc:sldMk cId="1557134967" sldId="314"/>
        </pc:sldMkLst>
      </pc:sldChg>
      <pc:sldChg chg="del">
        <pc:chgData name="Rob Luijten" userId="3656dec8-07ff-49b6-baa7-7de42837e1f6" providerId="ADAL" clId="{AEBB90EE-0D4B-4924-8C4A-51495936DC42}" dt="2022-05-23T07:26:10.988" v="145" actId="47"/>
        <pc:sldMkLst>
          <pc:docMk/>
          <pc:sldMk cId="3183798312" sldId="315"/>
        </pc:sldMkLst>
      </pc:sldChg>
      <pc:sldChg chg="del">
        <pc:chgData name="Rob Luijten" userId="3656dec8-07ff-49b6-baa7-7de42837e1f6" providerId="ADAL" clId="{AEBB90EE-0D4B-4924-8C4A-51495936DC42}" dt="2022-05-23T07:26:11.197" v="146" actId="47"/>
        <pc:sldMkLst>
          <pc:docMk/>
          <pc:sldMk cId="1775304980" sldId="317"/>
        </pc:sldMkLst>
      </pc:sldChg>
      <pc:sldChg chg="del">
        <pc:chgData name="Rob Luijten" userId="3656dec8-07ff-49b6-baa7-7de42837e1f6" providerId="ADAL" clId="{AEBB90EE-0D4B-4924-8C4A-51495936DC42}" dt="2022-05-23T07:26:11.370" v="147" actId="47"/>
        <pc:sldMkLst>
          <pc:docMk/>
          <pc:sldMk cId="3387033679" sldId="318"/>
        </pc:sldMkLst>
      </pc:sldChg>
      <pc:sldChg chg="del">
        <pc:chgData name="Rob Luijten" userId="3656dec8-07ff-49b6-baa7-7de42837e1f6" providerId="ADAL" clId="{AEBB90EE-0D4B-4924-8C4A-51495936DC42}" dt="2022-05-23T07:26:11.780" v="148" actId="47"/>
        <pc:sldMkLst>
          <pc:docMk/>
          <pc:sldMk cId="1179809437" sldId="319"/>
        </pc:sldMkLst>
      </pc:sldChg>
      <pc:sldChg chg="del">
        <pc:chgData name="Rob Luijten" userId="3656dec8-07ff-49b6-baa7-7de42837e1f6" providerId="ADAL" clId="{AEBB90EE-0D4B-4924-8C4A-51495936DC42}" dt="2022-05-23T07:26:12.225" v="149" actId="47"/>
        <pc:sldMkLst>
          <pc:docMk/>
          <pc:sldMk cId="393778402" sldId="320"/>
        </pc:sldMkLst>
      </pc:sldChg>
      <pc:sldChg chg="del">
        <pc:chgData name="Rob Luijten" userId="3656dec8-07ff-49b6-baa7-7de42837e1f6" providerId="ADAL" clId="{AEBB90EE-0D4B-4924-8C4A-51495936DC42}" dt="2022-05-23T07:26:12.361" v="150" actId="47"/>
        <pc:sldMkLst>
          <pc:docMk/>
          <pc:sldMk cId="4022328310" sldId="321"/>
        </pc:sldMkLst>
      </pc:sldChg>
      <pc:sldChg chg="del">
        <pc:chgData name="Rob Luijten" userId="3656dec8-07ff-49b6-baa7-7de42837e1f6" providerId="ADAL" clId="{AEBB90EE-0D4B-4924-8C4A-51495936DC42}" dt="2022-05-23T07:26:12.558" v="151" actId="47"/>
        <pc:sldMkLst>
          <pc:docMk/>
          <pc:sldMk cId="2465515444" sldId="322"/>
        </pc:sldMkLst>
      </pc:sldChg>
      <pc:sldChg chg="add del">
        <pc:chgData name="Rob Luijten" userId="3656dec8-07ff-49b6-baa7-7de42837e1f6" providerId="ADAL" clId="{AEBB90EE-0D4B-4924-8C4A-51495936DC42}" dt="2022-05-23T07:56:45.668" v="2498" actId="47"/>
        <pc:sldMkLst>
          <pc:docMk/>
          <pc:sldMk cId="2107240282" sldId="323"/>
        </pc:sldMkLst>
      </pc:sldChg>
      <pc:sldChg chg="add del">
        <pc:chgData name="Rob Luijten" userId="3656dec8-07ff-49b6-baa7-7de42837e1f6" providerId="ADAL" clId="{AEBB90EE-0D4B-4924-8C4A-51495936DC42}" dt="2022-05-23T07:26:17.502" v="157" actId="47"/>
        <pc:sldMkLst>
          <pc:docMk/>
          <pc:sldMk cId="3105128666" sldId="324"/>
        </pc:sldMkLst>
      </pc:sldChg>
      <pc:sldChg chg="addSp delSp modSp add mod">
        <pc:chgData name="Rob Luijten" userId="3656dec8-07ff-49b6-baa7-7de42837e1f6" providerId="ADAL" clId="{AEBB90EE-0D4B-4924-8C4A-51495936DC42}" dt="2022-05-23T07:33:58.490" v="847" actId="20577"/>
        <pc:sldMkLst>
          <pc:docMk/>
          <pc:sldMk cId="3723031141" sldId="324"/>
        </pc:sldMkLst>
        <pc:spChg chg="add del mod">
          <ac:chgData name="Rob Luijten" userId="3656dec8-07ff-49b6-baa7-7de42837e1f6" providerId="ADAL" clId="{AEBB90EE-0D4B-4924-8C4A-51495936DC42}" dt="2022-05-23T07:33:12.871" v="538"/>
          <ac:spMkLst>
            <pc:docMk/>
            <pc:sldMk cId="3723031141" sldId="324"/>
            <ac:spMk id="4" creationId="{505BF3A0-DD3A-EA63-84AC-35FD001AF6D0}"/>
          </ac:spMkLst>
        </pc:spChg>
        <pc:spChg chg="mod">
          <ac:chgData name="Rob Luijten" userId="3656dec8-07ff-49b6-baa7-7de42837e1f6" providerId="ADAL" clId="{AEBB90EE-0D4B-4924-8C4A-51495936DC42}" dt="2022-05-23T07:33:00.614" v="496" actId="20577"/>
          <ac:spMkLst>
            <pc:docMk/>
            <pc:sldMk cId="3723031141" sldId="324"/>
            <ac:spMk id="9" creationId="{FD25673A-273D-4FB9-BD11-28B8206B1CA8}"/>
          </ac:spMkLst>
        </pc:spChg>
        <pc:spChg chg="mod">
          <ac:chgData name="Rob Luijten" userId="3656dec8-07ff-49b6-baa7-7de42837e1f6" providerId="ADAL" clId="{AEBB90EE-0D4B-4924-8C4A-51495936DC42}" dt="2022-05-23T07:33:58.490" v="847" actId="20577"/>
          <ac:spMkLst>
            <pc:docMk/>
            <pc:sldMk cId="3723031141" sldId="324"/>
            <ac:spMk id="10" creationId="{690E9C73-D26E-7BE1-9358-FD5C2C693548}"/>
          </ac:spMkLst>
        </pc:spChg>
      </pc:sldChg>
      <pc:sldChg chg="del">
        <pc:chgData name="Rob Luijten" userId="3656dec8-07ff-49b6-baa7-7de42837e1f6" providerId="ADAL" clId="{AEBB90EE-0D4B-4924-8C4A-51495936DC42}" dt="2022-05-23T07:26:12.997" v="152" actId="47"/>
        <pc:sldMkLst>
          <pc:docMk/>
          <pc:sldMk cId="1809800963" sldId="325"/>
        </pc:sldMkLst>
      </pc:sldChg>
      <pc:sldChg chg="modSp add mod">
        <pc:chgData name="Rob Luijten" userId="3656dec8-07ff-49b6-baa7-7de42837e1f6" providerId="ADAL" clId="{AEBB90EE-0D4B-4924-8C4A-51495936DC42}" dt="2022-05-23T08:11:11.073" v="3171" actId="20577"/>
        <pc:sldMkLst>
          <pc:docMk/>
          <pc:sldMk cId="2121134114" sldId="325"/>
        </pc:sldMkLst>
        <pc:spChg chg="mod">
          <ac:chgData name="Rob Luijten" userId="3656dec8-07ff-49b6-baa7-7de42837e1f6" providerId="ADAL" clId="{AEBB90EE-0D4B-4924-8C4A-51495936DC42}" dt="2022-05-23T07:34:14.584" v="871" actId="20577"/>
          <ac:spMkLst>
            <pc:docMk/>
            <pc:sldMk cId="2121134114" sldId="325"/>
            <ac:spMk id="9" creationId="{FD25673A-273D-4FB9-BD11-28B8206B1CA8}"/>
          </ac:spMkLst>
        </pc:spChg>
        <pc:spChg chg="mod">
          <ac:chgData name="Rob Luijten" userId="3656dec8-07ff-49b6-baa7-7de42837e1f6" providerId="ADAL" clId="{AEBB90EE-0D4B-4924-8C4A-51495936DC42}" dt="2022-05-23T08:11:11.073" v="3171" actId="20577"/>
          <ac:spMkLst>
            <pc:docMk/>
            <pc:sldMk cId="2121134114" sldId="325"/>
            <ac:spMk id="10" creationId="{690E9C73-D26E-7BE1-9358-FD5C2C693548}"/>
          </ac:spMkLst>
        </pc:spChg>
      </pc:sldChg>
      <pc:sldChg chg="del">
        <pc:chgData name="Rob Luijten" userId="3656dec8-07ff-49b6-baa7-7de42837e1f6" providerId="ADAL" clId="{AEBB90EE-0D4B-4924-8C4A-51495936DC42}" dt="2022-05-23T07:26:17.716" v="158" actId="47"/>
        <pc:sldMkLst>
          <pc:docMk/>
          <pc:sldMk cId="261806698" sldId="326"/>
        </pc:sldMkLst>
      </pc:sldChg>
      <pc:sldChg chg="addSp modSp new mod">
        <pc:chgData name="Rob Luijten" userId="3656dec8-07ff-49b6-baa7-7de42837e1f6" providerId="ADAL" clId="{AEBB90EE-0D4B-4924-8C4A-51495936DC42}" dt="2022-05-23T07:38:23.836" v="1506" actId="1076"/>
        <pc:sldMkLst>
          <pc:docMk/>
          <pc:sldMk cId="550672163" sldId="326"/>
        </pc:sldMkLst>
        <pc:spChg chg="mod">
          <ac:chgData name="Rob Luijten" userId="3656dec8-07ff-49b6-baa7-7de42837e1f6" providerId="ADAL" clId="{AEBB90EE-0D4B-4924-8C4A-51495936DC42}" dt="2022-05-23T07:35:31.116" v="1137" actId="20577"/>
          <ac:spMkLst>
            <pc:docMk/>
            <pc:sldMk cId="550672163" sldId="326"/>
            <ac:spMk id="2" creationId="{B8AD7E9C-148D-21EE-AADE-1055611948DA}"/>
          </ac:spMkLst>
        </pc:spChg>
        <pc:spChg chg="mod">
          <ac:chgData name="Rob Luijten" userId="3656dec8-07ff-49b6-baa7-7de42837e1f6" providerId="ADAL" clId="{AEBB90EE-0D4B-4924-8C4A-51495936DC42}" dt="2022-05-23T07:36:13.459" v="1437" actId="20577"/>
          <ac:spMkLst>
            <pc:docMk/>
            <pc:sldMk cId="550672163" sldId="326"/>
            <ac:spMk id="3" creationId="{5B0A2E09-2DCF-3C29-80E4-E895F399A9D3}"/>
          </ac:spMkLst>
        </pc:spChg>
        <pc:spChg chg="add mod">
          <ac:chgData name="Rob Luijten" userId="3656dec8-07ff-49b6-baa7-7de42837e1f6" providerId="ADAL" clId="{AEBB90EE-0D4B-4924-8C4A-51495936DC42}" dt="2022-05-23T07:38:23.836" v="1506" actId="1076"/>
          <ac:spMkLst>
            <pc:docMk/>
            <pc:sldMk cId="550672163" sldId="326"/>
            <ac:spMk id="9" creationId="{EE0B6D97-7220-ABE4-2A2D-1251EAA23014}"/>
          </ac:spMkLst>
        </pc:spChg>
        <pc:picChg chg="add mod">
          <ac:chgData name="Rob Luijten" userId="3656dec8-07ff-49b6-baa7-7de42837e1f6" providerId="ADAL" clId="{AEBB90EE-0D4B-4924-8C4A-51495936DC42}" dt="2022-05-23T07:38:23.836" v="1506" actId="1076"/>
          <ac:picMkLst>
            <pc:docMk/>
            <pc:sldMk cId="550672163" sldId="326"/>
            <ac:picMk id="8" creationId="{B4A5C3EF-C2EA-4300-D1CF-98EE03EB233A}"/>
          </ac:picMkLst>
        </pc:picChg>
      </pc:sldChg>
      <pc:sldChg chg="addSp delSp modSp add mod">
        <pc:chgData name="Rob Luijten" userId="3656dec8-07ff-49b6-baa7-7de42837e1f6" providerId="ADAL" clId="{AEBB90EE-0D4B-4924-8C4A-51495936DC42}" dt="2022-05-23T07:54:58.888" v="2472" actId="21"/>
        <pc:sldMkLst>
          <pc:docMk/>
          <pc:sldMk cId="875151830" sldId="327"/>
        </pc:sldMkLst>
        <pc:spChg chg="mod">
          <ac:chgData name="Rob Luijten" userId="3656dec8-07ff-49b6-baa7-7de42837e1f6" providerId="ADAL" clId="{AEBB90EE-0D4B-4924-8C4A-51495936DC42}" dt="2022-05-23T07:38:43.047" v="1520" actId="20577"/>
          <ac:spMkLst>
            <pc:docMk/>
            <pc:sldMk cId="875151830" sldId="327"/>
            <ac:spMk id="2" creationId="{B8AD7E9C-148D-21EE-AADE-1055611948DA}"/>
          </ac:spMkLst>
        </pc:spChg>
        <pc:spChg chg="mod">
          <ac:chgData name="Rob Luijten" userId="3656dec8-07ff-49b6-baa7-7de42837e1f6" providerId="ADAL" clId="{AEBB90EE-0D4B-4924-8C4A-51495936DC42}" dt="2022-05-23T07:53:29.783" v="2460" actId="20577"/>
          <ac:spMkLst>
            <pc:docMk/>
            <pc:sldMk cId="875151830" sldId="327"/>
            <ac:spMk id="3" creationId="{5B0A2E09-2DCF-3C29-80E4-E895F399A9D3}"/>
          </ac:spMkLst>
        </pc:spChg>
        <pc:spChg chg="del mod">
          <ac:chgData name="Rob Luijten" userId="3656dec8-07ff-49b6-baa7-7de42837e1f6" providerId="ADAL" clId="{AEBB90EE-0D4B-4924-8C4A-51495936DC42}" dt="2022-05-23T07:38:39.046" v="1509" actId="478"/>
          <ac:spMkLst>
            <pc:docMk/>
            <pc:sldMk cId="875151830" sldId="327"/>
            <ac:spMk id="9" creationId="{EE0B6D97-7220-ABE4-2A2D-1251EAA23014}"/>
          </ac:spMkLst>
        </pc:spChg>
        <pc:spChg chg="add mod">
          <ac:chgData name="Rob Luijten" userId="3656dec8-07ff-49b6-baa7-7de42837e1f6" providerId="ADAL" clId="{AEBB90EE-0D4B-4924-8C4A-51495936DC42}" dt="2022-05-23T07:39:36.516" v="1628"/>
          <ac:spMkLst>
            <pc:docMk/>
            <pc:sldMk cId="875151830" sldId="327"/>
            <ac:spMk id="11" creationId="{72AF6517-A299-CEFD-EFA6-C036A267A9E3}"/>
          </ac:spMkLst>
        </pc:spChg>
        <pc:picChg chg="del">
          <ac:chgData name="Rob Luijten" userId="3656dec8-07ff-49b6-baa7-7de42837e1f6" providerId="ADAL" clId="{AEBB90EE-0D4B-4924-8C4A-51495936DC42}" dt="2022-05-23T07:38:39.447" v="1510" actId="478"/>
          <ac:picMkLst>
            <pc:docMk/>
            <pc:sldMk cId="875151830" sldId="327"/>
            <ac:picMk id="8" creationId="{B4A5C3EF-C2EA-4300-D1CF-98EE03EB233A}"/>
          </ac:picMkLst>
        </pc:picChg>
        <pc:picChg chg="add mod">
          <ac:chgData name="Rob Luijten" userId="3656dec8-07ff-49b6-baa7-7de42837e1f6" providerId="ADAL" clId="{AEBB90EE-0D4B-4924-8C4A-51495936DC42}" dt="2022-05-23T07:39:51.554" v="1630"/>
          <ac:picMkLst>
            <pc:docMk/>
            <pc:sldMk cId="875151830" sldId="327"/>
            <ac:picMk id="10" creationId="{1DDFD4F3-F209-2FA0-3CF6-B61DEC1FC482}"/>
          </ac:picMkLst>
        </pc:picChg>
        <pc:picChg chg="add del mod">
          <ac:chgData name="Rob Luijten" userId="3656dec8-07ff-49b6-baa7-7de42837e1f6" providerId="ADAL" clId="{AEBB90EE-0D4B-4924-8C4A-51495936DC42}" dt="2022-05-23T07:47:13.532" v="1646"/>
          <ac:picMkLst>
            <pc:docMk/>
            <pc:sldMk cId="875151830" sldId="327"/>
            <ac:picMk id="12" creationId="{76D01C51-5A1C-7FC2-3807-30509F73394D}"/>
          </ac:picMkLst>
        </pc:picChg>
        <pc:picChg chg="add del mod">
          <ac:chgData name="Rob Luijten" userId="3656dec8-07ff-49b6-baa7-7de42837e1f6" providerId="ADAL" clId="{AEBB90EE-0D4B-4924-8C4A-51495936DC42}" dt="2022-05-23T07:54:58.888" v="2472" actId="21"/>
          <ac:picMkLst>
            <pc:docMk/>
            <pc:sldMk cId="875151830" sldId="327"/>
            <ac:picMk id="13" creationId="{D1A2B217-542E-7F31-54B5-34B5BBCD48EA}"/>
          </ac:picMkLst>
        </pc:picChg>
      </pc:sldChg>
      <pc:sldChg chg="del">
        <pc:chgData name="Rob Luijten" userId="3656dec8-07ff-49b6-baa7-7de42837e1f6" providerId="ADAL" clId="{AEBB90EE-0D4B-4924-8C4A-51495936DC42}" dt="2022-05-23T07:26:18.456" v="159" actId="47"/>
        <pc:sldMkLst>
          <pc:docMk/>
          <pc:sldMk cId="2206158047" sldId="327"/>
        </pc:sldMkLst>
      </pc:sldChg>
      <pc:sldChg chg="addSp delSp modSp new mod">
        <pc:chgData name="Rob Luijten" userId="3656dec8-07ff-49b6-baa7-7de42837e1f6" providerId="ADAL" clId="{AEBB90EE-0D4B-4924-8C4A-51495936DC42}" dt="2022-05-23T07:56:32.785" v="2497" actId="1076"/>
        <pc:sldMkLst>
          <pc:docMk/>
          <pc:sldMk cId="2736798990" sldId="328"/>
        </pc:sldMkLst>
        <pc:spChg chg="del">
          <ac:chgData name="Rob Luijten" userId="3656dec8-07ff-49b6-baa7-7de42837e1f6" providerId="ADAL" clId="{AEBB90EE-0D4B-4924-8C4A-51495936DC42}" dt="2022-05-23T07:44:16.339" v="1635" actId="478"/>
          <ac:spMkLst>
            <pc:docMk/>
            <pc:sldMk cId="2736798990" sldId="328"/>
            <ac:spMk id="2" creationId="{B4C84B4A-3F1E-779D-36A7-CDD54DB141E7}"/>
          </ac:spMkLst>
        </pc:spChg>
        <pc:spChg chg="del">
          <ac:chgData name="Rob Luijten" userId="3656dec8-07ff-49b6-baa7-7de42837e1f6" providerId="ADAL" clId="{AEBB90EE-0D4B-4924-8C4A-51495936DC42}" dt="2022-05-23T07:42:18.092" v="1632"/>
          <ac:spMkLst>
            <pc:docMk/>
            <pc:sldMk cId="2736798990" sldId="328"/>
            <ac:spMk id="3" creationId="{4BF527D4-F066-29FE-D420-1457D4841EB3}"/>
          </ac:spMkLst>
        </pc:spChg>
        <pc:spChg chg="add del mod">
          <ac:chgData name="Rob Luijten" userId="3656dec8-07ff-49b6-baa7-7de42837e1f6" providerId="ADAL" clId="{AEBB90EE-0D4B-4924-8C4A-51495936DC42}" dt="2022-05-23T07:44:13.734" v="1634" actId="478"/>
          <ac:spMkLst>
            <pc:docMk/>
            <pc:sldMk cId="2736798990" sldId="328"/>
            <ac:spMk id="9" creationId="{A8A58B63-43CB-90C1-98B1-E04ADE8D25BC}"/>
          </ac:spMkLst>
        </pc:spChg>
        <pc:spChg chg="add mod">
          <ac:chgData name="Rob Luijten" userId="3656dec8-07ff-49b6-baa7-7de42837e1f6" providerId="ADAL" clId="{AEBB90EE-0D4B-4924-8C4A-51495936DC42}" dt="2022-05-23T07:56:32.785" v="2497" actId="1076"/>
          <ac:spMkLst>
            <pc:docMk/>
            <pc:sldMk cId="2736798990" sldId="328"/>
            <ac:spMk id="14" creationId="{209D873E-1346-EF69-E6FD-0131F89D2285}"/>
          </ac:spMkLst>
        </pc:spChg>
        <pc:picChg chg="add del mod">
          <ac:chgData name="Rob Luijten" userId="3656dec8-07ff-49b6-baa7-7de42837e1f6" providerId="ADAL" clId="{AEBB90EE-0D4B-4924-8C4A-51495936DC42}" dt="2022-05-23T07:42:21.564" v="1633" actId="478"/>
          <ac:picMkLst>
            <pc:docMk/>
            <pc:sldMk cId="2736798990" sldId="328"/>
            <ac:picMk id="7" creationId="{FDB27648-F07F-CF71-CDDF-95B2F50D55B4}"/>
          </ac:picMkLst>
        </pc:picChg>
        <pc:picChg chg="add mod">
          <ac:chgData name="Rob Luijten" userId="3656dec8-07ff-49b6-baa7-7de42837e1f6" providerId="ADAL" clId="{AEBB90EE-0D4B-4924-8C4A-51495936DC42}" dt="2022-05-23T07:44:20.549" v="1637" actId="1076"/>
          <ac:picMkLst>
            <pc:docMk/>
            <pc:sldMk cId="2736798990" sldId="328"/>
            <ac:picMk id="11" creationId="{5777587A-D3A1-88E2-7DBA-7238F54C0A15}"/>
          </ac:picMkLst>
        </pc:picChg>
        <pc:picChg chg="add mod">
          <ac:chgData name="Rob Luijten" userId="3656dec8-07ff-49b6-baa7-7de42837e1f6" providerId="ADAL" clId="{AEBB90EE-0D4B-4924-8C4A-51495936DC42}" dt="2022-05-23T07:56:32.785" v="2497" actId="1076"/>
          <ac:picMkLst>
            <pc:docMk/>
            <pc:sldMk cId="2736798990" sldId="328"/>
            <ac:picMk id="13" creationId="{19D73160-291D-39E3-3417-904B2053F3DD}"/>
          </ac:picMkLst>
        </pc:picChg>
      </pc:sldChg>
      <pc:sldChg chg="addSp delSp modSp add mod">
        <pc:chgData name="Rob Luijten" userId="3656dec8-07ff-49b6-baa7-7de42837e1f6" providerId="ADAL" clId="{AEBB90EE-0D4B-4924-8C4A-51495936DC42}" dt="2022-05-23T07:58:05.990" v="2580" actId="255"/>
        <pc:sldMkLst>
          <pc:docMk/>
          <pc:sldMk cId="1107284886" sldId="329"/>
        </pc:sldMkLst>
        <pc:spChg chg="mod">
          <ac:chgData name="Rob Luijten" userId="3656dec8-07ff-49b6-baa7-7de42837e1f6" providerId="ADAL" clId="{AEBB90EE-0D4B-4924-8C4A-51495936DC42}" dt="2022-05-23T07:58:05.990" v="2580" actId="255"/>
          <ac:spMkLst>
            <pc:docMk/>
            <pc:sldMk cId="1107284886" sldId="329"/>
            <ac:spMk id="3" creationId="{5B0A2E09-2DCF-3C29-80E4-E895F399A9D3}"/>
          </ac:spMkLst>
        </pc:spChg>
        <pc:spChg chg="del">
          <ac:chgData name="Rob Luijten" userId="3656dec8-07ff-49b6-baa7-7de42837e1f6" providerId="ADAL" clId="{AEBB90EE-0D4B-4924-8C4A-51495936DC42}" dt="2022-05-23T07:46:31.699" v="1641" actId="478"/>
          <ac:spMkLst>
            <pc:docMk/>
            <pc:sldMk cId="1107284886" sldId="329"/>
            <ac:spMk id="11" creationId="{72AF6517-A299-CEFD-EFA6-C036A267A9E3}"/>
          </ac:spMkLst>
        </pc:spChg>
        <pc:picChg chg="del">
          <ac:chgData name="Rob Luijten" userId="3656dec8-07ff-49b6-baa7-7de42837e1f6" providerId="ADAL" clId="{AEBB90EE-0D4B-4924-8C4A-51495936DC42}" dt="2022-05-23T07:46:31.699" v="1641" actId="478"/>
          <ac:picMkLst>
            <pc:docMk/>
            <pc:sldMk cId="1107284886" sldId="329"/>
            <ac:picMk id="10" creationId="{1DDFD4F3-F209-2FA0-3CF6-B61DEC1FC482}"/>
          </ac:picMkLst>
        </pc:picChg>
        <pc:picChg chg="add del mod">
          <ac:chgData name="Rob Luijten" userId="3656dec8-07ff-49b6-baa7-7de42837e1f6" providerId="ADAL" clId="{AEBB90EE-0D4B-4924-8C4A-51495936DC42}" dt="2022-05-23T07:53:56.010" v="2464" actId="21"/>
          <ac:picMkLst>
            <pc:docMk/>
            <pc:sldMk cId="1107284886" sldId="329"/>
            <ac:picMk id="2050" creationId="{6BD9C884-685F-E774-934E-4950270BA0D5}"/>
          </ac:picMkLst>
        </pc:picChg>
      </pc:sldChg>
      <pc:sldChg chg="addSp delSp modSp add mod modClrScheme chgLayout">
        <pc:chgData name="Rob Luijten" userId="3656dec8-07ff-49b6-baa7-7de42837e1f6" providerId="ADAL" clId="{AEBB90EE-0D4B-4924-8C4A-51495936DC42}" dt="2022-05-23T07:55:18.815" v="2484" actId="26606"/>
        <pc:sldMkLst>
          <pc:docMk/>
          <pc:sldMk cId="655846572" sldId="330"/>
        </pc:sldMkLst>
        <pc:spChg chg="del">
          <ac:chgData name="Rob Luijten" userId="3656dec8-07ff-49b6-baa7-7de42837e1f6" providerId="ADAL" clId="{AEBB90EE-0D4B-4924-8C4A-51495936DC42}" dt="2022-05-23T07:55:09.505" v="2478" actId="478"/>
          <ac:spMkLst>
            <pc:docMk/>
            <pc:sldMk cId="655846572" sldId="330"/>
            <ac:spMk id="2" creationId="{B8AD7E9C-148D-21EE-AADE-1055611948DA}"/>
          </ac:spMkLst>
        </pc:spChg>
        <pc:spChg chg="del">
          <ac:chgData name="Rob Luijten" userId="3656dec8-07ff-49b6-baa7-7de42837e1f6" providerId="ADAL" clId="{AEBB90EE-0D4B-4924-8C4A-51495936DC42}" dt="2022-05-23T07:55:08.327" v="2477" actId="478"/>
          <ac:spMkLst>
            <pc:docMk/>
            <pc:sldMk cId="655846572" sldId="330"/>
            <ac:spMk id="3" creationId="{5B0A2E09-2DCF-3C29-80E4-E895F399A9D3}"/>
          </ac:spMkLst>
        </pc:spChg>
        <pc:spChg chg="mod ord">
          <ac:chgData name="Rob Luijten" userId="3656dec8-07ff-49b6-baa7-7de42837e1f6" providerId="ADAL" clId="{AEBB90EE-0D4B-4924-8C4A-51495936DC42}" dt="2022-05-23T07:55:18.815" v="2484" actId="26606"/>
          <ac:spMkLst>
            <pc:docMk/>
            <pc:sldMk cId="655846572" sldId="330"/>
            <ac:spMk id="4" creationId="{EACD4235-3EED-AEC9-F6CE-186F91336266}"/>
          </ac:spMkLst>
        </pc:spChg>
        <pc:spChg chg="mod">
          <ac:chgData name="Rob Luijten" userId="3656dec8-07ff-49b6-baa7-7de42837e1f6" providerId="ADAL" clId="{AEBB90EE-0D4B-4924-8C4A-51495936DC42}" dt="2022-05-23T07:55:18.815" v="2484" actId="26606"/>
          <ac:spMkLst>
            <pc:docMk/>
            <pc:sldMk cId="655846572" sldId="330"/>
            <ac:spMk id="5" creationId="{B5DBAF65-8364-73E3-4CA6-606F283DCA36}"/>
          </ac:spMkLst>
        </pc:spChg>
        <pc:spChg chg="mod">
          <ac:chgData name="Rob Luijten" userId="3656dec8-07ff-49b6-baa7-7de42837e1f6" providerId="ADAL" clId="{AEBB90EE-0D4B-4924-8C4A-51495936DC42}" dt="2022-05-23T07:55:18.815" v="2484" actId="26606"/>
          <ac:spMkLst>
            <pc:docMk/>
            <pc:sldMk cId="655846572" sldId="330"/>
            <ac:spMk id="6" creationId="{1DED6A12-1E39-E7B2-F5F2-C325EE6004D5}"/>
          </ac:spMkLst>
        </pc:spChg>
        <pc:spChg chg="add del mod">
          <ac:chgData name="Rob Luijten" userId="3656dec8-07ff-49b6-baa7-7de42837e1f6" providerId="ADAL" clId="{AEBB90EE-0D4B-4924-8C4A-51495936DC42}" dt="2022-05-23T07:55:12.702" v="2481" actId="478"/>
          <ac:spMkLst>
            <pc:docMk/>
            <pc:sldMk cId="655846572" sldId="330"/>
            <ac:spMk id="8" creationId="{3FD10475-8CAC-E95E-BB05-6F2C260EA9FF}"/>
          </ac:spMkLst>
        </pc:spChg>
        <pc:spChg chg="del mod">
          <ac:chgData name="Rob Luijten" userId="3656dec8-07ff-49b6-baa7-7de42837e1f6" providerId="ADAL" clId="{AEBB90EE-0D4B-4924-8C4A-51495936DC42}" dt="2022-05-23T07:55:06.077" v="2476" actId="478"/>
          <ac:spMkLst>
            <pc:docMk/>
            <pc:sldMk cId="655846572" sldId="330"/>
            <ac:spMk id="11" creationId="{72AF6517-A299-CEFD-EFA6-C036A267A9E3}"/>
          </ac:spMkLst>
        </pc:spChg>
        <pc:spChg chg="add del mod">
          <ac:chgData name="Rob Luijten" userId="3656dec8-07ff-49b6-baa7-7de42837e1f6" providerId="ADAL" clId="{AEBB90EE-0D4B-4924-8C4A-51495936DC42}" dt="2022-05-23T07:55:11.111" v="2480" actId="478"/>
          <ac:spMkLst>
            <pc:docMk/>
            <pc:sldMk cId="655846572" sldId="330"/>
            <ac:spMk id="12" creationId="{B5F4C448-7297-A3BF-ECE3-A4774854B90A}"/>
          </ac:spMkLst>
        </pc:spChg>
        <pc:picChg chg="del">
          <ac:chgData name="Rob Luijten" userId="3656dec8-07ff-49b6-baa7-7de42837e1f6" providerId="ADAL" clId="{AEBB90EE-0D4B-4924-8C4A-51495936DC42}" dt="2022-05-23T07:55:04.327" v="2475" actId="478"/>
          <ac:picMkLst>
            <pc:docMk/>
            <pc:sldMk cId="655846572" sldId="330"/>
            <ac:picMk id="10" creationId="{1DDFD4F3-F209-2FA0-3CF6-B61DEC1FC482}"/>
          </ac:picMkLst>
        </pc:picChg>
        <pc:picChg chg="add mod">
          <ac:chgData name="Rob Luijten" userId="3656dec8-07ff-49b6-baa7-7de42837e1f6" providerId="ADAL" clId="{AEBB90EE-0D4B-4924-8C4A-51495936DC42}" dt="2022-05-23T07:55:18.815" v="2484" actId="26606"/>
          <ac:picMkLst>
            <pc:docMk/>
            <pc:sldMk cId="655846572" sldId="330"/>
            <ac:picMk id="13" creationId="{68A26E45-F9E3-2F2C-AE86-BA453E498A0E}"/>
          </ac:picMkLst>
        </pc:picChg>
      </pc:sldChg>
      <pc:sldChg chg="addSp modSp new mod">
        <pc:chgData name="Rob Luijten" userId="3656dec8-07ff-49b6-baa7-7de42837e1f6" providerId="ADAL" clId="{AEBB90EE-0D4B-4924-8C4A-51495936DC42}" dt="2022-05-23T08:06:18.497" v="2783" actId="20577"/>
        <pc:sldMkLst>
          <pc:docMk/>
          <pc:sldMk cId="1098878608" sldId="331"/>
        </pc:sldMkLst>
        <pc:spChg chg="mod">
          <ac:chgData name="Rob Luijten" userId="3656dec8-07ff-49b6-baa7-7de42837e1f6" providerId="ADAL" clId="{AEBB90EE-0D4B-4924-8C4A-51495936DC42}" dt="2022-05-23T08:00:30.769" v="2599" actId="20577"/>
          <ac:spMkLst>
            <pc:docMk/>
            <pc:sldMk cId="1098878608" sldId="331"/>
            <ac:spMk id="2" creationId="{F60D70C9-7D7A-96D1-A04B-B83E42E2864E}"/>
          </ac:spMkLst>
        </pc:spChg>
        <pc:spChg chg="mod">
          <ac:chgData name="Rob Luijten" userId="3656dec8-07ff-49b6-baa7-7de42837e1f6" providerId="ADAL" clId="{AEBB90EE-0D4B-4924-8C4A-51495936DC42}" dt="2022-05-23T08:06:18.497" v="2783" actId="20577"/>
          <ac:spMkLst>
            <pc:docMk/>
            <pc:sldMk cId="1098878608" sldId="331"/>
            <ac:spMk id="3" creationId="{2232B60E-D251-526C-DC65-10D3ABDC3DD2}"/>
          </ac:spMkLst>
        </pc:spChg>
        <pc:spChg chg="add mod">
          <ac:chgData name="Rob Luijten" userId="3656dec8-07ff-49b6-baa7-7de42837e1f6" providerId="ADAL" clId="{AEBB90EE-0D4B-4924-8C4A-51495936DC42}" dt="2022-05-23T08:06:05.133" v="2778" actId="1076"/>
          <ac:spMkLst>
            <pc:docMk/>
            <pc:sldMk cId="1098878608" sldId="331"/>
            <ac:spMk id="9" creationId="{30F7F043-D3F3-9FBF-906A-D7967EB90666}"/>
          </ac:spMkLst>
        </pc:spChg>
        <pc:picChg chg="add mod">
          <ac:chgData name="Rob Luijten" userId="3656dec8-07ff-49b6-baa7-7de42837e1f6" providerId="ADAL" clId="{AEBB90EE-0D4B-4924-8C4A-51495936DC42}" dt="2022-05-23T08:06:05.133" v="2778" actId="1076"/>
          <ac:picMkLst>
            <pc:docMk/>
            <pc:sldMk cId="1098878608" sldId="331"/>
            <ac:picMk id="8" creationId="{496CEF2A-4565-46F0-CF33-F294F769A4A1}"/>
          </ac:picMkLst>
        </pc:picChg>
      </pc:sldChg>
      <pc:sldChg chg="addSp delSp modSp new mod">
        <pc:chgData name="Rob Luijten" userId="3656dec8-07ff-49b6-baa7-7de42837e1f6" providerId="ADAL" clId="{AEBB90EE-0D4B-4924-8C4A-51495936DC42}" dt="2022-05-23T08:10:58.539" v="3169" actId="1076"/>
        <pc:sldMkLst>
          <pc:docMk/>
          <pc:sldMk cId="572532172" sldId="332"/>
        </pc:sldMkLst>
        <pc:spChg chg="mod">
          <ac:chgData name="Rob Luijten" userId="3656dec8-07ff-49b6-baa7-7de42837e1f6" providerId="ADAL" clId="{AEBB90EE-0D4B-4924-8C4A-51495936DC42}" dt="2022-05-23T08:07:19.487" v="2819" actId="20577"/>
          <ac:spMkLst>
            <pc:docMk/>
            <pc:sldMk cId="572532172" sldId="332"/>
            <ac:spMk id="2" creationId="{C82D602A-7A5A-B809-AEAC-F82410C67557}"/>
          </ac:spMkLst>
        </pc:spChg>
        <pc:spChg chg="mod">
          <ac:chgData name="Rob Luijten" userId="3656dec8-07ff-49b6-baa7-7de42837e1f6" providerId="ADAL" clId="{AEBB90EE-0D4B-4924-8C4A-51495936DC42}" dt="2022-05-23T08:10:58.539" v="3169" actId="1076"/>
          <ac:spMkLst>
            <pc:docMk/>
            <pc:sldMk cId="572532172" sldId="332"/>
            <ac:spMk id="3" creationId="{B07B843B-242A-E839-5006-E79BE0D0F079}"/>
          </ac:spMkLst>
        </pc:spChg>
        <pc:picChg chg="add mod">
          <ac:chgData name="Rob Luijten" userId="3656dec8-07ff-49b6-baa7-7de42837e1f6" providerId="ADAL" clId="{AEBB90EE-0D4B-4924-8C4A-51495936DC42}" dt="2022-05-23T08:10:39.085" v="3163" actId="1076"/>
          <ac:picMkLst>
            <pc:docMk/>
            <pc:sldMk cId="572532172" sldId="332"/>
            <ac:picMk id="5122" creationId="{E50AC4BF-B4FF-F56B-D520-B4F728CB6D75}"/>
          </ac:picMkLst>
        </pc:picChg>
        <pc:picChg chg="add del mod">
          <ac:chgData name="Rob Luijten" userId="3656dec8-07ff-49b6-baa7-7de42837e1f6" providerId="ADAL" clId="{AEBB90EE-0D4B-4924-8C4A-51495936DC42}" dt="2022-05-23T08:09:06.584" v="3139"/>
          <ac:picMkLst>
            <pc:docMk/>
            <pc:sldMk cId="572532172" sldId="332"/>
            <ac:picMk id="5124" creationId="{DD7F7704-EA2C-9C0D-33AD-52E7A985C257}"/>
          </ac:picMkLst>
        </pc:picChg>
        <pc:picChg chg="add mod">
          <ac:chgData name="Rob Luijten" userId="3656dec8-07ff-49b6-baa7-7de42837e1f6" providerId="ADAL" clId="{AEBB90EE-0D4B-4924-8C4A-51495936DC42}" dt="2022-05-23T08:10:45.444" v="3166" actId="1076"/>
          <ac:picMkLst>
            <pc:docMk/>
            <pc:sldMk cId="572532172" sldId="332"/>
            <ac:picMk id="5126" creationId="{3AC2C474-A241-0680-F1FD-4090DB973E2D}"/>
          </ac:picMkLst>
        </pc:picChg>
        <pc:picChg chg="add del mod">
          <ac:chgData name="Rob Luijten" userId="3656dec8-07ff-49b6-baa7-7de42837e1f6" providerId="ADAL" clId="{AEBB90EE-0D4B-4924-8C4A-51495936DC42}" dt="2022-05-23T08:09:45.710" v="3146"/>
          <ac:picMkLst>
            <pc:docMk/>
            <pc:sldMk cId="572532172" sldId="332"/>
            <ac:picMk id="5128" creationId="{A8AA13F6-51F9-0DE5-9636-83F23FF015C1}"/>
          </ac:picMkLst>
        </pc:picChg>
        <pc:picChg chg="add mod">
          <ac:chgData name="Rob Luijten" userId="3656dec8-07ff-49b6-baa7-7de42837e1f6" providerId="ADAL" clId="{AEBB90EE-0D4B-4924-8C4A-51495936DC42}" dt="2022-05-23T08:10:42.771" v="3165" actId="14100"/>
          <ac:picMkLst>
            <pc:docMk/>
            <pc:sldMk cId="572532172" sldId="332"/>
            <ac:picMk id="5130" creationId="{9209F1A3-835A-9019-B7D5-10AC3F6F0F8D}"/>
          </ac:picMkLst>
        </pc:picChg>
      </pc:sldChg>
    </pc:docChg>
  </pc:docChgLst>
  <pc:docChgLst>
    <pc:chgData name="Rob Luijten" userId="3656dec8-07ff-49b6-baa7-7de42837e1f6" providerId="ADAL" clId="{FE1907FB-7B8A-4389-AF75-B4DE1D83835F}"/>
    <pc:docChg chg="undo custSel addSld delSld modSld sldOrd">
      <pc:chgData name="Rob Luijten" userId="3656dec8-07ff-49b6-baa7-7de42837e1f6" providerId="ADAL" clId="{FE1907FB-7B8A-4389-AF75-B4DE1D83835F}" dt="2022-02-21T19:29:39.874" v="10153" actId="20577"/>
      <pc:docMkLst>
        <pc:docMk/>
      </pc:docMkLst>
      <pc:sldChg chg="addSp delSp modSp mod">
        <pc:chgData name="Rob Luijten" userId="3656dec8-07ff-49b6-baa7-7de42837e1f6" providerId="ADAL" clId="{FE1907FB-7B8A-4389-AF75-B4DE1D83835F}" dt="2022-02-21T16:10:34.324" v="114" actId="1036"/>
        <pc:sldMkLst>
          <pc:docMk/>
          <pc:sldMk cId="2574358565" sldId="257"/>
        </pc:sldMkLst>
        <pc:spChg chg="mod">
          <ac:chgData name="Rob Luijten" userId="3656dec8-07ff-49b6-baa7-7de42837e1f6" providerId="ADAL" clId="{FE1907FB-7B8A-4389-AF75-B4DE1D83835F}" dt="2022-02-21T16:05:02.297" v="15" actId="20577"/>
          <ac:spMkLst>
            <pc:docMk/>
            <pc:sldMk cId="2574358565" sldId="257"/>
            <ac:spMk id="2" creationId="{00000000-0000-0000-0000-000000000000}"/>
          </ac:spMkLst>
        </pc:spChg>
        <pc:spChg chg="mod">
          <ac:chgData name="Rob Luijten" userId="3656dec8-07ff-49b6-baa7-7de42837e1f6" providerId="ADAL" clId="{FE1907FB-7B8A-4389-AF75-B4DE1D83835F}" dt="2022-02-21T16:10:34.324" v="114" actId="1036"/>
          <ac:spMkLst>
            <pc:docMk/>
            <pc:sldMk cId="2574358565" sldId="257"/>
            <ac:spMk id="3" creationId="{00000000-0000-0000-0000-000000000000}"/>
          </ac:spMkLst>
        </pc:spChg>
        <pc:spChg chg="del mod">
          <ac:chgData name="Rob Luijten" userId="3656dec8-07ff-49b6-baa7-7de42837e1f6" providerId="ADAL" clId="{FE1907FB-7B8A-4389-AF75-B4DE1D83835F}" dt="2022-02-21T16:05:30.225" v="47" actId="478"/>
          <ac:spMkLst>
            <pc:docMk/>
            <pc:sldMk cId="2574358565" sldId="257"/>
            <ac:spMk id="4" creationId="{C90B4974-1D50-4DA6-9278-9B74F5E868C0}"/>
          </ac:spMkLst>
        </pc:spChg>
        <pc:picChg chg="add del">
          <ac:chgData name="Rob Luijten" userId="3656dec8-07ff-49b6-baa7-7de42837e1f6" providerId="ADAL" clId="{FE1907FB-7B8A-4389-AF75-B4DE1D83835F}" dt="2022-02-21T16:06:23.040" v="49"/>
          <ac:picMkLst>
            <pc:docMk/>
            <pc:sldMk cId="2574358565" sldId="257"/>
            <ac:picMk id="1026" creationId="{7EC1BC92-42B6-42D8-9077-0F8FB0EEC0A5}"/>
          </ac:picMkLst>
        </pc:picChg>
        <pc:picChg chg="add mod">
          <ac:chgData name="Rob Luijten" userId="3656dec8-07ff-49b6-baa7-7de42837e1f6" providerId="ADAL" clId="{FE1907FB-7B8A-4389-AF75-B4DE1D83835F}" dt="2022-02-21T16:09:55.415" v="59" actId="732"/>
          <ac:picMkLst>
            <pc:docMk/>
            <pc:sldMk cId="2574358565" sldId="257"/>
            <ac:picMk id="1028" creationId="{C1C9B78E-9B31-42C1-8D7F-97C9851FCE9E}"/>
          </ac:picMkLst>
        </pc:picChg>
      </pc:sldChg>
      <pc:sldChg chg="addSp modSp mod modNotesTx">
        <pc:chgData name="Rob Luijten" userId="3656dec8-07ff-49b6-baa7-7de42837e1f6" providerId="ADAL" clId="{FE1907FB-7B8A-4389-AF75-B4DE1D83835F}" dt="2022-02-21T18:02:44.986" v="3026" actId="790"/>
        <pc:sldMkLst>
          <pc:docMk/>
          <pc:sldMk cId="2725839977" sldId="307"/>
        </pc:sldMkLst>
        <pc:spChg chg="add mod">
          <ac:chgData name="Rob Luijten" userId="3656dec8-07ff-49b6-baa7-7de42837e1f6" providerId="ADAL" clId="{FE1907FB-7B8A-4389-AF75-B4DE1D83835F}" dt="2022-02-21T16:17:38.450" v="566" actId="207"/>
          <ac:spMkLst>
            <pc:docMk/>
            <pc:sldMk cId="2725839977" sldId="307"/>
            <ac:spMk id="5" creationId="{AEC201C4-80AF-410D-9722-DA8B631DE67C}"/>
          </ac:spMkLst>
        </pc:spChg>
        <pc:spChg chg="mod">
          <ac:chgData name="Rob Luijten" userId="3656dec8-07ff-49b6-baa7-7de42837e1f6" providerId="ADAL" clId="{FE1907FB-7B8A-4389-AF75-B4DE1D83835F}" dt="2022-02-21T18:02:44.986" v="3026" actId="790"/>
          <ac:spMkLst>
            <pc:docMk/>
            <pc:sldMk cId="2725839977" sldId="307"/>
            <ac:spMk id="8" creationId="{2E58751F-FA98-4DF6-BF0C-E4D07A83E432}"/>
          </ac:spMkLst>
        </pc:spChg>
        <pc:spChg chg="mod">
          <ac:chgData name="Rob Luijten" userId="3656dec8-07ff-49b6-baa7-7de42837e1f6" providerId="ADAL" clId="{FE1907FB-7B8A-4389-AF75-B4DE1D83835F}" dt="2022-02-21T16:10:54.599" v="141" actId="20577"/>
          <ac:spMkLst>
            <pc:docMk/>
            <pc:sldMk cId="2725839977" sldId="307"/>
            <ac:spMk id="9" creationId="{FD25673A-273D-4FB9-BD11-28B8206B1CA8}"/>
          </ac:spMkLst>
        </pc:spChg>
        <pc:spChg chg="mod">
          <ac:chgData name="Rob Luijten" userId="3656dec8-07ff-49b6-baa7-7de42837e1f6" providerId="ADAL" clId="{FE1907FB-7B8A-4389-AF75-B4DE1D83835F}" dt="2022-02-21T16:11:07.683" v="192" actId="1076"/>
          <ac:spMkLst>
            <pc:docMk/>
            <pc:sldMk cId="2725839977" sldId="307"/>
            <ac:spMk id="13" creationId="{DA9880A2-D8C3-4D88-BB6D-DF530C7C6F30}"/>
          </ac:spMkLst>
        </pc:spChg>
      </pc:sldChg>
      <pc:sldChg chg="modSp new del mod">
        <pc:chgData name="Rob Luijten" userId="3656dec8-07ff-49b6-baa7-7de42837e1f6" providerId="ADAL" clId="{FE1907FB-7B8A-4389-AF75-B4DE1D83835F}" dt="2022-02-21T16:52:14.403" v="1112" actId="47"/>
        <pc:sldMkLst>
          <pc:docMk/>
          <pc:sldMk cId="387652769" sldId="308"/>
        </pc:sldMkLst>
        <pc:spChg chg="mod">
          <ac:chgData name="Rob Luijten" userId="3656dec8-07ff-49b6-baa7-7de42837e1f6" providerId="ADAL" clId="{FE1907FB-7B8A-4389-AF75-B4DE1D83835F}" dt="2022-02-21T16:34:00.722" v="589" actId="20577"/>
          <ac:spMkLst>
            <pc:docMk/>
            <pc:sldMk cId="387652769" sldId="308"/>
            <ac:spMk id="2" creationId="{E1CCBA53-3C6B-4B33-BDFC-71270F1BE367}"/>
          </ac:spMkLst>
        </pc:spChg>
        <pc:spChg chg="mod">
          <ac:chgData name="Rob Luijten" userId="3656dec8-07ff-49b6-baa7-7de42837e1f6" providerId="ADAL" clId="{FE1907FB-7B8A-4389-AF75-B4DE1D83835F}" dt="2022-02-21T16:35:48.715" v="657" actId="20577"/>
          <ac:spMkLst>
            <pc:docMk/>
            <pc:sldMk cId="387652769" sldId="308"/>
            <ac:spMk id="3" creationId="{0DC37C02-479E-4C70-9E09-9BF2EDA40E8F}"/>
          </ac:spMkLst>
        </pc:spChg>
      </pc:sldChg>
      <pc:sldChg chg="del">
        <pc:chgData name="Rob Luijten" userId="3656dec8-07ff-49b6-baa7-7de42837e1f6" providerId="ADAL" clId="{FE1907FB-7B8A-4389-AF75-B4DE1D83835F}" dt="2022-02-21T16:10:47.225" v="129" actId="47"/>
        <pc:sldMkLst>
          <pc:docMk/>
          <pc:sldMk cId="1990601314" sldId="308"/>
        </pc:sldMkLst>
      </pc:sldChg>
      <pc:sldChg chg="addSp delSp modSp new mod">
        <pc:chgData name="Rob Luijten" userId="3656dec8-07ff-49b6-baa7-7de42837e1f6" providerId="ADAL" clId="{FE1907FB-7B8A-4389-AF75-B4DE1D83835F}" dt="2022-02-21T16:56:19.253" v="1398" actId="478"/>
        <pc:sldMkLst>
          <pc:docMk/>
          <pc:sldMk cId="1080926081" sldId="309"/>
        </pc:sldMkLst>
        <pc:spChg chg="mod">
          <ac:chgData name="Rob Luijten" userId="3656dec8-07ff-49b6-baa7-7de42837e1f6" providerId="ADAL" clId="{FE1907FB-7B8A-4389-AF75-B4DE1D83835F}" dt="2022-02-21T16:46:44.519" v="739" actId="1036"/>
          <ac:spMkLst>
            <pc:docMk/>
            <pc:sldMk cId="1080926081" sldId="309"/>
            <ac:spMk id="2" creationId="{9AAFCB65-6A34-4C21-AFAD-88F2F766EA51}"/>
          </ac:spMkLst>
        </pc:spChg>
        <pc:spChg chg="del">
          <ac:chgData name="Rob Luijten" userId="3656dec8-07ff-49b6-baa7-7de42837e1f6" providerId="ADAL" clId="{FE1907FB-7B8A-4389-AF75-B4DE1D83835F}" dt="2022-02-21T16:41:17.055" v="659" actId="931"/>
          <ac:spMkLst>
            <pc:docMk/>
            <pc:sldMk cId="1080926081" sldId="309"/>
            <ac:spMk id="3" creationId="{270BD74D-2DB4-41F1-AE2B-F06B5FF3155E}"/>
          </ac:spMkLst>
        </pc:spChg>
        <pc:spChg chg="del">
          <ac:chgData name="Rob Luijten" userId="3656dec8-07ff-49b6-baa7-7de42837e1f6" providerId="ADAL" clId="{FE1907FB-7B8A-4389-AF75-B4DE1D83835F}" dt="2022-02-21T16:56:18.265" v="1397" actId="478"/>
          <ac:spMkLst>
            <pc:docMk/>
            <pc:sldMk cId="1080926081" sldId="309"/>
            <ac:spMk id="5" creationId="{0643B4E2-AABF-4E39-88C2-D17CEB9D31F1}"/>
          </ac:spMkLst>
        </pc:spChg>
        <pc:spChg chg="del">
          <ac:chgData name="Rob Luijten" userId="3656dec8-07ff-49b6-baa7-7de42837e1f6" providerId="ADAL" clId="{FE1907FB-7B8A-4389-AF75-B4DE1D83835F}" dt="2022-02-21T16:56:19.253" v="1398" actId="478"/>
          <ac:spMkLst>
            <pc:docMk/>
            <pc:sldMk cId="1080926081" sldId="309"/>
            <ac:spMk id="6" creationId="{DC8C5033-CED0-4242-99A4-0728ECCF49F3}"/>
          </ac:spMkLst>
        </pc:spChg>
        <pc:spChg chg="add mod">
          <ac:chgData name="Rob Luijten" userId="3656dec8-07ff-49b6-baa7-7de42837e1f6" providerId="ADAL" clId="{FE1907FB-7B8A-4389-AF75-B4DE1D83835F}" dt="2022-02-21T16:46:53.786" v="757" actId="20577"/>
          <ac:spMkLst>
            <pc:docMk/>
            <pc:sldMk cId="1080926081" sldId="309"/>
            <ac:spMk id="10" creationId="{0939EDFA-A70C-43E6-8E7E-64475547E115}"/>
          </ac:spMkLst>
        </pc:spChg>
        <pc:spChg chg="add mod">
          <ac:chgData name="Rob Luijten" userId="3656dec8-07ff-49b6-baa7-7de42837e1f6" providerId="ADAL" clId="{FE1907FB-7B8A-4389-AF75-B4DE1D83835F}" dt="2022-02-21T16:49:11.198" v="854" actId="1037"/>
          <ac:spMkLst>
            <pc:docMk/>
            <pc:sldMk cId="1080926081" sldId="309"/>
            <ac:spMk id="11" creationId="{86AF8723-5327-4D41-9E35-A42F45665FA1}"/>
          </ac:spMkLst>
        </pc:spChg>
        <pc:picChg chg="add mod">
          <ac:chgData name="Rob Luijten" userId="3656dec8-07ff-49b6-baa7-7de42837e1f6" providerId="ADAL" clId="{FE1907FB-7B8A-4389-AF75-B4DE1D83835F}" dt="2022-02-21T16:45:55.429" v="719"/>
          <ac:picMkLst>
            <pc:docMk/>
            <pc:sldMk cId="1080926081" sldId="309"/>
            <ac:picMk id="8" creationId="{26BA5A84-22CA-4657-AA80-FAD1CD3BED39}"/>
          </ac:picMkLst>
        </pc:picChg>
        <pc:picChg chg="add mod">
          <ac:chgData name="Rob Luijten" userId="3656dec8-07ff-49b6-baa7-7de42837e1f6" providerId="ADAL" clId="{FE1907FB-7B8A-4389-AF75-B4DE1D83835F}" dt="2022-02-21T16:46:09.581" v="720"/>
          <ac:picMkLst>
            <pc:docMk/>
            <pc:sldMk cId="1080926081" sldId="309"/>
            <ac:picMk id="9" creationId="{275504D9-0AB1-4A76-B7EA-239D9133EAAA}"/>
          </ac:picMkLst>
        </pc:picChg>
      </pc:sldChg>
      <pc:sldChg chg="del">
        <pc:chgData name="Rob Luijten" userId="3656dec8-07ff-49b6-baa7-7de42837e1f6" providerId="ADAL" clId="{FE1907FB-7B8A-4389-AF75-B4DE1D83835F}" dt="2022-02-21T16:10:50.516" v="130" actId="47"/>
        <pc:sldMkLst>
          <pc:docMk/>
          <pc:sldMk cId="1443683280" sldId="309"/>
        </pc:sldMkLst>
      </pc:sldChg>
      <pc:sldChg chg="del">
        <pc:chgData name="Rob Luijten" userId="3656dec8-07ff-49b6-baa7-7de42837e1f6" providerId="ADAL" clId="{FE1907FB-7B8A-4389-AF75-B4DE1D83835F}" dt="2022-02-21T16:10:47.078" v="128" actId="47"/>
        <pc:sldMkLst>
          <pc:docMk/>
          <pc:sldMk cId="2339466528" sldId="310"/>
        </pc:sldMkLst>
      </pc:sldChg>
      <pc:sldChg chg="addSp delSp modSp new mod">
        <pc:chgData name="Rob Luijten" userId="3656dec8-07ff-49b6-baa7-7de42837e1f6" providerId="ADAL" clId="{FE1907FB-7B8A-4389-AF75-B4DE1D83835F}" dt="2022-02-21T18:02:50.759" v="3027" actId="20577"/>
        <pc:sldMkLst>
          <pc:docMk/>
          <pc:sldMk cId="3450156338" sldId="310"/>
        </pc:sldMkLst>
        <pc:spChg chg="mod">
          <ac:chgData name="Rob Luijten" userId="3656dec8-07ff-49b6-baa7-7de42837e1f6" providerId="ADAL" clId="{FE1907FB-7B8A-4389-AF75-B4DE1D83835F}" dt="2022-02-21T16:47:32.113" v="801" actId="20577"/>
          <ac:spMkLst>
            <pc:docMk/>
            <pc:sldMk cId="3450156338" sldId="310"/>
            <ac:spMk id="2" creationId="{F0E6C68C-36A1-4EAB-B64C-CA660C34A16B}"/>
          </ac:spMkLst>
        </pc:spChg>
        <pc:spChg chg="del">
          <ac:chgData name="Rob Luijten" userId="3656dec8-07ff-49b6-baa7-7de42837e1f6" providerId="ADAL" clId="{FE1907FB-7B8A-4389-AF75-B4DE1D83835F}" dt="2022-02-21T16:47:51.266" v="802" actId="931"/>
          <ac:spMkLst>
            <pc:docMk/>
            <pc:sldMk cId="3450156338" sldId="310"/>
            <ac:spMk id="3" creationId="{D718D7F8-AD31-4BE3-BD03-77FEEF2A4729}"/>
          </ac:spMkLst>
        </pc:spChg>
        <pc:spChg chg="del">
          <ac:chgData name="Rob Luijten" userId="3656dec8-07ff-49b6-baa7-7de42837e1f6" providerId="ADAL" clId="{FE1907FB-7B8A-4389-AF75-B4DE1D83835F}" dt="2022-02-21T16:56:09.896" v="1392" actId="478"/>
          <ac:spMkLst>
            <pc:docMk/>
            <pc:sldMk cId="3450156338" sldId="310"/>
            <ac:spMk id="5" creationId="{C7B9427C-2DB7-47D1-82DE-2C86B4A1CC46}"/>
          </ac:spMkLst>
        </pc:spChg>
        <pc:spChg chg="del">
          <ac:chgData name="Rob Luijten" userId="3656dec8-07ff-49b6-baa7-7de42837e1f6" providerId="ADAL" clId="{FE1907FB-7B8A-4389-AF75-B4DE1D83835F}" dt="2022-02-21T16:56:12.429" v="1393" actId="478"/>
          <ac:spMkLst>
            <pc:docMk/>
            <pc:sldMk cId="3450156338" sldId="310"/>
            <ac:spMk id="6" creationId="{3FF21906-C211-4B8E-B31A-5E0C2C8B31E5}"/>
          </ac:spMkLst>
        </pc:spChg>
        <pc:spChg chg="add mod">
          <ac:chgData name="Rob Luijten" userId="3656dec8-07ff-49b6-baa7-7de42837e1f6" providerId="ADAL" clId="{FE1907FB-7B8A-4389-AF75-B4DE1D83835F}" dt="2022-02-21T16:48:55.933" v="847" actId="1038"/>
          <ac:spMkLst>
            <pc:docMk/>
            <pc:sldMk cId="3450156338" sldId="310"/>
            <ac:spMk id="9" creationId="{905C35E2-7832-4C40-9D13-13900822C217}"/>
          </ac:spMkLst>
        </pc:spChg>
        <pc:spChg chg="add mod">
          <ac:chgData name="Rob Luijten" userId="3656dec8-07ff-49b6-baa7-7de42837e1f6" providerId="ADAL" clId="{FE1907FB-7B8A-4389-AF75-B4DE1D83835F}" dt="2022-02-21T18:02:50.759" v="3027" actId="20577"/>
          <ac:spMkLst>
            <pc:docMk/>
            <pc:sldMk cId="3450156338" sldId="310"/>
            <ac:spMk id="10" creationId="{41D860E3-7247-4D5D-82E5-38F424A8830A}"/>
          </ac:spMkLst>
        </pc:spChg>
        <pc:picChg chg="add mod">
          <ac:chgData name="Rob Luijten" userId="3656dec8-07ff-49b6-baa7-7de42837e1f6" providerId="ADAL" clId="{FE1907FB-7B8A-4389-AF75-B4DE1D83835F}" dt="2022-02-21T16:48:19.351" v="807"/>
          <ac:picMkLst>
            <pc:docMk/>
            <pc:sldMk cId="3450156338" sldId="310"/>
            <ac:picMk id="8" creationId="{3BC4AFC3-461D-464D-8E31-C24DBF8A1B25}"/>
          </ac:picMkLst>
        </pc:picChg>
      </pc:sldChg>
      <pc:sldChg chg="del">
        <pc:chgData name="Rob Luijten" userId="3656dec8-07ff-49b6-baa7-7de42837e1f6" providerId="ADAL" clId="{FE1907FB-7B8A-4389-AF75-B4DE1D83835F}" dt="2022-02-21T16:10:46.797" v="126" actId="47"/>
        <pc:sldMkLst>
          <pc:docMk/>
          <pc:sldMk cId="177591369" sldId="311"/>
        </pc:sldMkLst>
      </pc:sldChg>
      <pc:sldChg chg="addSp delSp modSp add mod ord modAnim modNotesTx">
        <pc:chgData name="Rob Luijten" userId="3656dec8-07ff-49b6-baa7-7de42837e1f6" providerId="ADAL" clId="{FE1907FB-7B8A-4389-AF75-B4DE1D83835F}" dt="2022-02-21T18:59:29.424" v="6534"/>
        <pc:sldMkLst>
          <pc:docMk/>
          <pc:sldMk cId="1564067866" sldId="311"/>
        </pc:sldMkLst>
        <pc:spChg chg="mod">
          <ac:chgData name="Rob Luijten" userId="3656dec8-07ff-49b6-baa7-7de42837e1f6" providerId="ADAL" clId="{FE1907FB-7B8A-4389-AF75-B4DE1D83835F}" dt="2022-02-21T18:59:18.664" v="6533" actId="20577"/>
          <ac:spMkLst>
            <pc:docMk/>
            <pc:sldMk cId="1564067866" sldId="311"/>
            <ac:spMk id="3" creationId="{0DC37C02-479E-4C70-9E09-9BF2EDA40E8F}"/>
          </ac:spMkLst>
        </pc:spChg>
        <pc:spChg chg="del mod">
          <ac:chgData name="Rob Luijten" userId="3656dec8-07ff-49b6-baa7-7de42837e1f6" providerId="ADAL" clId="{FE1907FB-7B8A-4389-AF75-B4DE1D83835F}" dt="2022-02-21T16:56:16.431" v="1396" actId="478"/>
          <ac:spMkLst>
            <pc:docMk/>
            <pc:sldMk cId="1564067866" sldId="311"/>
            <ac:spMk id="5" creationId="{1303618B-EDD4-43AC-939E-AD49721B4385}"/>
          </ac:spMkLst>
        </pc:spChg>
        <pc:spChg chg="del">
          <ac:chgData name="Rob Luijten" userId="3656dec8-07ff-49b6-baa7-7de42837e1f6" providerId="ADAL" clId="{FE1907FB-7B8A-4389-AF75-B4DE1D83835F}" dt="2022-02-21T16:56:14.096" v="1394" actId="478"/>
          <ac:spMkLst>
            <pc:docMk/>
            <pc:sldMk cId="1564067866" sldId="311"/>
            <ac:spMk id="6" creationId="{61BFD7CD-4822-4448-BD98-A161544403FC}"/>
          </ac:spMkLst>
        </pc:spChg>
        <pc:picChg chg="add mod">
          <ac:chgData name="Rob Luijten" userId="3656dec8-07ff-49b6-baa7-7de42837e1f6" providerId="ADAL" clId="{FE1907FB-7B8A-4389-AF75-B4DE1D83835F}" dt="2022-02-21T16:52:09.832" v="1111" actId="1076"/>
          <ac:picMkLst>
            <pc:docMk/>
            <pc:sldMk cId="1564067866" sldId="311"/>
            <ac:picMk id="1026" creationId="{330C4097-A074-4F9C-B3EF-4EC1F684D3C0}"/>
          </ac:picMkLst>
        </pc:picChg>
      </pc:sldChg>
      <pc:sldChg chg="addSp modSp add mod">
        <pc:chgData name="Rob Luijten" userId="3656dec8-07ff-49b6-baa7-7de42837e1f6" providerId="ADAL" clId="{FE1907FB-7B8A-4389-AF75-B4DE1D83835F}" dt="2022-02-21T17:49:10.724" v="1434" actId="1038"/>
        <pc:sldMkLst>
          <pc:docMk/>
          <pc:sldMk cId="1146338" sldId="312"/>
        </pc:sldMkLst>
        <pc:spChg chg="add mod">
          <ac:chgData name="Rob Luijten" userId="3656dec8-07ff-49b6-baa7-7de42837e1f6" providerId="ADAL" clId="{FE1907FB-7B8A-4389-AF75-B4DE1D83835F}" dt="2022-02-21T17:49:10.724" v="1434" actId="1038"/>
          <ac:spMkLst>
            <pc:docMk/>
            <pc:sldMk cId="1146338" sldId="312"/>
            <ac:spMk id="6" creationId="{86CF922A-AF74-42E6-8E6F-4E77CFB4F15E}"/>
          </ac:spMkLst>
        </pc:spChg>
      </pc:sldChg>
      <pc:sldChg chg="del">
        <pc:chgData name="Rob Luijten" userId="3656dec8-07ff-49b6-baa7-7de42837e1f6" providerId="ADAL" clId="{FE1907FB-7B8A-4389-AF75-B4DE1D83835F}" dt="2022-02-21T16:10:46.655" v="125" actId="47"/>
        <pc:sldMkLst>
          <pc:docMk/>
          <pc:sldMk cId="4149902131" sldId="312"/>
        </pc:sldMkLst>
      </pc:sldChg>
      <pc:sldChg chg="del">
        <pc:chgData name="Rob Luijten" userId="3656dec8-07ff-49b6-baa7-7de42837e1f6" providerId="ADAL" clId="{FE1907FB-7B8A-4389-AF75-B4DE1D83835F}" dt="2022-02-21T16:10:46.516" v="124" actId="47"/>
        <pc:sldMkLst>
          <pc:docMk/>
          <pc:sldMk cId="1407685101" sldId="313"/>
        </pc:sldMkLst>
      </pc:sldChg>
      <pc:sldChg chg="addSp delSp modSp new mod">
        <pc:chgData name="Rob Luijten" userId="3656dec8-07ff-49b6-baa7-7de42837e1f6" providerId="ADAL" clId="{FE1907FB-7B8A-4389-AF75-B4DE1D83835F}" dt="2022-02-21T18:08:13.821" v="3229" actId="20577"/>
        <pc:sldMkLst>
          <pc:docMk/>
          <pc:sldMk cId="1621896118" sldId="313"/>
        </pc:sldMkLst>
        <pc:spChg chg="mod">
          <ac:chgData name="Rob Luijten" userId="3656dec8-07ff-49b6-baa7-7de42837e1f6" providerId="ADAL" clId="{FE1907FB-7B8A-4389-AF75-B4DE1D83835F}" dt="2022-02-21T17:49:38.197" v="1455" actId="20577"/>
          <ac:spMkLst>
            <pc:docMk/>
            <pc:sldMk cId="1621896118" sldId="313"/>
            <ac:spMk id="2" creationId="{E8D6F64F-B670-4BF8-A31D-2416073EB372}"/>
          </ac:spMkLst>
        </pc:spChg>
        <pc:spChg chg="del">
          <ac:chgData name="Rob Luijten" userId="3656dec8-07ff-49b6-baa7-7de42837e1f6" providerId="ADAL" clId="{FE1907FB-7B8A-4389-AF75-B4DE1D83835F}" dt="2022-02-21T17:49:43.285" v="1456"/>
          <ac:spMkLst>
            <pc:docMk/>
            <pc:sldMk cId="1621896118" sldId="313"/>
            <ac:spMk id="3" creationId="{AB245465-34DB-4EF0-8E6B-72AA30115428}"/>
          </ac:spMkLst>
        </pc:spChg>
        <pc:spChg chg="add del mod">
          <ac:chgData name="Rob Luijten" userId="3656dec8-07ff-49b6-baa7-7de42837e1f6" providerId="ADAL" clId="{FE1907FB-7B8A-4389-AF75-B4DE1D83835F}" dt="2022-02-21T17:49:55.381" v="1469" actId="478"/>
          <ac:spMkLst>
            <pc:docMk/>
            <pc:sldMk cId="1621896118" sldId="313"/>
            <ac:spMk id="7" creationId="{9437FF4B-C428-41AD-9192-363C112E91A1}"/>
          </ac:spMkLst>
        </pc:spChg>
        <pc:spChg chg="add del mod">
          <ac:chgData name="Rob Luijten" userId="3656dec8-07ff-49b6-baa7-7de42837e1f6" providerId="ADAL" clId="{FE1907FB-7B8A-4389-AF75-B4DE1D83835F}" dt="2022-02-21T17:49:57.598" v="1471" actId="478"/>
          <ac:spMkLst>
            <pc:docMk/>
            <pc:sldMk cId="1621896118" sldId="313"/>
            <ac:spMk id="9" creationId="{970CE220-D6CF-486D-BDF2-90C4D362FFB5}"/>
          </ac:spMkLst>
        </pc:spChg>
        <pc:spChg chg="add mod">
          <ac:chgData name="Rob Luijten" userId="3656dec8-07ff-49b6-baa7-7de42837e1f6" providerId="ADAL" clId="{FE1907FB-7B8A-4389-AF75-B4DE1D83835F}" dt="2022-02-21T18:08:13.821" v="3229" actId="20577"/>
          <ac:spMkLst>
            <pc:docMk/>
            <pc:sldMk cId="1621896118" sldId="313"/>
            <ac:spMk id="10" creationId="{D0F33911-B660-433F-BEE3-1CD608E74E38}"/>
          </ac:spMkLst>
        </pc:spChg>
        <pc:picChg chg="add del">
          <ac:chgData name="Rob Luijten" userId="3656dec8-07ff-49b6-baa7-7de42837e1f6" providerId="ADAL" clId="{FE1907FB-7B8A-4389-AF75-B4DE1D83835F}" dt="2022-02-21T18:06:20.950" v="3171" actId="22"/>
          <ac:picMkLst>
            <pc:docMk/>
            <pc:sldMk cId="1621896118" sldId="313"/>
            <ac:picMk id="7" creationId="{DFF6635A-D1E2-40C1-8343-5A600A9D5649}"/>
          </ac:picMkLst>
        </pc:picChg>
      </pc:sldChg>
      <pc:sldChg chg="modSp add mod">
        <pc:chgData name="Rob Luijten" userId="3656dec8-07ff-49b6-baa7-7de42837e1f6" providerId="ADAL" clId="{FE1907FB-7B8A-4389-AF75-B4DE1D83835F}" dt="2022-02-21T18:08:02.165" v="3228" actId="20577"/>
        <pc:sldMkLst>
          <pc:docMk/>
          <pc:sldMk cId="884016806" sldId="314"/>
        </pc:sldMkLst>
        <pc:spChg chg="mod">
          <ac:chgData name="Rob Luijten" userId="3656dec8-07ff-49b6-baa7-7de42837e1f6" providerId="ADAL" clId="{FE1907FB-7B8A-4389-AF75-B4DE1D83835F}" dt="2022-02-21T17:52:29.526" v="1919" actId="20577"/>
          <ac:spMkLst>
            <pc:docMk/>
            <pc:sldMk cId="884016806" sldId="314"/>
            <ac:spMk id="2" creationId="{E8D6F64F-B670-4BF8-A31D-2416073EB372}"/>
          </ac:spMkLst>
        </pc:spChg>
        <pc:spChg chg="mod">
          <ac:chgData name="Rob Luijten" userId="3656dec8-07ff-49b6-baa7-7de42837e1f6" providerId="ADAL" clId="{FE1907FB-7B8A-4389-AF75-B4DE1D83835F}" dt="2022-02-21T18:08:02.165" v="3228" actId="20577"/>
          <ac:spMkLst>
            <pc:docMk/>
            <pc:sldMk cId="884016806" sldId="314"/>
            <ac:spMk id="10" creationId="{D0F33911-B660-433F-BEE3-1CD608E74E38}"/>
          </ac:spMkLst>
        </pc:spChg>
      </pc:sldChg>
      <pc:sldChg chg="del">
        <pc:chgData name="Rob Luijten" userId="3656dec8-07ff-49b6-baa7-7de42837e1f6" providerId="ADAL" clId="{FE1907FB-7B8A-4389-AF75-B4DE1D83835F}" dt="2022-02-21T16:10:46.375" v="123" actId="47"/>
        <pc:sldMkLst>
          <pc:docMk/>
          <pc:sldMk cId="3308521853" sldId="314"/>
        </pc:sldMkLst>
      </pc:sldChg>
      <pc:sldChg chg="del">
        <pc:chgData name="Rob Luijten" userId="3656dec8-07ff-49b6-baa7-7de42837e1f6" providerId="ADAL" clId="{FE1907FB-7B8A-4389-AF75-B4DE1D83835F}" dt="2022-02-21T16:10:46.230" v="122" actId="47"/>
        <pc:sldMkLst>
          <pc:docMk/>
          <pc:sldMk cId="258696779" sldId="315"/>
        </pc:sldMkLst>
      </pc:sldChg>
      <pc:sldChg chg="addSp delSp modSp new mod">
        <pc:chgData name="Rob Luijten" userId="3656dec8-07ff-49b6-baa7-7de42837e1f6" providerId="ADAL" clId="{FE1907FB-7B8A-4389-AF75-B4DE1D83835F}" dt="2022-02-21T18:05:46.498" v="3169" actId="1037"/>
        <pc:sldMkLst>
          <pc:docMk/>
          <pc:sldMk cId="3625606005" sldId="315"/>
        </pc:sldMkLst>
        <pc:spChg chg="mod">
          <ac:chgData name="Rob Luijten" userId="3656dec8-07ff-49b6-baa7-7de42837e1f6" providerId="ADAL" clId="{FE1907FB-7B8A-4389-AF75-B4DE1D83835F}" dt="2022-02-21T17:55:17.349" v="2304" actId="20577"/>
          <ac:spMkLst>
            <pc:docMk/>
            <pc:sldMk cId="3625606005" sldId="315"/>
            <ac:spMk id="2" creationId="{927411BE-62C7-4A1C-AF9D-D673AE0B70FB}"/>
          </ac:spMkLst>
        </pc:spChg>
        <pc:spChg chg="add del mod">
          <ac:chgData name="Rob Luijten" userId="3656dec8-07ff-49b6-baa7-7de42837e1f6" providerId="ADAL" clId="{FE1907FB-7B8A-4389-AF75-B4DE1D83835F}" dt="2022-02-21T17:56:03.611" v="2436" actId="403"/>
          <ac:spMkLst>
            <pc:docMk/>
            <pc:sldMk cId="3625606005" sldId="315"/>
            <ac:spMk id="3" creationId="{D8079AF8-1833-4B96-91DD-D1D5176A3B9B}"/>
          </ac:spMkLst>
        </pc:spChg>
        <pc:spChg chg="add del mod">
          <ac:chgData name="Rob Luijten" userId="3656dec8-07ff-49b6-baa7-7de42837e1f6" providerId="ADAL" clId="{FE1907FB-7B8A-4389-AF75-B4DE1D83835F}" dt="2022-02-21T17:55:23.416" v="2308"/>
          <ac:spMkLst>
            <pc:docMk/>
            <pc:sldMk cId="3625606005" sldId="315"/>
            <ac:spMk id="7" creationId="{A2045149-8DBB-45C3-9F12-DFB86CD380ED}"/>
          </ac:spMkLst>
        </pc:spChg>
        <pc:spChg chg="add mod">
          <ac:chgData name="Rob Luijten" userId="3656dec8-07ff-49b6-baa7-7de42837e1f6" providerId="ADAL" clId="{FE1907FB-7B8A-4389-AF75-B4DE1D83835F}" dt="2022-02-21T17:55:30.765" v="2325" actId="20577"/>
          <ac:spMkLst>
            <pc:docMk/>
            <pc:sldMk cId="3625606005" sldId="315"/>
            <ac:spMk id="8" creationId="{C95B3DB6-D68F-4B16-9112-548C52D6D6E9}"/>
          </ac:spMkLst>
        </pc:spChg>
        <pc:spChg chg="add mod">
          <ac:chgData name="Rob Luijten" userId="3656dec8-07ff-49b6-baa7-7de42837e1f6" providerId="ADAL" clId="{FE1907FB-7B8A-4389-AF75-B4DE1D83835F}" dt="2022-02-21T18:05:27.471" v="3126" actId="1035"/>
          <ac:spMkLst>
            <pc:docMk/>
            <pc:sldMk cId="3625606005" sldId="315"/>
            <ac:spMk id="10" creationId="{CC8281E5-0E6E-4E23-86D2-A99424C34AC5}"/>
          </ac:spMkLst>
        </pc:spChg>
        <pc:picChg chg="add mod">
          <ac:chgData name="Rob Luijten" userId="3656dec8-07ff-49b6-baa7-7de42837e1f6" providerId="ADAL" clId="{FE1907FB-7B8A-4389-AF75-B4DE1D83835F}" dt="2022-02-21T18:05:46.498" v="3169" actId="1037"/>
          <ac:picMkLst>
            <pc:docMk/>
            <pc:sldMk cId="3625606005" sldId="315"/>
            <ac:picMk id="9" creationId="{E0A3BC9C-E6CC-4CD2-8AEE-05B3FDEBCAD4}"/>
          </ac:picMkLst>
        </pc:picChg>
      </pc:sldChg>
      <pc:sldChg chg="del">
        <pc:chgData name="Rob Luijten" userId="3656dec8-07ff-49b6-baa7-7de42837e1f6" providerId="ADAL" clId="{FE1907FB-7B8A-4389-AF75-B4DE1D83835F}" dt="2022-02-21T16:10:46.086" v="121" actId="47"/>
        <pc:sldMkLst>
          <pc:docMk/>
          <pc:sldMk cId="2963422970" sldId="316"/>
        </pc:sldMkLst>
      </pc:sldChg>
      <pc:sldChg chg="addSp delSp modSp add mod ord modClrScheme chgLayout">
        <pc:chgData name="Rob Luijten" userId="3656dec8-07ff-49b6-baa7-7de42837e1f6" providerId="ADAL" clId="{FE1907FB-7B8A-4389-AF75-B4DE1D83835F}" dt="2022-02-21T17:59:21.988" v="2621" actId="1076"/>
        <pc:sldMkLst>
          <pc:docMk/>
          <pc:sldMk cId="3066017020" sldId="316"/>
        </pc:sldMkLst>
        <pc:spChg chg="mod">
          <ac:chgData name="Rob Luijten" userId="3656dec8-07ff-49b6-baa7-7de42837e1f6" providerId="ADAL" clId="{FE1907FB-7B8A-4389-AF75-B4DE1D83835F}" dt="2022-02-21T17:59:16.950" v="2620" actId="26606"/>
          <ac:spMkLst>
            <pc:docMk/>
            <pc:sldMk cId="3066017020" sldId="316"/>
            <ac:spMk id="2" creationId="{E8D6F64F-B670-4BF8-A31D-2416073EB372}"/>
          </ac:spMkLst>
        </pc:spChg>
        <pc:spChg chg="mod ord">
          <ac:chgData name="Rob Luijten" userId="3656dec8-07ff-49b6-baa7-7de42837e1f6" providerId="ADAL" clId="{FE1907FB-7B8A-4389-AF75-B4DE1D83835F}" dt="2022-02-21T17:59:16.950" v="2620" actId="26606"/>
          <ac:spMkLst>
            <pc:docMk/>
            <pc:sldMk cId="3066017020" sldId="316"/>
            <ac:spMk id="4" creationId="{3D999AD7-31B7-467D-B432-D5D1D09EB753}"/>
          </ac:spMkLst>
        </pc:spChg>
        <pc:spChg chg="mod">
          <ac:chgData name="Rob Luijten" userId="3656dec8-07ff-49b6-baa7-7de42837e1f6" providerId="ADAL" clId="{FE1907FB-7B8A-4389-AF75-B4DE1D83835F}" dt="2022-02-21T17:59:16.950" v="2620" actId="26606"/>
          <ac:spMkLst>
            <pc:docMk/>
            <pc:sldMk cId="3066017020" sldId="316"/>
            <ac:spMk id="5" creationId="{3DF70AAB-99D0-4652-A41E-21D0D0D65732}"/>
          </ac:spMkLst>
        </pc:spChg>
        <pc:spChg chg="mod">
          <ac:chgData name="Rob Luijten" userId="3656dec8-07ff-49b6-baa7-7de42837e1f6" providerId="ADAL" clId="{FE1907FB-7B8A-4389-AF75-B4DE1D83835F}" dt="2022-02-21T17:59:16.950" v="2620" actId="26606"/>
          <ac:spMkLst>
            <pc:docMk/>
            <pc:sldMk cId="3066017020" sldId="316"/>
            <ac:spMk id="6" creationId="{2FA47E19-A462-4045-8BB0-C727AB9A48EF}"/>
          </ac:spMkLst>
        </pc:spChg>
        <pc:spChg chg="mod ord">
          <ac:chgData name="Rob Luijten" userId="3656dec8-07ff-49b6-baa7-7de42837e1f6" providerId="ADAL" clId="{FE1907FB-7B8A-4389-AF75-B4DE1D83835F}" dt="2022-02-21T17:59:21.988" v="2621" actId="1076"/>
          <ac:spMkLst>
            <pc:docMk/>
            <pc:sldMk cId="3066017020" sldId="316"/>
            <ac:spMk id="10" creationId="{D0F33911-B660-433F-BEE3-1CD608E74E38}"/>
          </ac:spMkLst>
        </pc:spChg>
        <pc:spChg chg="add del mod">
          <ac:chgData name="Rob Luijten" userId="3656dec8-07ff-49b6-baa7-7de42837e1f6" providerId="ADAL" clId="{FE1907FB-7B8A-4389-AF75-B4DE1D83835F}" dt="2022-02-21T17:59:16.950" v="2620" actId="26606"/>
          <ac:spMkLst>
            <pc:docMk/>
            <pc:sldMk cId="3066017020" sldId="316"/>
            <ac:spMk id="73" creationId="{5CAC492B-6E6D-4D4C-81E0-0984AD5FCE53}"/>
          </ac:spMkLst>
        </pc:spChg>
        <pc:spChg chg="add mod">
          <ac:chgData name="Rob Luijten" userId="3656dec8-07ff-49b6-baa7-7de42837e1f6" providerId="ADAL" clId="{FE1907FB-7B8A-4389-AF75-B4DE1D83835F}" dt="2022-02-21T17:59:16.950" v="2620" actId="26606"/>
          <ac:spMkLst>
            <pc:docMk/>
            <pc:sldMk cId="3066017020" sldId="316"/>
            <ac:spMk id="137" creationId="{B6A3045C-AFD7-44D8-99DF-280C90ADEC59}"/>
          </ac:spMkLst>
        </pc:spChg>
        <pc:picChg chg="add del mod">
          <ac:chgData name="Rob Luijten" userId="3656dec8-07ff-49b6-baa7-7de42837e1f6" providerId="ADAL" clId="{FE1907FB-7B8A-4389-AF75-B4DE1D83835F}" dt="2022-02-21T17:57:36.260" v="2615" actId="478"/>
          <ac:picMkLst>
            <pc:docMk/>
            <pc:sldMk cId="3066017020" sldId="316"/>
            <ac:picMk id="2050" creationId="{5CB8C8CA-A8A2-4663-8714-0C47567F6890}"/>
          </ac:picMkLst>
        </pc:picChg>
        <pc:picChg chg="add mod">
          <ac:chgData name="Rob Luijten" userId="3656dec8-07ff-49b6-baa7-7de42837e1f6" providerId="ADAL" clId="{FE1907FB-7B8A-4389-AF75-B4DE1D83835F}" dt="2022-02-21T17:59:16.950" v="2620" actId="26606"/>
          <ac:picMkLst>
            <pc:docMk/>
            <pc:sldMk cId="3066017020" sldId="316"/>
            <ac:picMk id="2052" creationId="{C72E56EE-FECA-486B-9DE0-4C5D9D5D9723}"/>
          </ac:picMkLst>
        </pc:picChg>
      </pc:sldChg>
      <pc:sldChg chg="modSp new del mod">
        <pc:chgData name="Rob Luijten" userId="3656dec8-07ff-49b6-baa7-7de42837e1f6" providerId="ADAL" clId="{FE1907FB-7B8A-4389-AF75-B4DE1D83835F}" dt="2022-02-21T17:56:23.411" v="2455" actId="47"/>
        <pc:sldMkLst>
          <pc:docMk/>
          <pc:sldMk cId="3588240644" sldId="316"/>
        </pc:sldMkLst>
        <pc:spChg chg="mod">
          <ac:chgData name="Rob Luijten" userId="3656dec8-07ff-49b6-baa7-7de42837e1f6" providerId="ADAL" clId="{FE1907FB-7B8A-4389-AF75-B4DE1D83835F}" dt="2022-02-21T17:56:20.052" v="2454" actId="20577"/>
          <ac:spMkLst>
            <pc:docMk/>
            <pc:sldMk cId="3588240644" sldId="316"/>
            <ac:spMk id="2" creationId="{1F785993-828E-4BB0-8032-5EB9890A437A}"/>
          </ac:spMkLst>
        </pc:spChg>
      </pc:sldChg>
      <pc:sldChg chg="add del">
        <pc:chgData name="Rob Luijten" userId="3656dec8-07ff-49b6-baa7-7de42837e1f6" providerId="ADAL" clId="{FE1907FB-7B8A-4389-AF75-B4DE1D83835F}" dt="2022-02-21T17:59:38.905" v="2623"/>
        <pc:sldMkLst>
          <pc:docMk/>
          <pc:sldMk cId="320264062" sldId="317"/>
        </pc:sldMkLst>
      </pc:sldChg>
      <pc:sldChg chg="del">
        <pc:chgData name="Rob Luijten" userId="3656dec8-07ff-49b6-baa7-7de42837e1f6" providerId="ADAL" clId="{FE1907FB-7B8A-4389-AF75-B4DE1D83835F}" dt="2022-02-21T16:10:45.949" v="120" actId="47"/>
        <pc:sldMkLst>
          <pc:docMk/>
          <pc:sldMk cId="1513197226" sldId="317"/>
        </pc:sldMkLst>
      </pc:sldChg>
      <pc:sldChg chg="modSp add mod">
        <pc:chgData name="Rob Luijten" userId="3656dec8-07ff-49b6-baa7-7de42837e1f6" providerId="ADAL" clId="{FE1907FB-7B8A-4389-AF75-B4DE1D83835F}" dt="2022-02-21T18:07:52.830" v="3227" actId="5793"/>
        <pc:sldMkLst>
          <pc:docMk/>
          <pc:sldMk cId="4151936239" sldId="317"/>
        </pc:sldMkLst>
        <pc:spChg chg="mod">
          <ac:chgData name="Rob Luijten" userId="3656dec8-07ff-49b6-baa7-7de42837e1f6" providerId="ADAL" clId="{FE1907FB-7B8A-4389-AF75-B4DE1D83835F}" dt="2022-02-21T17:59:45.541" v="2645" actId="20577"/>
          <ac:spMkLst>
            <pc:docMk/>
            <pc:sldMk cId="4151936239" sldId="317"/>
            <ac:spMk id="2" creationId="{E8D6F64F-B670-4BF8-A31D-2416073EB372}"/>
          </ac:spMkLst>
        </pc:spChg>
        <pc:spChg chg="mod">
          <ac:chgData name="Rob Luijten" userId="3656dec8-07ff-49b6-baa7-7de42837e1f6" providerId="ADAL" clId="{FE1907FB-7B8A-4389-AF75-B4DE1D83835F}" dt="2022-02-21T18:07:52.830" v="3227" actId="5793"/>
          <ac:spMkLst>
            <pc:docMk/>
            <pc:sldMk cId="4151936239" sldId="317"/>
            <ac:spMk id="10" creationId="{D0F33911-B660-433F-BEE3-1CD608E74E38}"/>
          </ac:spMkLst>
        </pc:spChg>
      </pc:sldChg>
      <pc:sldChg chg="del">
        <pc:chgData name="Rob Luijten" userId="3656dec8-07ff-49b6-baa7-7de42837e1f6" providerId="ADAL" clId="{FE1907FB-7B8A-4389-AF75-B4DE1D83835F}" dt="2022-02-21T16:10:45.808" v="119" actId="47"/>
        <pc:sldMkLst>
          <pc:docMk/>
          <pc:sldMk cId="1225810731" sldId="318"/>
        </pc:sldMkLst>
      </pc:sldChg>
      <pc:sldChg chg="addSp delSp modSp new mod">
        <pc:chgData name="Rob Luijten" userId="3656dec8-07ff-49b6-baa7-7de42837e1f6" providerId="ADAL" clId="{FE1907FB-7B8A-4389-AF75-B4DE1D83835F}" dt="2022-02-21T18:06:55.387" v="3209" actId="1038"/>
        <pc:sldMkLst>
          <pc:docMk/>
          <pc:sldMk cId="3310071840" sldId="318"/>
        </pc:sldMkLst>
        <pc:spChg chg="mod">
          <ac:chgData name="Rob Luijten" userId="3656dec8-07ff-49b6-baa7-7de42837e1f6" providerId="ADAL" clId="{FE1907FB-7B8A-4389-AF75-B4DE1D83835F}" dt="2022-02-21T18:06:32.432" v="3189" actId="20577"/>
          <ac:spMkLst>
            <pc:docMk/>
            <pc:sldMk cId="3310071840" sldId="318"/>
            <ac:spMk id="2" creationId="{857DB1FC-B5AE-45CD-AD55-7174595AA0CB}"/>
          </ac:spMkLst>
        </pc:spChg>
        <pc:spChg chg="del">
          <ac:chgData name="Rob Luijten" userId="3656dec8-07ff-49b6-baa7-7de42837e1f6" providerId="ADAL" clId="{FE1907FB-7B8A-4389-AF75-B4DE1D83835F}" dt="2022-02-21T18:06:34.618" v="3190" actId="478"/>
          <ac:spMkLst>
            <pc:docMk/>
            <pc:sldMk cId="3310071840" sldId="318"/>
            <ac:spMk id="3" creationId="{3AA02DFD-31C2-4742-A489-BBF575714626}"/>
          </ac:spMkLst>
        </pc:spChg>
        <pc:spChg chg="del">
          <ac:chgData name="Rob Luijten" userId="3656dec8-07ff-49b6-baa7-7de42837e1f6" providerId="ADAL" clId="{FE1907FB-7B8A-4389-AF75-B4DE1D83835F}" dt="2022-02-21T18:06:48.115" v="3197" actId="478"/>
          <ac:spMkLst>
            <pc:docMk/>
            <pc:sldMk cId="3310071840" sldId="318"/>
            <ac:spMk id="5" creationId="{964DBB46-886D-45F0-9A28-7E2C6DD6C218}"/>
          </ac:spMkLst>
        </pc:spChg>
        <pc:spChg chg="del">
          <ac:chgData name="Rob Luijten" userId="3656dec8-07ff-49b6-baa7-7de42837e1f6" providerId="ADAL" clId="{FE1907FB-7B8A-4389-AF75-B4DE1D83835F}" dt="2022-02-21T18:06:48.883" v="3198" actId="478"/>
          <ac:spMkLst>
            <pc:docMk/>
            <pc:sldMk cId="3310071840" sldId="318"/>
            <ac:spMk id="6" creationId="{C1BC665A-52C7-43B7-92D9-2FD1B951DB5F}"/>
          </ac:spMkLst>
        </pc:spChg>
        <pc:picChg chg="add mod">
          <ac:chgData name="Rob Luijten" userId="3656dec8-07ff-49b6-baa7-7de42837e1f6" providerId="ADAL" clId="{FE1907FB-7B8A-4389-AF75-B4DE1D83835F}" dt="2022-02-21T18:06:55.387" v="3209" actId="1038"/>
          <ac:picMkLst>
            <pc:docMk/>
            <pc:sldMk cId="3310071840" sldId="318"/>
            <ac:picMk id="8" creationId="{61FFBEC7-03DB-4F47-B17E-7F9D5D53FEA8}"/>
          </ac:picMkLst>
        </pc:picChg>
      </pc:sldChg>
      <pc:sldChg chg="addSp delSp modSp new mod modClrScheme chgLayout">
        <pc:chgData name="Rob Luijten" userId="3656dec8-07ff-49b6-baa7-7de42837e1f6" providerId="ADAL" clId="{FE1907FB-7B8A-4389-AF75-B4DE1D83835F}" dt="2022-02-21T18:22:31.530" v="3323" actId="20577"/>
        <pc:sldMkLst>
          <pc:docMk/>
          <pc:sldMk cId="524375848" sldId="319"/>
        </pc:sldMkLst>
        <pc:spChg chg="del">
          <ac:chgData name="Rob Luijten" userId="3656dec8-07ff-49b6-baa7-7de42837e1f6" providerId="ADAL" clId="{FE1907FB-7B8A-4389-AF75-B4DE1D83835F}" dt="2022-02-21T18:15:57.432" v="3232" actId="26606"/>
          <ac:spMkLst>
            <pc:docMk/>
            <pc:sldMk cId="524375848" sldId="319"/>
            <ac:spMk id="2" creationId="{4B1CB113-5AD0-4A1B-A3FB-5DE29EB5F887}"/>
          </ac:spMkLst>
        </pc:spChg>
        <pc:spChg chg="del">
          <ac:chgData name="Rob Luijten" userId="3656dec8-07ff-49b6-baa7-7de42837e1f6" providerId="ADAL" clId="{FE1907FB-7B8A-4389-AF75-B4DE1D83835F}" dt="2022-02-21T18:15:52.637" v="3231"/>
          <ac:spMkLst>
            <pc:docMk/>
            <pc:sldMk cId="524375848" sldId="319"/>
            <ac:spMk id="3" creationId="{301F8A57-4173-46CD-B033-36D72E57A7EB}"/>
          </ac:spMkLst>
        </pc:spChg>
        <pc:spChg chg="mod ord">
          <ac:chgData name="Rob Luijten" userId="3656dec8-07ff-49b6-baa7-7de42837e1f6" providerId="ADAL" clId="{FE1907FB-7B8A-4389-AF75-B4DE1D83835F}" dt="2022-02-21T18:15:57.432" v="3232" actId="26606"/>
          <ac:spMkLst>
            <pc:docMk/>
            <pc:sldMk cId="524375848" sldId="319"/>
            <ac:spMk id="4" creationId="{A52AFCCA-0A38-4EE1-8942-E17900B24892}"/>
          </ac:spMkLst>
        </pc:spChg>
        <pc:spChg chg="mod">
          <ac:chgData name="Rob Luijten" userId="3656dec8-07ff-49b6-baa7-7de42837e1f6" providerId="ADAL" clId="{FE1907FB-7B8A-4389-AF75-B4DE1D83835F}" dt="2022-02-21T18:21:51.864" v="3248" actId="1076"/>
          <ac:spMkLst>
            <pc:docMk/>
            <pc:sldMk cId="524375848" sldId="319"/>
            <ac:spMk id="5" creationId="{281257BF-468D-4793-9AF5-1A44B75756A5}"/>
          </ac:spMkLst>
        </pc:spChg>
        <pc:spChg chg="mod">
          <ac:chgData name="Rob Luijten" userId="3656dec8-07ff-49b6-baa7-7de42837e1f6" providerId="ADAL" clId="{FE1907FB-7B8A-4389-AF75-B4DE1D83835F}" dt="2022-02-21T18:15:57.432" v="3232" actId="26606"/>
          <ac:spMkLst>
            <pc:docMk/>
            <pc:sldMk cId="524375848" sldId="319"/>
            <ac:spMk id="6" creationId="{C9E4C5BE-8493-4667-AC67-5406B05CF4E9}"/>
          </ac:spMkLst>
        </pc:spChg>
        <pc:spChg chg="add del mod">
          <ac:chgData name="Rob Luijten" userId="3656dec8-07ff-49b6-baa7-7de42837e1f6" providerId="ADAL" clId="{FE1907FB-7B8A-4389-AF75-B4DE1D83835F}" dt="2022-02-21T18:19:32.903" v="3241" actId="26606"/>
          <ac:spMkLst>
            <pc:docMk/>
            <pc:sldMk cId="524375848" sldId="319"/>
            <ac:spMk id="8" creationId="{EF32AB28-3766-420C-882E-2662AF50A00B}"/>
          </ac:spMkLst>
        </pc:spChg>
        <pc:spChg chg="add del mod">
          <ac:chgData name="Rob Luijten" userId="3656dec8-07ff-49b6-baa7-7de42837e1f6" providerId="ADAL" clId="{FE1907FB-7B8A-4389-AF75-B4DE1D83835F}" dt="2022-02-21T18:22:31.530" v="3323" actId="20577"/>
          <ac:spMkLst>
            <pc:docMk/>
            <pc:sldMk cId="524375848" sldId="319"/>
            <ac:spMk id="71" creationId="{31201C47-A188-4539-9FFE-FB196E619550}"/>
          </ac:spMkLst>
        </pc:spChg>
        <pc:spChg chg="add del">
          <ac:chgData name="Rob Luijten" userId="3656dec8-07ff-49b6-baa7-7de42837e1f6" providerId="ADAL" clId="{FE1907FB-7B8A-4389-AF75-B4DE1D83835F}" dt="2022-02-21T18:19:32.903" v="3241" actId="26606"/>
          <ac:spMkLst>
            <pc:docMk/>
            <pc:sldMk cId="524375848" sldId="319"/>
            <ac:spMk id="137" creationId="{34D486CD-7EA4-4521-8FF8-99275BB0E12B}"/>
          </ac:spMkLst>
        </pc:spChg>
        <pc:picChg chg="add del mod ord">
          <ac:chgData name="Rob Luijten" userId="3656dec8-07ff-49b6-baa7-7de42837e1f6" providerId="ADAL" clId="{FE1907FB-7B8A-4389-AF75-B4DE1D83835F}" dt="2022-02-21T18:16:14.627" v="3233" actId="478"/>
          <ac:picMkLst>
            <pc:docMk/>
            <pc:sldMk cId="524375848" sldId="319"/>
            <ac:picMk id="1026" creationId="{9A5BC5BD-053E-4251-80EF-92E46242CDCC}"/>
          </ac:picMkLst>
        </pc:picChg>
        <pc:picChg chg="add del mod ord">
          <ac:chgData name="Rob Luijten" userId="3656dec8-07ff-49b6-baa7-7de42837e1f6" providerId="ADAL" clId="{FE1907FB-7B8A-4389-AF75-B4DE1D83835F}" dt="2022-02-21T18:19:47.268" v="3245" actId="478"/>
          <ac:picMkLst>
            <pc:docMk/>
            <pc:sldMk cId="524375848" sldId="319"/>
            <ac:picMk id="1028" creationId="{4F847E47-56E6-458D-A718-02C4D7FB7054}"/>
          </ac:picMkLst>
        </pc:picChg>
        <pc:picChg chg="add mod">
          <ac:chgData name="Rob Luijten" userId="3656dec8-07ff-49b6-baa7-7de42837e1f6" providerId="ADAL" clId="{FE1907FB-7B8A-4389-AF75-B4DE1D83835F}" dt="2022-02-21T18:22:10.057" v="3249" actId="732"/>
          <ac:picMkLst>
            <pc:docMk/>
            <pc:sldMk cId="524375848" sldId="319"/>
            <ac:picMk id="1030" creationId="{D0294611-2FCA-4A50-9390-F07C8AACDE0D}"/>
          </ac:picMkLst>
        </pc:picChg>
      </pc:sldChg>
      <pc:sldChg chg="del">
        <pc:chgData name="Rob Luijten" userId="3656dec8-07ff-49b6-baa7-7de42837e1f6" providerId="ADAL" clId="{FE1907FB-7B8A-4389-AF75-B4DE1D83835F}" dt="2022-02-21T16:10:45.652" v="118" actId="47"/>
        <pc:sldMkLst>
          <pc:docMk/>
          <pc:sldMk cId="2738695597" sldId="319"/>
        </pc:sldMkLst>
      </pc:sldChg>
      <pc:sldChg chg="del">
        <pc:chgData name="Rob Luijten" userId="3656dec8-07ff-49b6-baa7-7de42837e1f6" providerId="ADAL" clId="{FE1907FB-7B8A-4389-AF75-B4DE1D83835F}" dt="2022-02-21T16:10:46.939" v="127" actId="47"/>
        <pc:sldMkLst>
          <pc:docMk/>
          <pc:sldMk cId="3927977946" sldId="320"/>
        </pc:sldMkLst>
      </pc:sldChg>
      <pc:sldChg chg="addSp delSp modSp new mod modClrScheme chgLayout">
        <pc:chgData name="Rob Luijten" userId="3656dec8-07ff-49b6-baa7-7de42837e1f6" providerId="ADAL" clId="{FE1907FB-7B8A-4389-AF75-B4DE1D83835F}" dt="2022-02-21T18:23:14.599" v="3373" actId="478"/>
        <pc:sldMkLst>
          <pc:docMk/>
          <pc:sldMk cId="4127801797" sldId="320"/>
        </pc:sldMkLst>
        <pc:spChg chg="del">
          <ac:chgData name="Rob Luijten" userId="3656dec8-07ff-49b6-baa7-7de42837e1f6" providerId="ADAL" clId="{FE1907FB-7B8A-4389-AF75-B4DE1D83835F}" dt="2022-02-21T18:23:01.222" v="3326" actId="26606"/>
          <ac:spMkLst>
            <pc:docMk/>
            <pc:sldMk cId="4127801797" sldId="320"/>
            <ac:spMk id="2" creationId="{650D21EE-9C73-43AE-83F4-E85FF0377DE4}"/>
          </ac:spMkLst>
        </pc:spChg>
        <pc:spChg chg="del">
          <ac:chgData name="Rob Luijten" userId="3656dec8-07ff-49b6-baa7-7de42837e1f6" providerId="ADAL" clId="{FE1907FB-7B8A-4389-AF75-B4DE1D83835F}" dt="2022-02-21T18:22:57.949" v="3325"/>
          <ac:spMkLst>
            <pc:docMk/>
            <pc:sldMk cId="4127801797" sldId="320"/>
            <ac:spMk id="3" creationId="{931ADDB6-893F-4B38-85E4-055B79EFCC69}"/>
          </ac:spMkLst>
        </pc:spChg>
        <pc:spChg chg="mod ord">
          <ac:chgData name="Rob Luijten" userId="3656dec8-07ff-49b6-baa7-7de42837e1f6" providerId="ADAL" clId="{FE1907FB-7B8A-4389-AF75-B4DE1D83835F}" dt="2022-02-21T18:23:01.222" v="3326" actId="26606"/>
          <ac:spMkLst>
            <pc:docMk/>
            <pc:sldMk cId="4127801797" sldId="320"/>
            <ac:spMk id="4" creationId="{92FC6E2A-9465-4056-A000-5305B590695E}"/>
          </ac:spMkLst>
        </pc:spChg>
        <pc:spChg chg="mod">
          <ac:chgData name="Rob Luijten" userId="3656dec8-07ff-49b6-baa7-7de42837e1f6" providerId="ADAL" clId="{FE1907FB-7B8A-4389-AF75-B4DE1D83835F}" dt="2022-02-21T18:23:01.222" v="3326" actId="26606"/>
          <ac:spMkLst>
            <pc:docMk/>
            <pc:sldMk cId="4127801797" sldId="320"/>
            <ac:spMk id="5" creationId="{3472220F-F3CC-43D7-9395-8062EF6C7636}"/>
          </ac:spMkLst>
        </pc:spChg>
        <pc:spChg chg="mod">
          <ac:chgData name="Rob Luijten" userId="3656dec8-07ff-49b6-baa7-7de42837e1f6" providerId="ADAL" clId="{FE1907FB-7B8A-4389-AF75-B4DE1D83835F}" dt="2022-02-21T18:23:01.222" v="3326" actId="26606"/>
          <ac:spMkLst>
            <pc:docMk/>
            <pc:sldMk cId="4127801797" sldId="320"/>
            <ac:spMk id="6" creationId="{41D667B2-2665-42D9-8764-0F1A24B8353B}"/>
          </ac:spMkLst>
        </pc:spChg>
        <pc:spChg chg="add mod">
          <ac:chgData name="Rob Luijten" userId="3656dec8-07ff-49b6-baa7-7de42837e1f6" providerId="ADAL" clId="{FE1907FB-7B8A-4389-AF75-B4DE1D83835F}" dt="2022-02-21T18:23:13.295" v="3372" actId="20577"/>
          <ac:spMkLst>
            <pc:docMk/>
            <pc:sldMk cId="4127801797" sldId="320"/>
            <ac:spMk id="71" creationId="{048F2E78-ACC4-40AC-8356-2116598A57D0}"/>
          </ac:spMkLst>
        </pc:spChg>
        <pc:spChg chg="add del mod">
          <ac:chgData name="Rob Luijten" userId="3656dec8-07ff-49b6-baa7-7de42837e1f6" providerId="ADAL" clId="{FE1907FB-7B8A-4389-AF75-B4DE1D83835F}" dt="2022-02-21T18:23:14.599" v="3373" actId="478"/>
          <ac:spMkLst>
            <pc:docMk/>
            <pc:sldMk cId="4127801797" sldId="320"/>
            <ac:spMk id="73" creationId="{5D63717A-24B7-459C-8C88-7AE2AB6BE327}"/>
          </ac:spMkLst>
        </pc:spChg>
        <pc:picChg chg="add mod">
          <ac:chgData name="Rob Luijten" userId="3656dec8-07ff-49b6-baa7-7de42837e1f6" providerId="ADAL" clId="{FE1907FB-7B8A-4389-AF75-B4DE1D83835F}" dt="2022-02-21T18:23:01.222" v="3326" actId="26606"/>
          <ac:picMkLst>
            <pc:docMk/>
            <pc:sldMk cId="4127801797" sldId="320"/>
            <ac:picMk id="2050" creationId="{8454DFB3-4746-469D-8BA2-05A5A2C9DE55}"/>
          </ac:picMkLst>
        </pc:picChg>
      </pc:sldChg>
      <pc:sldChg chg="addSp delSp modSp new mod">
        <pc:chgData name="Rob Luijten" userId="3656dec8-07ff-49b6-baa7-7de42837e1f6" providerId="ADAL" clId="{FE1907FB-7B8A-4389-AF75-B4DE1D83835F}" dt="2022-02-21T18:26:10.933" v="3419" actId="20577"/>
        <pc:sldMkLst>
          <pc:docMk/>
          <pc:sldMk cId="2165530684" sldId="321"/>
        </pc:sldMkLst>
        <pc:spChg chg="del">
          <ac:chgData name="Rob Luijten" userId="3656dec8-07ff-49b6-baa7-7de42837e1f6" providerId="ADAL" clId="{FE1907FB-7B8A-4389-AF75-B4DE1D83835F}" dt="2022-02-21T18:23:58.109" v="3377" actId="478"/>
          <ac:spMkLst>
            <pc:docMk/>
            <pc:sldMk cId="2165530684" sldId="321"/>
            <ac:spMk id="2" creationId="{F9AC2577-67C5-4ABF-8A18-9A0B314B156D}"/>
          </ac:spMkLst>
        </pc:spChg>
        <pc:spChg chg="del">
          <ac:chgData name="Rob Luijten" userId="3656dec8-07ff-49b6-baa7-7de42837e1f6" providerId="ADAL" clId="{FE1907FB-7B8A-4389-AF75-B4DE1D83835F}" dt="2022-02-21T18:23:55.671" v="3375" actId="478"/>
          <ac:spMkLst>
            <pc:docMk/>
            <pc:sldMk cId="2165530684" sldId="321"/>
            <ac:spMk id="3" creationId="{1FB89B72-85F6-47B2-AE3F-0FF3EA80145F}"/>
          </ac:spMkLst>
        </pc:spChg>
        <pc:spChg chg="del">
          <ac:chgData name="Rob Luijten" userId="3656dec8-07ff-49b6-baa7-7de42837e1f6" providerId="ADAL" clId="{FE1907FB-7B8A-4389-AF75-B4DE1D83835F}" dt="2022-02-21T18:23:56.394" v="3376" actId="478"/>
          <ac:spMkLst>
            <pc:docMk/>
            <pc:sldMk cId="2165530684" sldId="321"/>
            <ac:spMk id="7" creationId="{E88A2C38-282D-45F7-B72B-3106B9F6325A}"/>
          </ac:spMkLst>
        </pc:spChg>
        <pc:spChg chg="add mod">
          <ac:chgData name="Rob Luijten" userId="3656dec8-07ff-49b6-baa7-7de42837e1f6" providerId="ADAL" clId="{FE1907FB-7B8A-4389-AF75-B4DE1D83835F}" dt="2022-02-21T18:26:10.933" v="3419" actId="20577"/>
          <ac:spMkLst>
            <pc:docMk/>
            <pc:sldMk cId="2165530684" sldId="321"/>
            <ac:spMk id="12" creationId="{87797F48-B604-4C81-9D0E-A830FE3BC3E4}"/>
          </ac:spMkLst>
        </pc:spChg>
        <pc:picChg chg="add del mod">
          <ac:chgData name="Rob Luijten" userId="3656dec8-07ff-49b6-baa7-7de42837e1f6" providerId="ADAL" clId="{FE1907FB-7B8A-4389-AF75-B4DE1D83835F}" dt="2022-02-21T18:24:05.114" v="3381" actId="478"/>
          <ac:picMkLst>
            <pc:docMk/>
            <pc:sldMk cId="2165530684" sldId="321"/>
            <ac:picMk id="3074" creationId="{F22BB4BB-86C7-40CE-B4CE-F961580F6272}"/>
          </ac:picMkLst>
        </pc:picChg>
        <pc:picChg chg="add mod">
          <ac:chgData name="Rob Luijten" userId="3656dec8-07ff-49b6-baa7-7de42837e1f6" providerId="ADAL" clId="{FE1907FB-7B8A-4389-AF75-B4DE1D83835F}" dt="2022-02-21T18:25:08.885" v="3391" actId="1076"/>
          <ac:picMkLst>
            <pc:docMk/>
            <pc:sldMk cId="2165530684" sldId="321"/>
            <ac:picMk id="3076" creationId="{8F7016F5-FF65-496E-BE00-50E32459D995}"/>
          </ac:picMkLst>
        </pc:picChg>
        <pc:picChg chg="add mod">
          <ac:chgData name="Rob Luijten" userId="3656dec8-07ff-49b6-baa7-7de42837e1f6" providerId="ADAL" clId="{FE1907FB-7B8A-4389-AF75-B4DE1D83835F}" dt="2022-02-21T18:25:51.847" v="3399" actId="14100"/>
          <ac:picMkLst>
            <pc:docMk/>
            <pc:sldMk cId="2165530684" sldId="321"/>
            <ac:picMk id="3078" creationId="{A4C68C72-4BEF-4EB8-9BF3-6DC8E9B86F07}"/>
          </ac:picMkLst>
        </pc:picChg>
      </pc:sldChg>
      <pc:sldChg chg="del">
        <pc:chgData name="Rob Luijten" userId="3656dec8-07ff-49b6-baa7-7de42837e1f6" providerId="ADAL" clId="{FE1907FB-7B8A-4389-AF75-B4DE1D83835F}" dt="2022-02-21T16:10:45.503" v="117" actId="47"/>
        <pc:sldMkLst>
          <pc:docMk/>
          <pc:sldMk cId="2472780602" sldId="321"/>
        </pc:sldMkLst>
      </pc:sldChg>
      <pc:sldChg chg="del">
        <pc:chgData name="Rob Luijten" userId="3656dec8-07ff-49b6-baa7-7de42837e1f6" providerId="ADAL" clId="{FE1907FB-7B8A-4389-AF75-B4DE1D83835F}" dt="2022-02-21T16:10:45.317" v="116" actId="47"/>
        <pc:sldMkLst>
          <pc:docMk/>
          <pc:sldMk cId="1234479573" sldId="322"/>
        </pc:sldMkLst>
      </pc:sldChg>
      <pc:sldChg chg="new del">
        <pc:chgData name="Rob Luijten" userId="3656dec8-07ff-49b6-baa7-7de42837e1f6" providerId="ADAL" clId="{FE1907FB-7B8A-4389-AF75-B4DE1D83835F}" dt="2022-02-21T18:26:31.111" v="3421" actId="680"/>
        <pc:sldMkLst>
          <pc:docMk/>
          <pc:sldMk cId="2129918018" sldId="322"/>
        </pc:sldMkLst>
      </pc:sldChg>
      <pc:sldChg chg="addSp delSp modSp add del mod">
        <pc:chgData name="Rob Luijten" userId="3656dec8-07ff-49b6-baa7-7de42837e1f6" providerId="ADAL" clId="{FE1907FB-7B8A-4389-AF75-B4DE1D83835F}" dt="2022-02-21T18:28:22.127" v="3477" actId="47"/>
        <pc:sldMkLst>
          <pc:docMk/>
          <pc:sldMk cId="3364580417" sldId="322"/>
        </pc:sldMkLst>
        <pc:spChg chg="mod">
          <ac:chgData name="Rob Luijten" userId="3656dec8-07ff-49b6-baa7-7de42837e1f6" providerId="ADAL" clId="{FE1907FB-7B8A-4389-AF75-B4DE1D83835F}" dt="2022-02-21T18:26:43.612" v="3447" actId="20577"/>
          <ac:spMkLst>
            <pc:docMk/>
            <pc:sldMk cId="3364580417" sldId="322"/>
            <ac:spMk id="12" creationId="{87797F48-B604-4C81-9D0E-A830FE3BC3E4}"/>
          </ac:spMkLst>
        </pc:spChg>
        <pc:picChg chg="del">
          <ac:chgData name="Rob Luijten" userId="3656dec8-07ff-49b6-baa7-7de42837e1f6" providerId="ADAL" clId="{FE1907FB-7B8A-4389-AF75-B4DE1D83835F}" dt="2022-02-21T18:26:46.043" v="3449" actId="478"/>
          <ac:picMkLst>
            <pc:docMk/>
            <pc:sldMk cId="3364580417" sldId="322"/>
            <ac:picMk id="3076" creationId="{8F7016F5-FF65-496E-BE00-50E32459D995}"/>
          </ac:picMkLst>
        </pc:picChg>
        <pc:picChg chg="del">
          <ac:chgData name="Rob Luijten" userId="3656dec8-07ff-49b6-baa7-7de42837e1f6" providerId="ADAL" clId="{FE1907FB-7B8A-4389-AF75-B4DE1D83835F}" dt="2022-02-21T18:26:45.616" v="3448" actId="478"/>
          <ac:picMkLst>
            <pc:docMk/>
            <pc:sldMk cId="3364580417" sldId="322"/>
            <ac:picMk id="3078" creationId="{A4C68C72-4BEF-4EB8-9BF3-6DC8E9B86F07}"/>
          </ac:picMkLst>
        </pc:picChg>
        <pc:picChg chg="add del mod">
          <ac:chgData name="Rob Luijten" userId="3656dec8-07ff-49b6-baa7-7de42837e1f6" providerId="ADAL" clId="{FE1907FB-7B8A-4389-AF75-B4DE1D83835F}" dt="2022-02-21T18:28:20.786" v="3476" actId="21"/>
          <ac:picMkLst>
            <pc:docMk/>
            <pc:sldMk cId="3364580417" sldId="322"/>
            <ac:picMk id="4098" creationId="{E7202CF0-1D38-404E-B435-B1A91E807345}"/>
          </ac:picMkLst>
        </pc:picChg>
      </pc:sldChg>
      <pc:sldChg chg="addSp delSp modSp add del mod modAnim">
        <pc:chgData name="Rob Luijten" userId="3656dec8-07ff-49b6-baa7-7de42837e1f6" providerId="ADAL" clId="{FE1907FB-7B8A-4389-AF75-B4DE1D83835F}" dt="2022-02-21T18:30:39.088" v="3488"/>
        <pc:sldMkLst>
          <pc:docMk/>
          <pc:sldMk cId="2416216014" sldId="323"/>
        </pc:sldMkLst>
        <pc:spChg chg="add del mod">
          <ac:chgData name="Rob Luijten" userId="3656dec8-07ff-49b6-baa7-7de42837e1f6" providerId="ADAL" clId="{FE1907FB-7B8A-4389-AF75-B4DE1D83835F}" dt="2022-02-21T18:28:24.746" v="3479"/>
          <ac:spMkLst>
            <pc:docMk/>
            <pc:sldMk cId="2416216014" sldId="323"/>
            <ac:spMk id="3" creationId="{3B8F6A42-0303-455D-920A-8215BD3040D4}"/>
          </ac:spMkLst>
        </pc:spChg>
        <pc:spChg chg="mod">
          <ac:chgData name="Rob Luijten" userId="3656dec8-07ff-49b6-baa7-7de42837e1f6" providerId="ADAL" clId="{FE1907FB-7B8A-4389-AF75-B4DE1D83835F}" dt="2022-02-21T18:28:17.060" v="3475" actId="20577"/>
          <ac:spMkLst>
            <pc:docMk/>
            <pc:sldMk cId="2416216014" sldId="323"/>
            <ac:spMk id="71" creationId="{048F2E78-ACC4-40AC-8356-2116598A57D0}"/>
          </ac:spMkLst>
        </pc:spChg>
        <pc:picChg chg="add mod">
          <ac:chgData name="Rob Luijten" userId="3656dec8-07ff-49b6-baa7-7de42837e1f6" providerId="ADAL" clId="{FE1907FB-7B8A-4389-AF75-B4DE1D83835F}" dt="2022-02-21T18:30:13.957" v="3482" actId="14100"/>
          <ac:picMkLst>
            <pc:docMk/>
            <pc:sldMk cId="2416216014" sldId="323"/>
            <ac:picMk id="9" creationId="{1FD22D7E-4BFF-4F53-98FF-6C5C05C49454}"/>
          </ac:picMkLst>
        </pc:picChg>
        <pc:picChg chg="del">
          <ac:chgData name="Rob Luijten" userId="3656dec8-07ff-49b6-baa7-7de42837e1f6" providerId="ADAL" clId="{FE1907FB-7B8A-4389-AF75-B4DE1D83835F}" dt="2022-02-21T18:28:23.316" v="3478" actId="478"/>
          <ac:picMkLst>
            <pc:docMk/>
            <pc:sldMk cId="2416216014" sldId="323"/>
            <ac:picMk id="2050" creationId="{8454DFB3-4746-469D-8BA2-05A5A2C9DE55}"/>
          </ac:picMkLst>
        </pc:picChg>
        <pc:picChg chg="add mod">
          <ac:chgData name="Rob Luijten" userId="3656dec8-07ff-49b6-baa7-7de42837e1f6" providerId="ADAL" clId="{FE1907FB-7B8A-4389-AF75-B4DE1D83835F}" dt="2022-02-21T18:30:26.850" v="3487" actId="14100"/>
          <ac:picMkLst>
            <pc:docMk/>
            <pc:sldMk cId="2416216014" sldId="323"/>
            <ac:picMk id="5122" creationId="{DB907584-9367-4918-8530-77F287CBC916}"/>
          </ac:picMkLst>
        </pc:picChg>
      </pc:sldChg>
      <pc:sldChg chg="del">
        <pc:chgData name="Rob Luijten" userId="3656dec8-07ff-49b6-baa7-7de42837e1f6" providerId="ADAL" clId="{FE1907FB-7B8A-4389-AF75-B4DE1D83835F}" dt="2022-02-21T16:10:44.420" v="115" actId="47"/>
        <pc:sldMkLst>
          <pc:docMk/>
          <pc:sldMk cId="3883306170" sldId="323"/>
        </pc:sldMkLst>
      </pc:sldChg>
      <pc:sldChg chg="addSp delSp modSp new mod modAnim">
        <pc:chgData name="Rob Luijten" userId="3656dec8-07ff-49b6-baa7-7de42837e1f6" providerId="ADAL" clId="{FE1907FB-7B8A-4389-AF75-B4DE1D83835F}" dt="2022-02-21T18:34:55.218" v="3786" actId="478"/>
        <pc:sldMkLst>
          <pc:docMk/>
          <pc:sldMk cId="3471496607" sldId="324"/>
        </pc:sldMkLst>
        <pc:spChg chg="mod">
          <ac:chgData name="Rob Luijten" userId="3656dec8-07ff-49b6-baa7-7de42837e1f6" providerId="ADAL" clId="{FE1907FB-7B8A-4389-AF75-B4DE1D83835F}" dt="2022-02-21T18:31:58.916" v="3513" actId="20577"/>
          <ac:spMkLst>
            <pc:docMk/>
            <pc:sldMk cId="3471496607" sldId="324"/>
            <ac:spMk id="2" creationId="{E2FAE759-BF58-4EE3-92D8-08D86C03821E}"/>
          </ac:spMkLst>
        </pc:spChg>
        <pc:spChg chg="add del mod">
          <ac:chgData name="Rob Luijten" userId="3656dec8-07ff-49b6-baa7-7de42837e1f6" providerId="ADAL" clId="{FE1907FB-7B8A-4389-AF75-B4DE1D83835F}" dt="2022-02-21T18:34:18.904" v="3775" actId="21"/>
          <ac:spMkLst>
            <pc:docMk/>
            <pc:sldMk cId="3471496607" sldId="324"/>
            <ac:spMk id="3" creationId="{58BDE2DF-E97D-414C-B5FC-81DD5A942A57}"/>
          </ac:spMkLst>
        </pc:spChg>
        <pc:spChg chg="del">
          <ac:chgData name="Rob Luijten" userId="3656dec8-07ff-49b6-baa7-7de42837e1f6" providerId="ADAL" clId="{FE1907FB-7B8A-4389-AF75-B4DE1D83835F}" dt="2022-02-21T18:34:54.378" v="3785" actId="478"/>
          <ac:spMkLst>
            <pc:docMk/>
            <pc:sldMk cId="3471496607" sldId="324"/>
            <ac:spMk id="5" creationId="{76C7BC3C-FCB5-4B2A-8AFB-884CEF87F2B5}"/>
          </ac:spMkLst>
        </pc:spChg>
        <pc:spChg chg="del">
          <ac:chgData name="Rob Luijten" userId="3656dec8-07ff-49b6-baa7-7de42837e1f6" providerId="ADAL" clId="{FE1907FB-7B8A-4389-AF75-B4DE1D83835F}" dt="2022-02-21T18:34:55.218" v="3786" actId="478"/>
          <ac:spMkLst>
            <pc:docMk/>
            <pc:sldMk cId="3471496607" sldId="324"/>
            <ac:spMk id="6" creationId="{0189161A-35F2-4223-B304-8CA1610B2900}"/>
          </ac:spMkLst>
        </pc:spChg>
        <pc:spChg chg="add mod">
          <ac:chgData name="Rob Luijten" userId="3656dec8-07ff-49b6-baa7-7de42837e1f6" providerId="ADAL" clId="{FE1907FB-7B8A-4389-AF75-B4DE1D83835F}" dt="2022-02-21T18:34:39.799" v="3783" actId="1076"/>
          <ac:spMkLst>
            <pc:docMk/>
            <pc:sldMk cId="3471496607" sldId="324"/>
            <ac:spMk id="7" creationId="{CD573CAA-17D9-4DD6-AA9C-0BAF65DBF806}"/>
          </ac:spMkLst>
        </pc:spChg>
        <pc:picChg chg="add del mod">
          <ac:chgData name="Rob Luijten" userId="3656dec8-07ff-49b6-baa7-7de42837e1f6" providerId="ADAL" clId="{FE1907FB-7B8A-4389-AF75-B4DE1D83835F}" dt="2022-02-21T18:32:24.276" v="3515"/>
          <ac:picMkLst>
            <pc:docMk/>
            <pc:sldMk cId="3471496607" sldId="324"/>
            <ac:picMk id="6146" creationId="{9AA8BA2C-EFA2-4A6F-9EAA-14DA6DE73206}"/>
          </ac:picMkLst>
        </pc:picChg>
      </pc:sldChg>
      <pc:sldChg chg="delSp modSp new mod ord">
        <pc:chgData name="Rob Luijten" userId="3656dec8-07ff-49b6-baa7-7de42837e1f6" providerId="ADAL" clId="{FE1907FB-7B8A-4389-AF75-B4DE1D83835F}" dt="2022-02-21T18:51:34.629" v="5130" actId="113"/>
        <pc:sldMkLst>
          <pc:docMk/>
          <pc:sldMk cId="3443320109" sldId="325"/>
        </pc:sldMkLst>
        <pc:spChg chg="mod">
          <ac:chgData name="Rob Luijten" userId="3656dec8-07ff-49b6-baa7-7de42837e1f6" providerId="ADAL" clId="{FE1907FB-7B8A-4389-AF75-B4DE1D83835F}" dt="2022-02-21T18:35:46.261" v="3811" actId="20577"/>
          <ac:spMkLst>
            <pc:docMk/>
            <pc:sldMk cId="3443320109" sldId="325"/>
            <ac:spMk id="2" creationId="{2E52A682-B826-497B-9BD3-CA54B12E0317}"/>
          </ac:spMkLst>
        </pc:spChg>
        <pc:spChg chg="mod">
          <ac:chgData name="Rob Luijten" userId="3656dec8-07ff-49b6-baa7-7de42837e1f6" providerId="ADAL" clId="{FE1907FB-7B8A-4389-AF75-B4DE1D83835F}" dt="2022-02-21T18:51:34.629" v="5130" actId="113"/>
          <ac:spMkLst>
            <pc:docMk/>
            <pc:sldMk cId="3443320109" sldId="325"/>
            <ac:spMk id="3" creationId="{6363C93B-6314-4150-9623-0EB8FB2872F8}"/>
          </ac:spMkLst>
        </pc:spChg>
        <pc:spChg chg="del">
          <ac:chgData name="Rob Luijten" userId="3656dec8-07ff-49b6-baa7-7de42837e1f6" providerId="ADAL" clId="{FE1907FB-7B8A-4389-AF75-B4DE1D83835F}" dt="2022-02-21T18:37:14.387" v="4260" actId="478"/>
          <ac:spMkLst>
            <pc:docMk/>
            <pc:sldMk cId="3443320109" sldId="325"/>
            <ac:spMk id="5" creationId="{C84DFE43-8E3C-4D0E-8EAE-82E576EC8619}"/>
          </ac:spMkLst>
        </pc:spChg>
        <pc:spChg chg="del">
          <ac:chgData name="Rob Luijten" userId="3656dec8-07ff-49b6-baa7-7de42837e1f6" providerId="ADAL" clId="{FE1907FB-7B8A-4389-AF75-B4DE1D83835F}" dt="2022-02-21T18:37:15.402" v="4261" actId="478"/>
          <ac:spMkLst>
            <pc:docMk/>
            <pc:sldMk cId="3443320109" sldId="325"/>
            <ac:spMk id="6" creationId="{A8DB4EC6-AFF0-4DF5-B7D4-7A30129FFEFA}"/>
          </ac:spMkLst>
        </pc:spChg>
      </pc:sldChg>
      <pc:sldChg chg="addSp modSp add mod">
        <pc:chgData name="Rob Luijten" userId="3656dec8-07ff-49b6-baa7-7de42837e1f6" providerId="ADAL" clId="{FE1907FB-7B8A-4389-AF75-B4DE1D83835F}" dt="2022-02-21T18:51:15.673" v="5128" actId="1076"/>
        <pc:sldMkLst>
          <pc:docMk/>
          <pc:sldMk cId="3412767863" sldId="326"/>
        </pc:sldMkLst>
        <pc:spChg chg="mod">
          <ac:chgData name="Rob Luijten" userId="3656dec8-07ff-49b6-baa7-7de42837e1f6" providerId="ADAL" clId="{FE1907FB-7B8A-4389-AF75-B4DE1D83835F}" dt="2022-02-21T18:42:51.588" v="4406" actId="20577"/>
          <ac:spMkLst>
            <pc:docMk/>
            <pc:sldMk cId="3412767863" sldId="326"/>
            <ac:spMk id="3" creationId="{6363C93B-6314-4150-9623-0EB8FB2872F8}"/>
          </ac:spMkLst>
        </pc:spChg>
        <pc:spChg chg="add mod">
          <ac:chgData name="Rob Luijten" userId="3656dec8-07ff-49b6-baa7-7de42837e1f6" providerId="ADAL" clId="{FE1907FB-7B8A-4389-AF75-B4DE1D83835F}" dt="2022-02-21T18:50:24.397" v="5032" actId="790"/>
          <ac:spMkLst>
            <pc:docMk/>
            <pc:sldMk cId="3412767863" sldId="326"/>
            <ac:spMk id="9" creationId="{5EE807DE-E443-4FD4-AE7B-CA35214408BC}"/>
          </ac:spMkLst>
        </pc:spChg>
        <pc:spChg chg="add mod">
          <ac:chgData name="Rob Luijten" userId="3656dec8-07ff-49b6-baa7-7de42837e1f6" providerId="ADAL" clId="{FE1907FB-7B8A-4389-AF75-B4DE1D83835F}" dt="2022-02-21T18:49:53.422" v="5030" actId="313"/>
          <ac:spMkLst>
            <pc:docMk/>
            <pc:sldMk cId="3412767863" sldId="326"/>
            <ac:spMk id="10" creationId="{EBF9707B-6146-4543-8E0D-412BD9D6D76F}"/>
          </ac:spMkLst>
        </pc:spChg>
        <pc:spChg chg="add mod">
          <ac:chgData name="Rob Luijten" userId="3656dec8-07ff-49b6-baa7-7de42837e1f6" providerId="ADAL" clId="{FE1907FB-7B8A-4389-AF75-B4DE1D83835F}" dt="2022-02-21T18:51:15.673" v="5128" actId="1076"/>
          <ac:spMkLst>
            <pc:docMk/>
            <pc:sldMk cId="3412767863" sldId="326"/>
            <ac:spMk id="11" creationId="{9D3695F5-4D7D-48C4-830B-2B5EBE9DE0AA}"/>
          </ac:spMkLst>
        </pc:spChg>
        <pc:picChg chg="add mod ord">
          <ac:chgData name="Rob Luijten" userId="3656dec8-07ff-49b6-baa7-7de42837e1f6" providerId="ADAL" clId="{FE1907FB-7B8A-4389-AF75-B4DE1D83835F}" dt="2022-02-21T18:48:43.755" v="5002" actId="1076"/>
          <ac:picMkLst>
            <pc:docMk/>
            <pc:sldMk cId="3412767863" sldId="326"/>
            <ac:picMk id="6" creationId="{E850A979-38A7-46C7-AD23-5940A5DD2AEF}"/>
          </ac:picMkLst>
        </pc:picChg>
        <pc:picChg chg="add mod">
          <ac:chgData name="Rob Luijten" userId="3656dec8-07ff-49b6-baa7-7de42837e1f6" providerId="ADAL" clId="{FE1907FB-7B8A-4389-AF75-B4DE1D83835F}" dt="2022-02-21T18:48:55.089" v="5006" actId="1076"/>
          <ac:picMkLst>
            <pc:docMk/>
            <pc:sldMk cId="3412767863" sldId="326"/>
            <ac:picMk id="8" creationId="{B5DA42A7-238D-4B25-8461-29E2F9B23845}"/>
          </ac:picMkLst>
        </pc:picChg>
      </pc:sldChg>
      <pc:sldChg chg="addSp delSp modSp new mod modClrScheme chgLayout modNotesTx">
        <pc:chgData name="Rob Luijten" userId="3656dec8-07ff-49b6-baa7-7de42837e1f6" providerId="ADAL" clId="{FE1907FB-7B8A-4389-AF75-B4DE1D83835F}" dt="2022-02-21T18:55:15.125" v="5816" actId="478"/>
        <pc:sldMkLst>
          <pc:docMk/>
          <pc:sldMk cId="2755738223" sldId="327"/>
        </pc:sldMkLst>
        <pc:spChg chg="mod">
          <ac:chgData name="Rob Luijten" userId="3656dec8-07ff-49b6-baa7-7de42837e1f6" providerId="ADAL" clId="{FE1907FB-7B8A-4389-AF75-B4DE1D83835F}" dt="2022-02-21T18:55:06.589" v="5813" actId="26606"/>
          <ac:spMkLst>
            <pc:docMk/>
            <pc:sldMk cId="2755738223" sldId="327"/>
            <ac:spMk id="2" creationId="{3195D2C2-2692-4094-8AF3-AF83F0D74660}"/>
          </ac:spMkLst>
        </pc:spChg>
        <pc:spChg chg="mod ord">
          <ac:chgData name="Rob Luijten" userId="3656dec8-07ff-49b6-baa7-7de42837e1f6" providerId="ADAL" clId="{FE1907FB-7B8A-4389-AF75-B4DE1D83835F}" dt="2022-02-21T18:55:06.589" v="5813" actId="26606"/>
          <ac:spMkLst>
            <pc:docMk/>
            <pc:sldMk cId="2755738223" sldId="327"/>
            <ac:spMk id="3" creationId="{1E660870-CA0F-4135-BC6C-5BCFFA52C0AF}"/>
          </ac:spMkLst>
        </pc:spChg>
        <pc:spChg chg="mod ord">
          <ac:chgData name="Rob Luijten" userId="3656dec8-07ff-49b6-baa7-7de42837e1f6" providerId="ADAL" clId="{FE1907FB-7B8A-4389-AF75-B4DE1D83835F}" dt="2022-02-21T18:55:06.589" v="5813" actId="26606"/>
          <ac:spMkLst>
            <pc:docMk/>
            <pc:sldMk cId="2755738223" sldId="327"/>
            <ac:spMk id="4" creationId="{5F7F1921-527F-42F9-AC64-47AC07B809A7}"/>
          </ac:spMkLst>
        </pc:spChg>
        <pc:spChg chg="del mod">
          <ac:chgData name="Rob Luijten" userId="3656dec8-07ff-49b6-baa7-7de42837e1f6" providerId="ADAL" clId="{FE1907FB-7B8A-4389-AF75-B4DE1D83835F}" dt="2022-02-21T18:55:13.831" v="5814" actId="478"/>
          <ac:spMkLst>
            <pc:docMk/>
            <pc:sldMk cId="2755738223" sldId="327"/>
            <ac:spMk id="5" creationId="{F8C0E61E-9FA5-48E8-AF46-B2A39DA5F93B}"/>
          </ac:spMkLst>
        </pc:spChg>
        <pc:spChg chg="del mod">
          <ac:chgData name="Rob Luijten" userId="3656dec8-07ff-49b6-baa7-7de42837e1f6" providerId="ADAL" clId="{FE1907FB-7B8A-4389-AF75-B4DE1D83835F}" dt="2022-02-21T18:55:15.125" v="5816" actId="478"/>
          <ac:spMkLst>
            <pc:docMk/>
            <pc:sldMk cId="2755738223" sldId="327"/>
            <ac:spMk id="6" creationId="{E70CDA22-78C3-413C-85EA-18219F337A4B}"/>
          </ac:spMkLst>
        </pc:spChg>
        <pc:spChg chg="add mod">
          <ac:chgData name="Rob Luijten" userId="3656dec8-07ff-49b6-baa7-7de42837e1f6" providerId="ADAL" clId="{FE1907FB-7B8A-4389-AF75-B4DE1D83835F}" dt="2022-02-21T18:55:06.589" v="5813" actId="26606"/>
          <ac:spMkLst>
            <pc:docMk/>
            <pc:sldMk cId="2755738223" sldId="327"/>
            <ac:spMk id="71" creationId="{E0C0CE11-218A-48A1-9DA5-1DDF1F4DFC74}"/>
          </ac:spMkLst>
        </pc:spChg>
        <pc:picChg chg="add mod">
          <ac:chgData name="Rob Luijten" userId="3656dec8-07ff-49b6-baa7-7de42837e1f6" providerId="ADAL" clId="{FE1907FB-7B8A-4389-AF75-B4DE1D83835F}" dt="2022-02-21T18:55:06.589" v="5813" actId="26606"/>
          <ac:picMkLst>
            <pc:docMk/>
            <pc:sldMk cId="2755738223" sldId="327"/>
            <ac:picMk id="7170" creationId="{DA13C88F-D4B1-40EA-BD9D-74EF1D4A6732}"/>
          </ac:picMkLst>
        </pc:picChg>
      </pc:sldChg>
      <pc:sldChg chg="addSp delSp modSp new del mod">
        <pc:chgData name="Rob Luijten" userId="3656dec8-07ff-49b6-baa7-7de42837e1f6" providerId="ADAL" clId="{FE1907FB-7B8A-4389-AF75-B4DE1D83835F}" dt="2022-02-21T18:56:11.625" v="5856" actId="47"/>
        <pc:sldMkLst>
          <pc:docMk/>
          <pc:sldMk cId="447696282" sldId="328"/>
        </pc:sldMkLst>
        <pc:spChg chg="add del mod">
          <ac:chgData name="Rob Luijten" userId="3656dec8-07ff-49b6-baa7-7de42837e1f6" providerId="ADAL" clId="{FE1907FB-7B8A-4389-AF75-B4DE1D83835F}" dt="2022-02-21T18:56:09.216" v="5855" actId="478"/>
          <ac:spMkLst>
            <pc:docMk/>
            <pc:sldMk cId="447696282" sldId="328"/>
            <ac:spMk id="2" creationId="{A2001458-2A81-4569-90DE-717F80B85400}"/>
          </ac:spMkLst>
        </pc:spChg>
        <pc:spChg chg="add del mod">
          <ac:chgData name="Rob Luijten" userId="3656dec8-07ff-49b6-baa7-7de42837e1f6" providerId="ADAL" clId="{FE1907FB-7B8A-4389-AF75-B4DE1D83835F}" dt="2022-02-21T18:56:09.216" v="5855" actId="478"/>
          <ac:spMkLst>
            <pc:docMk/>
            <pc:sldMk cId="447696282" sldId="328"/>
            <ac:spMk id="10" creationId="{A1B19EC3-3FFA-45BF-963D-DEB0DB21F7DD}"/>
          </ac:spMkLst>
        </pc:spChg>
      </pc:sldChg>
      <pc:sldChg chg="new del">
        <pc:chgData name="Rob Luijten" userId="3656dec8-07ff-49b6-baa7-7de42837e1f6" providerId="ADAL" clId="{FE1907FB-7B8A-4389-AF75-B4DE1D83835F}" dt="2022-02-21T18:55:37.051" v="5818" actId="680"/>
        <pc:sldMkLst>
          <pc:docMk/>
          <pc:sldMk cId="527601930" sldId="328"/>
        </pc:sldMkLst>
      </pc:sldChg>
      <pc:sldChg chg="addSp delSp modSp add mod delAnim modAnim">
        <pc:chgData name="Rob Luijten" userId="3656dec8-07ff-49b6-baa7-7de42837e1f6" providerId="ADAL" clId="{FE1907FB-7B8A-4389-AF75-B4DE1D83835F}" dt="2022-02-21T19:04:17.706" v="6876" actId="1037"/>
        <pc:sldMkLst>
          <pc:docMk/>
          <pc:sldMk cId="3560232863" sldId="328"/>
        </pc:sldMkLst>
        <pc:spChg chg="mod">
          <ac:chgData name="Rob Luijten" userId="3656dec8-07ff-49b6-baa7-7de42837e1f6" providerId="ADAL" clId="{FE1907FB-7B8A-4389-AF75-B4DE1D83835F}" dt="2022-02-21T18:56:18.321" v="5886" actId="20577"/>
          <ac:spMkLst>
            <pc:docMk/>
            <pc:sldMk cId="3560232863" sldId="328"/>
            <ac:spMk id="2" creationId="{E2FAE759-BF58-4EE3-92D8-08D86C03821E}"/>
          </ac:spMkLst>
        </pc:spChg>
        <pc:spChg chg="mod">
          <ac:chgData name="Rob Luijten" userId="3656dec8-07ff-49b6-baa7-7de42837e1f6" providerId="ADAL" clId="{FE1907FB-7B8A-4389-AF75-B4DE1D83835F}" dt="2022-02-21T19:02:56.438" v="6860" actId="21"/>
          <ac:spMkLst>
            <pc:docMk/>
            <pc:sldMk cId="3560232863" sldId="328"/>
            <ac:spMk id="3" creationId="{58BDE2DF-E97D-414C-B5FC-81DD5A942A57}"/>
          </ac:spMkLst>
        </pc:spChg>
        <pc:spChg chg="add mod">
          <ac:chgData name="Rob Luijten" userId="3656dec8-07ff-49b6-baa7-7de42837e1f6" providerId="ADAL" clId="{FE1907FB-7B8A-4389-AF75-B4DE1D83835F}" dt="2022-02-21T19:04:17.706" v="6876" actId="1037"/>
          <ac:spMkLst>
            <pc:docMk/>
            <pc:sldMk cId="3560232863" sldId="328"/>
            <ac:spMk id="5" creationId="{FD7BDF60-CA8D-475E-8C05-B382CC604B31}"/>
          </ac:spMkLst>
        </pc:spChg>
        <pc:spChg chg="add mod">
          <ac:chgData name="Rob Luijten" userId="3656dec8-07ff-49b6-baa7-7de42837e1f6" providerId="ADAL" clId="{FE1907FB-7B8A-4389-AF75-B4DE1D83835F}" dt="2022-02-21T18:56:48.925" v="5939" actId="1036"/>
          <ac:spMkLst>
            <pc:docMk/>
            <pc:sldMk cId="3560232863" sldId="328"/>
            <ac:spMk id="6" creationId="{BC51795F-7598-4D31-9C92-3FCD99CD7849}"/>
          </ac:spMkLst>
        </pc:spChg>
        <pc:spChg chg="del">
          <ac:chgData name="Rob Luijten" userId="3656dec8-07ff-49b6-baa7-7de42837e1f6" providerId="ADAL" clId="{FE1907FB-7B8A-4389-AF75-B4DE1D83835F}" dt="2022-02-21T18:56:21.441" v="5887" actId="478"/>
          <ac:spMkLst>
            <pc:docMk/>
            <pc:sldMk cId="3560232863" sldId="328"/>
            <ac:spMk id="7" creationId="{CD573CAA-17D9-4DD6-AA9C-0BAF65DBF806}"/>
          </ac:spMkLst>
        </pc:spChg>
      </pc:sldChg>
      <pc:sldChg chg="delSp modSp add mod modAnim">
        <pc:chgData name="Rob Luijten" userId="3656dec8-07ff-49b6-baa7-7de42837e1f6" providerId="ADAL" clId="{FE1907FB-7B8A-4389-AF75-B4DE1D83835F}" dt="2022-02-21T19:04:48.547" v="6880" actId="20577"/>
        <pc:sldMkLst>
          <pc:docMk/>
          <pc:sldMk cId="493528820" sldId="329"/>
        </pc:sldMkLst>
        <pc:spChg chg="mod">
          <ac:chgData name="Rob Luijten" userId="3656dec8-07ff-49b6-baa7-7de42837e1f6" providerId="ADAL" clId="{FE1907FB-7B8A-4389-AF75-B4DE1D83835F}" dt="2022-02-21T18:59:58.770" v="6579" actId="20577"/>
          <ac:spMkLst>
            <pc:docMk/>
            <pc:sldMk cId="493528820" sldId="329"/>
            <ac:spMk id="2" creationId="{E2FAE759-BF58-4EE3-92D8-08D86C03821E}"/>
          </ac:spMkLst>
        </pc:spChg>
        <pc:spChg chg="mod">
          <ac:chgData name="Rob Luijten" userId="3656dec8-07ff-49b6-baa7-7de42837e1f6" providerId="ADAL" clId="{FE1907FB-7B8A-4389-AF75-B4DE1D83835F}" dt="2022-02-21T19:04:48.547" v="6880" actId="20577"/>
          <ac:spMkLst>
            <pc:docMk/>
            <pc:sldMk cId="493528820" sldId="329"/>
            <ac:spMk id="3" creationId="{58BDE2DF-E97D-414C-B5FC-81DD5A942A57}"/>
          </ac:spMkLst>
        </pc:spChg>
        <pc:spChg chg="del mod">
          <ac:chgData name="Rob Luijten" userId="3656dec8-07ff-49b6-baa7-7de42837e1f6" providerId="ADAL" clId="{FE1907FB-7B8A-4389-AF75-B4DE1D83835F}" dt="2022-02-21T19:00:09.608" v="6584" actId="478"/>
          <ac:spMkLst>
            <pc:docMk/>
            <pc:sldMk cId="493528820" sldId="329"/>
            <ac:spMk id="7" creationId="{CD573CAA-17D9-4DD6-AA9C-0BAF65DBF806}"/>
          </ac:spMkLst>
        </pc:spChg>
      </pc:sldChg>
      <pc:sldChg chg="addSp delSp modSp add mod modAnim modNotesTx">
        <pc:chgData name="Rob Luijten" userId="3656dec8-07ff-49b6-baa7-7de42837e1f6" providerId="ADAL" clId="{FE1907FB-7B8A-4389-AF75-B4DE1D83835F}" dt="2022-02-21T19:09:13.640" v="8002" actId="1076"/>
        <pc:sldMkLst>
          <pc:docMk/>
          <pc:sldMk cId="3229928597" sldId="330"/>
        </pc:sldMkLst>
        <pc:spChg chg="mod">
          <ac:chgData name="Rob Luijten" userId="3656dec8-07ff-49b6-baa7-7de42837e1f6" providerId="ADAL" clId="{FE1907FB-7B8A-4389-AF75-B4DE1D83835F}" dt="2022-02-21T19:04:59.649" v="6896" actId="20577"/>
          <ac:spMkLst>
            <pc:docMk/>
            <pc:sldMk cId="3229928597" sldId="330"/>
            <ac:spMk id="2" creationId="{E1CCBA53-3C6B-4B33-BDFC-71270F1BE367}"/>
          </ac:spMkLst>
        </pc:spChg>
        <pc:spChg chg="mod">
          <ac:chgData name="Rob Luijten" userId="3656dec8-07ff-49b6-baa7-7de42837e1f6" providerId="ADAL" clId="{FE1907FB-7B8A-4389-AF75-B4DE1D83835F}" dt="2022-02-21T19:09:07.699" v="8001" actId="1076"/>
          <ac:spMkLst>
            <pc:docMk/>
            <pc:sldMk cId="3229928597" sldId="330"/>
            <ac:spMk id="3" creationId="{0DC37C02-479E-4C70-9E09-9BF2EDA40E8F}"/>
          </ac:spMkLst>
        </pc:spChg>
        <pc:spChg chg="add mod">
          <ac:chgData name="Rob Luijten" userId="3656dec8-07ff-49b6-baa7-7de42837e1f6" providerId="ADAL" clId="{FE1907FB-7B8A-4389-AF75-B4DE1D83835F}" dt="2022-02-21T19:09:13.640" v="8002" actId="1076"/>
          <ac:spMkLst>
            <pc:docMk/>
            <pc:sldMk cId="3229928597" sldId="330"/>
            <ac:spMk id="6" creationId="{CB2F788F-1ABE-4A64-AC44-2004CAEA4639}"/>
          </ac:spMkLst>
        </pc:spChg>
        <pc:picChg chg="del">
          <ac:chgData name="Rob Luijten" userId="3656dec8-07ff-49b6-baa7-7de42837e1f6" providerId="ADAL" clId="{FE1907FB-7B8A-4389-AF75-B4DE1D83835F}" dt="2022-02-21T19:05:02.579" v="6897" actId="478"/>
          <ac:picMkLst>
            <pc:docMk/>
            <pc:sldMk cId="3229928597" sldId="330"/>
            <ac:picMk id="1026" creationId="{330C4097-A074-4F9C-B3EF-4EC1F684D3C0}"/>
          </ac:picMkLst>
        </pc:picChg>
      </pc:sldChg>
      <pc:sldChg chg="delSp modSp add mod ord">
        <pc:chgData name="Rob Luijten" userId="3656dec8-07ff-49b6-baa7-7de42837e1f6" providerId="ADAL" clId="{FE1907FB-7B8A-4389-AF75-B4DE1D83835F}" dt="2022-02-21T19:21:53.039" v="8869" actId="1076"/>
        <pc:sldMkLst>
          <pc:docMk/>
          <pc:sldMk cId="541141852" sldId="331"/>
        </pc:sldMkLst>
        <pc:spChg chg="del mod">
          <ac:chgData name="Rob Luijten" userId="3656dec8-07ff-49b6-baa7-7de42837e1f6" providerId="ADAL" clId="{FE1907FB-7B8A-4389-AF75-B4DE1D83835F}" dt="2022-02-21T19:20:16.639" v="8575" actId="478"/>
          <ac:spMkLst>
            <pc:docMk/>
            <pc:sldMk cId="541141852" sldId="331"/>
            <ac:spMk id="5" creationId="{AEC201C4-80AF-410D-9722-DA8B631DE67C}"/>
          </ac:spMkLst>
        </pc:spChg>
        <pc:spChg chg="mod">
          <ac:chgData name="Rob Luijten" userId="3656dec8-07ff-49b6-baa7-7de42837e1f6" providerId="ADAL" clId="{FE1907FB-7B8A-4389-AF75-B4DE1D83835F}" dt="2022-02-21T19:21:53.039" v="8869" actId="1076"/>
          <ac:spMkLst>
            <pc:docMk/>
            <pc:sldMk cId="541141852" sldId="331"/>
            <ac:spMk id="8" creationId="{2E58751F-FA98-4DF6-BF0C-E4D07A83E432}"/>
          </ac:spMkLst>
        </pc:spChg>
        <pc:spChg chg="mod">
          <ac:chgData name="Rob Luijten" userId="3656dec8-07ff-49b6-baa7-7de42837e1f6" providerId="ADAL" clId="{FE1907FB-7B8A-4389-AF75-B4DE1D83835F}" dt="2022-02-21T19:17:51.216" v="8030" actId="20577"/>
          <ac:spMkLst>
            <pc:docMk/>
            <pc:sldMk cId="541141852" sldId="331"/>
            <ac:spMk id="9" creationId="{FD25673A-273D-4FB9-BD11-28B8206B1CA8}"/>
          </ac:spMkLst>
        </pc:spChg>
        <pc:spChg chg="del">
          <ac:chgData name="Rob Luijten" userId="3656dec8-07ff-49b6-baa7-7de42837e1f6" providerId="ADAL" clId="{FE1907FB-7B8A-4389-AF75-B4DE1D83835F}" dt="2022-02-21T19:17:53.800" v="8031" actId="478"/>
          <ac:spMkLst>
            <pc:docMk/>
            <pc:sldMk cId="541141852" sldId="331"/>
            <ac:spMk id="13" creationId="{DA9880A2-D8C3-4D88-BB6D-DF530C7C6F30}"/>
          </ac:spMkLst>
        </pc:spChg>
      </pc:sldChg>
      <pc:sldChg chg="modSp add mod">
        <pc:chgData name="Rob Luijten" userId="3656dec8-07ff-49b6-baa7-7de42837e1f6" providerId="ADAL" clId="{FE1907FB-7B8A-4389-AF75-B4DE1D83835F}" dt="2022-02-21T19:21:47.920" v="8868" actId="1076"/>
        <pc:sldMkLst>
          <pc:docMk/>
          <pc:sldMk cId="3109364305" sldId="332"/>
        </pc:sldMkLst>
        <pc:spChg chg="mod">
          <ac:chgData name="Rob Luijten" userId="3656dec8-07ff-49b6-baa7-7de42837e1f6" providerId="ADAL" clId="{FE1907FB-7B8A-4389-AF75-B4DE1D83835F}" dt="2022-02-21T19:21:47.920" v="8868" actId="1076"/>
          <ac:spMkLst>
            <pc:docMk/>
            <pc:sldMk cId="3109364305" sldId="332"/>
            <ac:spMk id="5" creationId="{AEC201C4-80AF-410D-9722-DA8B631DE67C}"/>
          </ac:spMkLst>
        </pc:spChg>
        <pc:spChg chg="mod">
          <ac:chgData name="Rob Luijten" userId="3656dec8-07ff-49b6-baa7-7de42837e1f6" providerId="ADAL" clId="{FE1907FB-7B8A-4389-AF75-B4DE1D83835F}" dt="2022-02-21T19:21:43.400" v="8867" actId="20577"/>
          <ac:spMkLst>
            <pc:docMk/>
            <pc:sldMk cId="3109364305" sldId="332"/>
            <ac:spMk id="8" creationId="{2E58751F-FA98-4DF6-BF0C-E4D07A83E432}"/>
          </ac:spMkLst>
        </pc:spChg>
      </pc:sldChg>
      <pc:sldChg chg="modSp add mod">
        <pc:chgData name="Rob Luijten" userId="3656dec8-07ff-49b6-baa7-7de42837e1f6" providerId="ADAL" clId="{FE1907FB-7B8A-4389-AF75-B4DE1D83835F}" dt="2022-02-21T19:28:53.314" v="10151" actId="20577"/>
        <pc:sldMkLst>
          <pc:docMk/>
          <pc:sldMk cId="1131931535" sldId="333"/>
        </pc:sldMkLst>
        <pc:spChg chg="mod">
          <ac:chgData name="Rob Luijten" userId="3656dec8-07ff-49b6-baa7-7de42837e1f6" providerId="ADAL" clId="{FE1907FB-7B8A-4389-AF75-B4DE1D83835F}" dt="2022-02-21T19:28:53.314" v="10151" actId="20577"/>
          <ac:spMkLst>
            <pc:docMk/>
            <pc:sldMk cId="1131931535" sldId="333"/>
            <ac:spMk id="8" creationId="{2E58751F-FA98-4DF6-BF0C-E4D07A83E432}"/>
          </ac:spMkLst>
        </pc:spChg>
      </pc:sldChg>
      <pc:sldChg chg="add del">
        <pc:chgData name="Rob Luijten" userId="3656dec8-07ff-49b6-baa7-7de42837e1f6" providerId="ADAL" clId="{FE1907FB-7B8A-4389-AF75-B4DE1D83835F}" dt="2022-02-21T19:21:27.398" v="8857"/>
        <pc:sldMkLst>
          <pc:docMk/>
          <pc:sldMk cId="3301799502" sldId="333"/>
        </pc:sldMkLst>
      </pc:sldChg>
      <pc:sldChg chg="modSp add mod">
        <pc:chgData name="Rob Luijten" userId="3656dec8-07ff-49b6-baa7-7de42837e1f6" providerId="ADAL" clId="{FE1907FB-7B8A-4389-AF75-B4DE1D83835F}" dt="2022-02-21T19:26:45.154" v="9711" actId="20577"/>
        <pc:sldMkLst>
          <pc:docMk/>
          <pc:sldMk cId="1183282015" sldId="334"/>
        </pc:sldMkLst>
        <pc:spChg chg="mod">
          <ac:chgData name="Rob Luijten" userId="3656dec8-07ff-49b6-baa7-7de42837e1f6" providerId="ADAL" clId="{FE1907FB-7B8A-4389-AF75-B4DE1D83835F}" dt="2022-02-21T19:26:45.154" v="9711" actId="20577"/>
          <ac:spMkLst>
            <pc:docMk/>
            <pc:sldMk cId="1183282015" sldId="334"/>
            <ac:spMk id="8" creationId="{2E58751F-FA98-4DF6-BF0C-E4D07A83E432}"/>
          </ac:spMkLst>
        </pc:spChg>
      </pc:sldChg>
      <pc:sldChg chg="modSp add mod">
        <pc:chgData name="Rob Luijten" userId="3656dec8-07ff-49b6-baa7-7de42837e1f6" providerId="ADAL" clId="{FE1907FB-7B8A-4389-AF75-B4DE1D83835F}" dt="2022-02-21T19:29:39.874" v="10153" actId="20577"/>
        <pc:sldMkLst>
          <pc:docMk/>
          <pc:sldMk cId="2004862355" sldId="335"/>
        </pc:sldMkLst>
        <pc:spChg chg="mod">
          <ac:chgData name="Rob Luijten" userId="3656dec8-07ff-49b6-baa7-7de42837e1f6" providerId="ADAL" clId="{FE1907FB-7B8A-4389-AF75-B4DE1D83835F}" dt="2022-02-21T19:29:39.874" v="10153" actId="20577"/>
          <ac:spMkLst>
            <pc:docMk/>
            <pc:sldMk cId="2004862355" sldId="335"/>
            <ac:spMk id="8" creationId="{2E58751F-FA98-4DF6-BF0C-E4D07A83E432}"/>
          </ac:spMkLst>
        </pc:spChg>
      </pc:sldChg>
    </pc:docChg>
  </pc:docChgLst>
  <pc:docChgLst>
    <pc:chgData name="Rob Luijten" userId="3656dec8-07ff-49b6-baa7-7de42837e1f6" providerId="ADAL" clId="{CAC89BD2-A2F0-459D-B554-0732FB89D332}"/>
    <pc:docChg chg="undo custSel addSld delSld modSld">
      <pc:chgData name="Rob Luijten" userId="3656dec8-07ff-49b6-baa7-7de42837e1f6" providerId="ADAL" clId="{CAC89BD2-A2F0-459D-B554-0732FB89D332}" dt="2022-05-10T06:51:30.970" v="321" actId="1076"/>
      <pc:docMkLst>
        <pc:docMk/>
      </pc:docMkLst>
      <pc:sldChg chg="addSp delSp modSp mod">
        <pc:chgData name="Rob Luijten" userId="3656dec8-07ff-49b6-baa7-7de42837e1f6" providerId="ADAL" clId="{CAC89BD2-A2F0-459D-B554-0732FB89D332}" dt="2022-05-10T06:51:30.970" v="321" actId="1076"/>
        <pc:sldMkLst>
          <pc:docMk/>
          <pc:sldMk cId="2574358565" sldId="257"/>
        </pc:sldMkLst>
        <pc:spChg chg="mod">
          <ac:chgData name="Rob Luijten" userId="3656dec8-07ff-49b6-baa7-7de42837e1f6" providerId="ADAL" clId="{CAC89BD2-A2F0-459D-B554-0732FB89D332}" dt="2022-05-10T06:51:30.970" v="321" actId="1076"/>
          <ac:spMkLst>
            <pc:docMk/>
            <pc:sldMk cId="2574358565" sldId="257"/>
            <ac:spMk id="2" creationId="{00000000-0000-0000-0000-000000000000}"/>
          </ac:spMkLst>
        </pc:spChg>
        <pc:spChg chg="mod">
          <ac:chgData name="Rob Luijten" userId="3656dec8-07ff-49b6-baa7-7de42837e1f6" providerId="ADAL" clId="{CAC89BD2-A2F0-459D-B554-0732FB89D332}" dt="2022-05-10T06:51:30.970" v="321" actId="1076"/>
          <ac:spMkLst>
            <pc:docMk/>
            <pc:sldMk cId="2574358565" sldId="257"/>
            <ac:spMk id="3" creationId="{00000000-0000-0000-0000-000000000000}"/>
          </ac:spMkLst>
        </pc:spChg>
        <pc:picChg chg="add mod">
          <ac:chgData name="Rob Luijten" userId="3656dec8-07ff-49b6-baa7-7de42837e1f6" providerId="ADAL" clId="{CAC89BD2-A2F0-459D-B554-0732FB89D332}" dt="2022-05-10T06:51:20.922" v="319" actId="1076"/>
          <ac:picMkLst>
            <pc:docMk/>
            <pc:sldMk cId="2574358565" sldId="257"/>
            <ac:picMk id="1026" creationId="{A972B22B-5F2F-B5FB-A4D2-6F949CF54288}"/>
          </ac:picMkLst>
        </pc:picChg>
        <pc:picChg chg="del">
          <ac:chgData name="Rob Luijten" userId="3656dec8-07ff-49b6-baa7-7de42837e1f6" providerId="ADAL" clId="{CAC89BD2-A2F0-459D-B554-0732FB89D332}" dt="2022-05-09T11:48:25.311" v="29" actId="478"/>
          <ac:picMkLst>
            <pc:docMk/>
            <pc:sldMk cId="2574358565" sldId="257"/>
            <ac:picMk id="1028" creationId="{C1C9B78E-9B31-42C1-8D7F-97C9851FCE9E}"/>
          </ac:picMkLst>
        </pc:picChg>
      </pc:sldChg>
      <pc:sldChg chg="modSp mod">
        <pc:chgData name="Rob Luijten" userId="3656dec8-07ff-49b6-baa7-7de42837e1f6" providerId="ADAL" clId="{CAC89BD2-A2F0-459D-B554-0732FB89D332}" dt="2022-05-09T11:49:29.973" v="105" actId="1038"/>
        <pc:sldMkLst>
          <pc:docMk/>
          <pc:sldMk cId="2725839977" sldId="307"/>
        </pc:sldMkLst>
        <pc:spChg chg="mod">
          <ac:chgData name="Rob Luijten" userId="3656dec8-07ff-49b6-baa7-7de42837e1f6" providerId="ADAL" clId="{CAC89BD2-A2F0-459D-B554-0732FB89D332}" dt="2022-05-09T11:49:29.973" v="105" actId="1038"/>
          <ac:spMkLst>
            <pc:docMk/>
            <pc:sldMk cId="2725839977" sldId="307"/>
            <ac:spMk id="13" creationId="{DA9880A2-D8C3-4D88-BB6D-DF530C7C6F30}"/>
          </ac:spMkLst>
        </pc:spChg>
      </pc:sldChg>
      <pc:sldChg chg="del">
        <pc:chgData name="Rob Luijten" userId="3656dec8-07ff-49b6-baa7-7de42837e1f6" providerId="ADAL" clId="{CAC89BD2-A2F0-459D-B554-0732FB89D332}" dt="2022-05-09T11:48:16.563" v="6" actId="47"/>
        <pc:sldMkLst>
          <pc:docMk/>
          <pc:sldMk cId="1080926081" sldId="309"/>
        </pc:sldMkLst>
      </pc:sldChg>
      <pc:sldChg chg="del">
        <pc:chgData name="Rob Luijten" userId="3656dec8-07ff-49b6-baa7-7de42837e1f6" providerId="ADAL" clId="{CAC89BD2-A2F0-459D-B554-0732FB89D332}" dt="2022-05-09T11:48:18.965" v="21" actId="47"/>
        <pc:sldMkLst>
          <pc:docMk/>
          <pc:sldMk cId="3450156338" sldId="310"/>
        </pc:sldMkLst>
      </pc:sldChg>
      <pc:sldChg chg="del">
        <pc:chgData name="Rob Luijten" userId="3656dec8-07ff-49b6-baa7-7de42837e1f6" providerId="ADAL" clId="{CAC89BD2-A2F0-459D-B554-0732FB89D332}" dt="2022-05-09T11:48:16.733" v="7" actId="47"/>
        <pc:sldMkLst>
          <pc:docMk/>
          <pc:sldMk cId="1564067866" sldId="311"/>
        </pc:sldMkLst>
      </pc:sldChg>
      <pc:sldChg chg="del">
        <pc:chgData name="Rob Luijten" userId="3656dec8-07ff-49b6-baa7-7de42837e1f6" providerId="ADAL" clId="{CAC89BD2-A2F0-459D-B554-0732FB89D332}" dt="2022-05-09T11:48:16.401" v="5" actId="47"/>
        <pc:sldMkLst>
          <pc:docMk/>
          <pc:sldMk cId="1146338" sldId="312"/>
        </pc:sldMkLst>
      </pc:sldChg>
      <pc:sldChg chg="del">
        <pc:chgData name="Rob Luijten" userId="3656dec8-07ff-49b6-baa7-7de42837e1f6" providerId="ADAL" clId="{CAC89BD2-A2F0-459D-B554-0732FB89D332}" dt="2022-05-09T11:48:18.626" v="19" actId="47"/>
        <pc:sldMkLst>
          <pc:docMk/>
          <pc:sldMk cId="1621896118" sldId="313"/>
        </pc:sldMkLst>
      </pc:sldChg>
      <pc:sldChg chg="del">
        <pc:chgData name="Rob Luijten" userId="3656dec8-07ff-49b6-baa7-7de42837e1f6" providerId="ADAL" clId="{CAC89BD2-A2F0-459D-B554-0732FB89D332}" dt="2022-05-09T11:48:18.332" v="17" actId="47"/>
        <pc:sldMkLst>
          <pc:docMk/>
          <pc:sldMk cId="884016806" sldId="314"/>
        </pc:sldMkLst>
      </pc:sldChg>
      <pc:sldChg chg="modSp mod">
        <pc:chgData name="Rob Luijten" userId="3656dec8-07ff-49b6-baa7-7de42837e1f6" providerId="ADAL" clId="{CAC89BD2-A2F0-459D-B554-0732FB89D332}" dt="2022-05-10T06:16:33.703" v="106" actId="1076"/>
        <pc:sldMkLst>
          <pc:docMk/>
          <pc:sldMk cId="1557134967" sldId="314"/>
        </pc:sldMkLst>
        <pc:picChg chg="mod">
          <ac:chgData name="Rob Luijten" userId="3656dec8-07ff-49b6-baa7-7de42837e1f6" providerId="ADAL" clId="{CAC89BD2-A2F0-459D-B554-0732FB89D332}" dt="2022-05-10T06:16:33.703" v="106" actId="1076"/>
          <ac:picMkLst>
            <pc:docMk/>
            <pc:sldMk cId="1557134967" sldId="314"/>
            <ac:picMk id="6" creationId="{7A5A732D-2653-54C3-2309-907CE5868E9A}"/>
          </ac:picMkLst>
        </pc:picChg>
      </pc:sldChg>
      <pc:sldChg chg="addSp modSp mod">
        <pc:chgData name="Rob Luijten" userId="3656dec8-07ff-49b6-baa7-7de42837e1f6" providerId="ADAL" clId="{CAC89BD2-A2F0-459D-B554-0732FB89D332}" dt="2022-05-10T06:40:03.958" v="271" actId="1076"/>
        <pc:sldMkLst>
          <pc:docMk/>
          <pc:sldMk cId="3183798312" sldId="315"/>
        </pc:sldMkLst>
        <pc:spChg chg="add mod">
          <ac:chgData name="Rob Luijten" userId="3656dec8-07ff-49b6-baa7-7de42837e1f6" providerId="ADAL" clId="{CAC89BD2-A2F0-459D-B554-0732FB89D332}" dt="2022-05-10T06:40:03.958" v="271" actId="1076"/>
          <ac:spMkLst>
            <pc:docMk/>
            <pc:sldMk cId="3183798312" sldId="315"/>
            <ac:spMk id="5" creationId="{17049CC3-2E61-E9AC-4BD2-76421938831E}"/>
          </ac:spMkLst>
        </pc:spChg>
      </pc:sldChg>
      <pc:sldChg chg="del">
        <pc:chgData name="Rob Luijten" userId="3656dec8-07ff-49b6-baa7-7de42837e1f6" providerId="ADAL" clId="{CAC89BD2-A2F0-459D-B554-0732FB89D332}" dt="2022-05-09T11:48:18.813" v="20" actId="47"/>
        <pc:sldMkLst>
          <pc:docMk/>
          <pc:sldMk cId="3625606005" sldId="315"/>
        </pc:sldMkLst>
      </pc:sldChg>
      <pc:sldChg chg="del">
        <pc:chgData name="Rob Luijten" userId="3656dec8-07ff-49b6-baa7-7de42837e1f6" providerId="ADAL" clId="{CAC89BD2-A2F0-459D-B554-0732FB89D332}" dt="2022-05-09T11:48:17.984" v="15" actId="47"/>
        <pc:sldMkLst>
          <pc:docMk/>
          <pc:sldMk cId="3066017020" sldId="316"/>
        </pc:sldMkLst>
      </pc:sldChg>
      <pc:sldChg chg="addSp modSp mod">
        <pc:chgData name="Rob Luijten" userId="3656dec8-07ff-49b6-baa7-7de42837e1f6" providerId="ADAL" clId="{CAC89BD2-A2F0-459D-B554-0732FB89D332}" dt="2022-05-10T06:42:20.548" v="315" actId="1036"/>
        <pc:sldMkLst>
          <pc:docMk/>
          <pc:sldMk cId="1775304980" sldId="317"/>
        </pc:sldMkLst>
        <pc:spChg chg="mod">
          <ac:chgData name="Rob Luijten" userId="3656dec8-07ff-49b6-baa7-7de42837e1f6" providerId="ADAL" clId="{CAC89BD2-A2F0-459D-B554-0732FB89D332}" dt="2022-05-10T06:16:48.820" v="112" actId="5793"/>
          <ac:spMkLst>
            <pc:docMk/>
            <pc:sldMk cId="1775304980" sldId="317"/>
            <ac:spMk id="5" creationId="{C3709ED5-046B-1CB0-02CB-88397B75EB70}"/>
          </ac:spMkLst>
        </pc:spChg>
        <pc:spChg chg="add mod">
          <ac:chgData name="Rob Luijten" userId="3656dec8-07ff-49b6-baa7-7de42837e1f6" providerId="ADAL" clId="{CAC89BD2-A2F0-459D-B554-0732FB89D332}" dt="2022-05-10T06:42:20.548" v="315" actId="1036"/>
          <ac:spMkLst>
            <pc:docMk/>
            <pc:sldMk cId="1775304980" sldId="317"/>
            <ac:spMk id="7" creationId="{211735BD-7910-9D9F-74FB-D294DABBC565}"/>
          </ac:spMkLst>
        </pc:spChg>
      </pc:sldChg>
      <pc:sldChg chg="del">
        <pc:chgData name="Rob Luijten" userId="3656dec8-07ff-49b6-baa7-7de42837e1f6" providerId="ADAL" clId="{CAC89BD2-A2F0-459D-B554-0732FB89D332}" dt="2022-05-09T11:48:17.651" v="13" actId="47"/>
        <pc:sldMkLst>
          <pc:docMk/>
          <pc:sldMk cId="4151936239" sldId="317"/>
        </pc:sldMkLst>
      </pc:sldChg>
      <pc:sldChg chg="del">
        <pc:chgData name="Rob Luijten" userId="3656dec8-07ff-49b6-baa7-7de42837e1f6" providerId="ADAL" clId="{CAC89BD2-A2F0-459D-B554-0732FB89D332}" dt="2022-05-09T11:48:17.366" v="11" actId="47"/>
        <pc:sldMkLst>
          <pc:docMk/>
          <pc:sldMk cId="3310071840" sldId="318"/>
        </pc:sldMkLst>
      </pc:sldChg>
      <pc:sldChg chg="modSp mod">
        <pc:chgData name="Rob Luijten" userId="3656dec8-07ff-49b6-baa7-7de42837e1f6" providerId="ADAL" clId="{CAC89BD2-A2F0-459D-B554-0732FB89D332}" dt="2022-05-10T06:41:14.311" v="272" actId="1076"/>
        <pc:sldMkLst>
          <pc:docMk/>
          <pc:sldMk cId="3387033679" sldId="318"/>
        </pc:sldMkLst>
        <pc:spChg chg="mod">
          <ac:chgData name="Rob Luijten" userId="3656dec8-07ff-49b6-baa7-7de42837e1f6" providerId="ADAL" clId="{CAC89BD2-A2F0-459D-B554-0732FB89D332}" dt="2022-05-10T06:41:14.311" v="272" actId="1076"/>
          <ac:spMkLst>
            <pc:docMk/>
            <pc:sldMk cId="3387033679" sldId="318"/>
            <ac:spMk id="3" creationId="{99E99D15-9AF9-2937-087C-2553093188C8}"/>
          </ac:spMkLst>
        </pc:spChg>
      </pc:sldChg>
      <pc:sldChg chg="del">
        <pc:chgData name="Rob Luijten" userId="3656dec8-07ff-49b6-baa7-7de42837e1f6" providerId="ADAL" clId="{CAC89BD2-A2F0-459D-B554-0732FB89D332}" dt="2022-05-09T11:48:18.470" v="18" actId="47"/>
        <pc:sldMkLst>
          <pc:docMk/>
          <pc:sldMk cId="524375848" sldId="319"/>
        </pc:sldMkLst>
      </pc:sldChg>
      <pc:sldChg chg="modSp mod">
        <pc:chgData name="Rob Luijten" userId="3656dec8-07ff-49b6-baa7-7de42837e1f6" providerId="ADAL" clId="{CAC89BD2-A2F0-459D-B554-0732FB89D332}" dt="2022-05-10T06:20:54.975" v="209" actId="1076"/>
        <pc:sldMkLst>
          <pc:docMk/>
          <pc:sldMk cId="1179809437" sldId="319"/>
        </pc:sldMkLst>
        <pc:spChg chg="mod">
          <ac:chgData name="Rob Luijten" userId="3656dec8-07ff-49b6-baa7-7de42837e1f6" providerId="ADAL" clId="{CAC89BD2-A2F0-459D-B554-0732FB89D332}" dt="2022-05-10T06:20:49.057" v="207" actId="403"/>
          <ac:spMkLst>
            <pc:docMk/>
            <pc:sldMk cId="1179809437" sldId="319"/>
            <ac:spMk id="5" creationId="{C3709ED5-046B-1CB0-02CB-88397B75EB70}"/>
          </ac:spMkLst>
        </pc:spChg>
        <pc:picChg chg="mod">
          <ac:chgData name="Rob Luijten" userId="3656dec8-07ff-49b6-baa7-7de42837e1f6" providerId="ADAL" clId="{CAC89BD2-A2F0-459D-B554-0732FB89D332}" dt="2022-05-10T06:20:54.975" v="209" actId="1076"/>
          <ac:picMkLst>
            <pc:docMk/>
            <pc:sldMk cId="1179809437" sldId="319"/>
            <ac:picMk id="9" creationId="{3513B637-F4C6-EBAF-4962-05E1851EE0BB}"/>
          </ac:picMkLst>
        </pc:picChg>
      </pc:sldChg>
      <pc:sldChg chg="modSp mod">
        <pc:chgData name="Rob Luijten" userId="3656dec8-07ff-49b6-baa7-7de42837e1f6" providerId="ADAL" clId="{CAC89BD2-A2F0-459D-B554-0732FB89D332}" dt="2022-05-10T06:20:42.855" v="205" actId="1076"/>
        <pc:sldMkLst>
          <pc:docMk/>
          <pc:sldMk cId="393778402" sldId="320"/>
        </pc:sldMkLst>
        <pc:spChg chg="mod">
          <ac:chgData name="Rob Luijten" userId="3656dec8-07ff-49b6-baa7-7de42837e1f6" providerId="ADAL" clId="{CAC89BD2-A2F0-459D-B554-0732FB89D332}" dt="2022-05-10T06:20:38.515" v="203" actId="403"/>
          <ac:spMkLst>
            <pc:docMk/>
            <pc:sldMk cId="393778402" sldId="320"/>
            <ac:spMk id="5" creationId="{C3709ED5-046B-1CB0-02CB-88397B75EB70}"/>
          </ac:spMkLst>
        </pc:spChg>
        <pc:spChg chg="mod">
          <ac:chgData name="Rob Luijten" userId="3656dec8-07ff-49b6-baa7-7de42837e1f6" providerId="ADAL" clId="{CAC89BD2-A2F0-459D-B554-0732FB89D332}" dt="2022-05-10T06:20:35.044" v="201" actId="1076"/>
          <ac:spMkLst>
            <pc:docMk/>
            <pc:sldMk cId="393778402" sldId="320"/>
            <ac:spMk id="9" creationId="{5F5A5F80-648B-6E42-C7FC-A00B4BCF2803}"/>
          </ac:spMkLst>
        </pc:spChg>
        <pc:spChg chg="mod">
          <ac:chgData name="Rob Luijten" userId="3656dec8-07ff-49b6-baa7-7de42837e1f6" providerId="ADAL" clId="{CAC89BD2-A2F0-459D-B554-0732FB89D332}" dt="2022-05-10T06:20:35.044" v="201" actId="1076"/>
          <ac:spMkLst>
            <pc:docMk/>
            <pc:sldMk cId="393778402" sldId="320"/>
            <ac:spMk id="10" creationId="{5A61C69D-D97E-9442-D7C6-489E332ECFCE}"/>
          </ac:spMkLst>
        </pc:spChg>
        <pc:spChg chg="mod">
          <ac:chgData name="Rob Luijten" userId="3656dec8-07ff-49b6-baa7-7de42837e1f6" providerId="ADAL" clId="{CAC89BD2-A2F0-459D-B554-0732FB89D332}" dt="2022-05-10T06:20:35.044" v="201" actId="1076"/>
          <ac:spMkLst>
            <pc:docMk/>
            <pc:sldMk cId="393778402" sldId="320"/>
            <ac:spMk id="11" creationId="{E82789FD-0E10-500F-CDED-5124F48F4A3E}"/>
          </ac:spMkLst>
        </pc:spChg>
        <pc:picChg chg="mod">
          <ac:chgData name="Rob Luijten" userId="3656dec8-07ff-49b6-baa7-7de42837e1f6" providerId="ADAL" clId="{CAC89BD2-A2F0-459D-B554-0732FB89D332}" dt="2022-05-10T06:20:35.044" v="201" actId="1076"/>
          <ac:picMkLst>
            <pc:docMk/>
            <pc:sldMk cId="393778402" sldId="320"/>
            <ac:picMk id="6" creationId="{40815B7B-D268-737B-FF47-57001E58CA0A}"/>
          </ac:picMkLst>
        </pc:picChg>
        <pc:picChg chg="mod">
          <ac:chgData name="Rob Luijten" userId="3656dec8-07ff-49b6-baa7-7de42837e1f6" providerId="ADAL" clId="{CAC89BD2-A2F0-459D-B554-0732FB89D332}" dt="2022-05-10T06:20:35.044" v="201" actId="1076"/>
          <ac:picMkLst>
            <pc:docMk/>
            <pc:sldMk cId="393778402" sldId="320"/>
            <ac:picMk id="8" creationId="{C4806B5C-6532-6A39-0C55-477033EE0B07}"/>
          </ac:picMkLst>
        </pc:picChg>
        <pc:picChg chg="mod">
          <ac:chgData name="Rob Luijten" userId="3656dec8-07ff-49b6-baa7-7de42837e1f6" providerId="ADAL" clId="{CAC89BD2-A2F0-459D-B554-0732FB89D332}" dt="2022-05-10T06:20:42.855" v="205" actId="1076"/>
          <ac:picMkLst>
            <pc:docMk/>
            <pc:sldMk cId="393778402" sldId="320"/>
            <ac:picMk id="12" creationId="{2E3FCDB6-FC72-DE8E-DC07-297BA99BD38D}"/>
          </ac:picMkLst>
        </pc:picChg>
      </pc:sldChg>
      <pc:sldChg chg="del">
        <pc:chgData name="Rob Luijten" userId="3656dec8-07ff-49b6-baa7-7de42837e1f6" providerId="ADAL" clId="{CAC89BD2-A2F0-459D-B554-0732FB89D332}" dt="2022-05-09T11:48:18.121" v="16" actId="47"/>
        <pc:sldMkLst>
          <pc:docMk/>
          <pc:sldMk cId="4127801797" sldId="320"/>
        </pc:sldMkLst>
      </pc:sldChg>
      <pc:sldChg chg="del">
        <pc:chgData name="Rob Luijten" userId="3656dec8-07ff-49b6-baa7-7de42837e1f6" providerId="ADAL" clId="{CAC89BD2-A2F0-459D-B554-0732FB89D332}" dt="2022-05-09T11:48:17.914" v="14" actId="47"/>
        <pc:sldMkLst>
          <pc:docMk/>
          <pc:sldMk cId="2165530684" sldId="321"/>
        </pc:sldMkLst>
      </pc:sldChg>
      <pc:sldChg chg="modSp mod">
        <pc:chgData name="Rob Luijten" userId="3656dec8-07ff-49b6-baa7-7de42837e1f6" providerId="ADAL" clId="{CAC89BD2-A2F0-459D-B554-0732FB89D332}" dt="2022-05-10T06:20:26.683" v="200" actId="403"/>
        <pc:sldMkLst>
          <pc:docMk/>
          <pc:sldMk cId="4022328310" sldId="321"/>
        </pc:sldMkLst>
        <pc:spChg chg="mod">
          <ac:chgData name="Rob Luijten" userId="3656dec8-07ff-49b6-baa7-7de42837e1f6" providerId="ADAL" clId="{CAC89BD2-A2F0-459D-B554-0732FB89D332}" dt="2022-05-10T06:20:26.683" v="200" actId="403"/>
          <ac:spMkLst>
            <pc:docMk/>
            <pc:sldMk cId="4022328310" sldId="321"/>
            <ac:spMk id="5" creationId="{C3709ED5-046B-1CB0-02CB-88397B75EB70}"/>
          </ac:spMkLst>
        </pc:spChg>
      </pc:sldChg>
      <pc:sldChg chg="modSp mod">
        <pc:chgData name="Rob Luijten" userId="3656dec8-07ff-49b6-baa7-7de42837e1f6" providerId="ADAL" clId="{CAC89BD2-A2F0-459D-B554-0732FB89D332}" dt="2022-05-10T06:20:22.458" v="198" actId="403"/>
        <pc:sldMkLst>
          <pc:docMk/>
          <pc:sldMk cId="2465515444" sldId="322"/>
        </pc:sldMkLst>
        <pc:spChg chg="mod">
          <ac:chgData name="Rob Luijten" userId="3656dec8-07ff-49b6-baa7-7de42837e1f6" providerId="ADAL" clId="{CAC89BD2-A2F0-459D-B554-0732FB89D332}" dt="2022-05-10T06:20:22.458" v="198" actId="403"/>
          <ac:spMkLst>
            <pc:docMk/>
            <pc:sldMk cId="2465515444" sldId="322"/>
            <ac:spMk id="5" creationId="{C3709ED5-046B-1CB0-02CB-88397B75EB70}"/>
          </ac:spMkLst>
        </pc:spChg>
      </pc:sldChg>
      <pc:sldChg chg="addSp delSp modSp mod">
        <pc:chgData name="Rob Luijten" userId="3656dec8-07ff-49b6-baa7-7de42837e1f6" providerId="ADAL" clId="{CAC89BD2-A2F0-459D-B554-0732FB89D332}" dt="2022-05-10T06:18:43.880" v="175" actId="1076"/>
        <pc:sldMkLst>
          <pc:docMk/>
          <pc:sldMk cId="2107240282" sldId="323"/>
        </pc:sldMkLst>
        <pc:spChg chg="del mod">
          <ac:chgData name="Rob Luijten" userId="3656dec8-07ff-49b6-baa7-7de42837e1f6" providerId="ADAL" clId="{CAC89BD2-A2F0-459D-B554-0732FB89D332}" dt="2022-05-10T06:18:21.345" v="167" actId="478"/>
          <ac:spMkLst>
            <pc:docMk/>
            <pc:sldMk cId="2107240282" sldId="323"/>
            <ac:spMk id="2" creationId="{35E2BA68-3F24-7E0F-73BC-AADDDF8FD972}"/>
          </ac:spMkLst>
        </pc:spChg>
        <pc:spChg chg="del">
          <ac:chgData name="Rob Luijten" userId="3656dec8-07ff-49b6-baa7-7de42837e1f6" providerId="ADAL" clId="{CAC89BD2-A2F0-459D-B554-0732FB89D332}" dt="2022-05-10T06:18:25.161" v="169" actId="478"/>
          <ac:spMkLst>
            <pc:docMk/>
            <pc:sldMk cId="2107240282" sldId="323"/>
            <ac:spMk id="5" creationId="{C3709ED5-046B-1CB0-02CB-88397B75EB70}"/>
          </ac:spMkLst>
        </pc:spChg>
        <pc:spChg chg="add del mod">
          <ac:chgData name="Rob Luijten" userId="3656dec8-07ff-49b6-baa7-7de42837e1f6" providerId="ADAL" clId="{CAC89BD2-A2F0-459D-B554-0732FB89D332}" dt="2022-05-10T06:18:23.831" v="168" actId="478"/>
          <ac:spMkLst>
            <pc:docMk/>
            <pc:sldMk cId="2107240282" sldId="323"/>
            <ac:spMk id="6" creationId="{7A4FA359-A082-AD10-FBA0-D92169647C31}"/>
          </ac:spMkLst>
        </pc:spChg>
        <pc:spChg chg="add del mod">
          <ac:chgData name="Rob Luijten" userId="3656dec8-07ff-49b6-baa7-7de42837e1f6" providerId="ADAL" clId="{CAC89BD2-A2F0-459D-B554-0732FB89D332}" dt="2022-05-10T06:18:26.910" v="170" actId="478"/>
          <ac:spMkLst>
            <pc:docMk/>
            <pc:sldMk cId="2107240282" sldId="323"/>
            <ac:spMk id="8" creationId="{FDB99BB4-02A9-F0B4-0CC4-6B38F9AC7A83}"/>
          </ac:spMkLst>
        </pc:spChg>
        <pc:picChg chg="mod">
          <ac:chgData name="Rob Luijten" userId="3656dec8-07ff-49b6-baa7-7de42837e1f6" providerId="ADAL" clId="{CAC89BD2-A2F0-459D-B554-0732FB89D332}" dt="2022-05-10T06:18:43.880" v="175" actId="1076"/>
          <ac:picMkLst>
            <pc:docMk/>
            <pc:sldMk cId="2107240282" sldId="323"/>
            <ac:picMk id="11" creationId="{F95E6034-F516-237A-55E0-76582B48B6BB}"/>
          </ac:picMkLst>
        </pc:picChg>
      </pc:sldChg>
      <pc:sldChg chg="del">
        <pc:chgData name="Rob Luijten" userId="3656dec8-07ff-49b6-baa7-7de42837e1f6" providerId="ADAL" clId="{CAC89BD2-A2F0-459D-B554-0732FB89D332}" dt="2022-05-09T11:48:17.497" v="12" actId="47"/>
        <pc:sldMkLst>
          <pc:docMk/>
          <pc:sldMk cId="2416216014" sldId="323"/>
        </pc:sldMkLst>
      </pc:sldChg>
      <pc:sldChg chg="modSp mod">
        <pc:chgData name="Rob Luijten" userId="3656dec8-07ff-49b6-baa7-7de42837e1f6" providerId="ADAL" clId="{CAC89BD2-A2F0-459D-B554-0732FB89D332}" dt="2022-05-10T06:21:38.079" v="218" actId="1076"/>
        <pc:sldMkLst>
          <pc:docMk/>
          <pc:sldMk cId="3105128666" sldId="324"/>
        </pc:sldMkLst>
        <pc:spChg chg="mod">
          <ac:chgData name="Rob Luijten" userId="3656dec8-07ff-49b6-baa7-7de42837e1f6" providerId="ADAL" clId="{CAC89BD2-A2F0-459D-B554-0732FB89D332}" dt="2022-05-10T06:21:21.610" v="214" actId="403"/>
          <ac:spMkLst>
            <pc:docMk/>
            <pc:sldMk cId="3105128666" sldId="324"/>
            <ac:spMk id="5" creationId="{C3709ED5-046B-1CB0-02CB-88397B75EB70}"/>
          </ac:spMkLst>
        </pc:spChg>
        <pc:picChg chg="mod">
          <ac:chgData name="Rob Luijten" userId="3656dec8-07ff-49b6-baa7-7de42837e1f6" providerId="ADAL" clId="{CAC89BD2-A2F0-459D-B554-0732FB89D332}" dt="2022-05-10T06:21:38.079" v="218" actId="1076"/>
          <ac:picMkLst>
            <pc:docMk/>
            <pc:sldMk cId="3105128666" sldId="324"/>
            <ac:picMk id="1026" creationId="{D26D3861-0CC9-734D-F85B-C9D68F8D6CAB}"/>
          </ac:picMkLst>
        </pc:picChg>
      </pc:sldChg>
      <pc:sldChg chg="del">
        <pc:chgData name="Rob Luijten" userId="3656dec8-07ff-49b6-baa7-7de42837e1f6" providerId="ADAL" clId="{CAC89BD2-A2F0-459D-B554-0732FB89D332}" dt="2022-05-09T11:48:17.165" v="10" actId="47"/>
        <pc:sldMkLst>
          <pc:docMk/>
          <pc:sldMk cId="3471496607" sldId="324"/>
        </pc:sldMkLst>
      </pc:sldChg>
      <pc:sldChg chg="modSp new mod">
        <pc:chgData name="Rob Luijten" userId="3656dec8-07ff-49b6-baa7-7de42837e1f6" providerId="ADAL" clId="{CAC89BD2-A2F0-459D-B554-0732FB89D332}" dt="2022-05-10T06:21:14.324" v="210" actId="2711"/>
        <pc:sldMkLst>
          <pc:docMk/>
          <pc:sldMk cId="1809800963" sldId="325"/>
        </pc:sldMkLst>
        <pc:spChg chg="mod">
          <ac:chgData name="Rob Luijten" userId="3656dec8-07ff-49b6-baa7-7de42837e1f6" providerId="ADAL" clId="{CAC89BD2-A2F0-459D-B554-0732FB89D332}" dt="2022-05-10T06:17:06.657" v="134" actId="20577"/>
          <ac:spMkLst>
            <pc:docMk/>
            <pc:sldMk cId="1809800963" sldId="325"/>
            <ac:spMk id="2" creationId="{23B18E2D-27E3-4F18-D3BA-62951D07E9D3}"/>
          </ac:spMkLst>
        </pc:spChg>
        <pc:spChg chg="mod">
          <ac:chgData name="Rob Luijten" userId="3656dec8-07ff-49b6-baa7-7de42837e1f6" providerId="ADAL" clId="{CAC89BD2-A2F0-459D-B554-0732FB89D332}" dt="2022-05-10T06:21:14.324" v="210" actId="2711"/>
          <ac:spMkLst>
            <pc:docMk/>
            <pc:sldMk cId="1809800963" sldId="325"/>
            <ac:spMk id="3" creationId="{FD08A80C-8700-5872-DED6-854641F23679}"/>
          </ac:spMkLst>
        </pc:spChg>
      </pc:sldChg>
      <pc:sldChg chg="del">
        <pc:chgData name="Rob Luijten" userId="3656dec8-07ff-49b6-baa7-7de42837e1f6" providerId="ADAL" clId="{CAC89BD2-A2F0-459D-B554-0732FB89D332}" dt="2022-05-09T11:48:19.297" v="23" actId="47"/>
        <pc:sldMkLst>
          <pc:docMk/>
          <pc:sldMk cId="3443320109" sldId="325"/>
        </pc:sldMkLst>
      </pc:sldChg>
      <pc:sldChg chg="modSp new mod modNotesTx">
        <pc:chgData name="Rob Luijten" userId="3656dec8-07ff-49b6-baa7-7de42837e1f6" providerId="ADAL" clId="{CAC89BD2-A2F0-459D-B554-0732FB89D332}" dt="2022-05-10T06:38:51.640" v="239" actId="207"/>
        <pc:sldMkLst>
          <pc:docMk/>
          <pc:sldMk cId="261806698" sldId="326"/>
        </pc:sldMkLst>
        <pc:spChg chg="mod">
          <ac:chgData name="Rob Luijten" userId="3656dec8-07ff-49b6-baa7-7de42837e1f6" providerId="ADAL" clId="{CAC89BD2-A2F0-459D-B554-0732FB89D332}" dt="2022-05-10T06:19:42.840" v="183" actId="20577"/>
          <ac:spMkLst>
            <pc:docMk/>
            <pc:sldMk cId="261806698" sldId="326"/>
            <ac:spMk id="2" creationId="{F6041246-C53E-64A8-03AA-921EBF52C377}"/>
          </ac:spMkLst>
        </pc:spChg>
        <pc:spChg chg="mod">
          <ac:chgData name="Rob Luijten" userId="3656dec8-07ff-49b6-baa7-7de42837e1f6" providerId="ADAL" clId="{CAC89BD2-A2F0-459D-B554-0732FB89D332}" dt="2022-05-10T06:38:51.640" v="239" actId="207"/>
          <ac:spMkLst>
            <pc:docMk/>
            <pc:sldMk cId="261806698" sldId="326"/>
            <ac:spMk id="3" creationId="{08D841DB-A1BC-8132-4C31-5D749533E211}"/>
          </ac:spMkLst>
        </pc:spChg>
      </pc:sldChg>
      <pc:sldChg chg="del">
        <pc:chgData name="Rob Luijten" userId="3656dec8-07ff-49b6-baa7-7de42837e1f6" providerId="ADAL" clId="{CAC89BD2-A2F0-459D-B554-0732FB89D332}" dt="2022-05-09T11:48:19.134" v="22" actId="47"/>
        <pc:sldMkLst>
          <pc:docMk/>
          <pc:sldMk cId="3412767863" sldId="326"/>
        </pc:sldMkLst>
      </pc:sldChg>
      <pc:sldChg chg="modSp add mod modNotesTx">
        <pc:chgData name="Rob Luijten" userId="3656dec8-07ff-49b6-baa7-7de42837e1f6" providerId="ADAL" clId="{CAC89BD2-A2F0-459D-B554-0732FB89D332}" dt="2022-05-10T06:22:59.330" v="226"/>
        <pc:sldMkLst>
          <pc:docMk/>
          <pc:sldMk cId="2206158047" sldId="327"/>
        </pc:sldMkLst>
        <pc:spChg chg="mod">
          <ac:chgData name="Rob Luijten" userId="3656dec8-07ff-49b6-baa7-7de42837e1f6" providerId="ADAL" clId="{CAC89BD2-A2F0-459D-B554-0732FB89D332}" dt="2022-05-10T06:20:11.329" v="196" actId="403"/>
          <ac:spMkLst>
            <pc:docMk/>
            <pc:sldMk cId="2206158047" sldId="327"/>
            <ac:spMk id="3" creationId="{08D841DB-A1BC-8132-4C31-5D749533E211}"/>
          </ac:spMkLst>
        </pc:spChg>
      </pc:sldChg>
      <pc:sldChg chg="del">
        <pc:chgData name="Rob Luijten" userId="3656dec8-07ff-49b6-baa7-7de42837e1f6" providerId="ADAL" clId="{CAC89BD2-A2F0-459D-B554-0732FB89D332}" dt="2022-05-09T11:48:17.018" v="9" actId="47"/>
        <pc:sldMkLst>
          <pc:docMk/>
          <pc:sldMk cId="2755738223" sldId="327"/>
        </pc:sldMkLst>
      </pc:sldChg>
      <pc:sldChg chg="del">
        <pc:chgData name="Rob Luijten" userId="3656dec8-07ff-49b6-baa7-7de42837e1f6" providerId="ADAL" clId="{CAC89BD2-A2F0-459D-B554-0732FB89D332}" dt="2022-05-09T11:48:16.891" v="8" actId="47"/>
        <pc:sldMkLst>
          <pc:docMk/>
          <pc:sldMk cId="3560232863" sldId="328"/>
        </pc:sldMkLst>
      </pc:sldChg>
      <pc:sldChg chg="del">
        <pc:chgData name="Rob Luijten" userId="3656dec8-07ff-49b6-baa7-7de42837e1f6" providerId="ADAL" clId="{CAC89BD2-A2F0-459D-B554-0732FB89D332}" dt="2022-05-09T11:48:16.246" v="4" actId="47"/>
        <pc:sldMkLst>
          <pc:docMk/>
          <pc:sldMk cId="493528820" sldId="329"/>
        </pc:sldMkLst>
      </pc:sldChg>
      <pc:sldChg chg="del">
        <pc:chgData name="Rob Luijten" userId="3656dec8-07ff-49b6-baa7-7de42837e1f6" providerId="ADAL" clId="{CAC89BD2-A2F0-459D-B554-0732FB89D332}" dt="2022-05-09T11:48:16.095" v="3" actId="47"/>
        <pc:sldMkLst>
          <pc:docMk/>
          <pc:sldMk cId="3229928597" sldId="330"/>
        </pc:sldMkLst>
      </pc:sldChg>
      <pc:sldChg chg="del">
        <pc:chgData name="Rob Luijten" userId="3656dec8-07ff-49b6-baa7-7de42837e1f6" providerId="ADAL" clId="{CAC89BD2-A2F0-459D-B554-0732FB89D332}" dt="2022-05-09T11:48:20.100" v="27" actId="47"/>
        <pc:sldMkLst>
          <pc:docMk/>
          <pc:sldMk cId="541141852" sldId="331"/>
        </pc:sldMkLst>
      </pc:sldChg>
      <pc:sldChg chg="del">
        <pc:chgData name="Rob Luijten" userId="3656dec8-07ff-49b6-baa7-7de42837e1f6" providerId="ADAL" clId="{CAC89BD2-A2F0-459D-B554-0732FB89D332}" dt="2022-05-09T11:48:20.470" v="28" actId="47"/>
        <pc:sldMkLst>
          <pc:docMk/>
          <pc:sldMk cId="3109364305" sldId="332"/>
        </pc:sldMkLst>
      </pc:sldChg>
      <pc:sldChg chg="del">
        <pc:chgData name="Rob Luijten" userId="3656dec8-07ff-49b6-baa7-7de42837e1f6" providerId="ADAL" clId="{CAC89BD2-A2F0-459D-B554-0732FB89D332}" dt="2022-05-09T11:48:19.767" v="26" actId="47"/>
        <pc:sldMkLst>
          <pc:docMk/>
          <pc:sldMk cId="1131931535" sldId="333"/>
        </pc:sldMkLst>
      </pc:sldChg>
      <pc:sldChg chg="del">
        <pc:chgData name="Rob Luijten" userId="3656dec8-07ff-49b6-baa7-7de42837e1f6" providerId="ADAL" clId="{CAC89BD2-A2F0-459D-B554-0732FB89D332}" dt="2022-05-09T11:48:19.613" v="25" actId="47"/>
        <pc:sldMkLst>
          <pc:docMk/>
          <pc:sldMk cId="1183282015" sldId="334"/>
        </pc:sldMkLst>
      </pc:sldChg>
      <pc:sldChg chg="del">
        <pc:chgData name="Rob Luijten" userId="3656dec8-07ff-49b6-baa7-7de42837e1f6" providerId="ADAL" clId="{CAC89BD2-A2F0-459D-B554-0732FB89D332}" dt="2022-05-09T11:48:19.451" v="24" actId="47"/>
        <pc:sldMkLst>
          <pc:docMk/>
          <pc:sldMk cId="2004862355" sldId="335"/>
        </pc:sldMkLst>
      </pc:sldChg>
      <pc:sldChg chg="del">
        <pc:chgData name="Rob Luijten" userId="3656dec8-07ff-49b6-baa7-7de42837e1f6" providerId="ADAL" clId="{CAC89BD2-A2F0-459D-B554-0732FB89D332}" dt="2022-05-09T11:48:15.929" v="2" actId="47"/>
        <pc:sldMkLst>
          <pc:docMk/>
          <pc:sldMk cId="4058096209" sldId="337"/>
        </pc:sldMkLst>
      </pc:sldChg>
      <pc:sldChg chg="del">
        <pc:chgData name="Rob Luijten" userId="3656dec8-07ff-49b6-baa7-7de42837e1f6" providerId="ADAL" clId="{CAC89BD2-A2F0-459D-B554-0732FB89D332}" dt="2022-05-09T11:48:15.744" v="1" actId="47"/>
        <pc:sldMkLst>
          <pc:docMk/>
          <pc:sldMk cId="1548737838" sldId="338"/>
        </pc:sldMkLst>
      </pc:sldChg>
      <pc:sldChg chg="del">
        <pc:chgData name="Rob Luijten" userId="3656dec8-07ff-49b6-baa7-7de42837e1f6" providerId="ADAL" clId="{CAC89BD2-A2F0-459D-B554-0732FB89D332}" dt="2022-05-09T11:48:15.475" v="0" actId="47"/>
        <pc:sldMkLst>
          <pc:docMk/>
          <pc:sldMk cId="3457333738" sldId="339"/>
        </pc:sldMkLst>
      </pc:sldChg>
    </pc:docChg>
  </pc:docChgLst>
  <pc:docChgLst>
    <pc:chgData name="Rob Luijten" userId="3656dec8-07ff-49b6-baa7-7de42837e1f6" providerId="ADAL" clId="{2649272E-A5AE-4C99-B91E-30D96DB9B195}"/>
    <pc:docChg chg="undo custSel addSld modSld">
      <pc:chgData name="Rob Luijten" userId="3656dec8-07ff-49b6-baa7-7de42837e1f6" providerId="ADAL" clId="{2649272E-A5AE-4C99-B91E-30D96DB9B195}" dt="2022-06-03T06:27:16.842" v="883" actId="688"/>
      <pc:docMkLst>
        <pc:docMk/>
      </pc:docMkLst>
      <pc:sldChg chg="addSp delSp modSp mod">
        <pc:chgData name="Rob Luijten" userId="3656dec8-07ff-49b6-baa7-7de42837e1f6" providerId="ADAL" clId="{2649272E-A5AE-4C99-B91E-30D96DB9B195}" dt="2022-06-03T06:26:05.443" v="880" actId="688"/>
        <pc:sldMkLst>
          <pc:docMk/>
          <pc:sldMk cId="2725839977" sldId="307"/>
        </pc:sldMkLst>
        <pc:spChg chg="mod">
          <ac:chgData name="Rob Luijten" userId="3656dec8-07ff-49b6-baa7-7de42837e1f6" providerId="ADAL" clId="{2649272E-A5AE-4C99-B91E-30D96DB9B195}" dt="2022-06-03T06:23:24.001" v="864" actId="27803"/>
          <ac:spMkLst>
            <pc:docMk/>
            <pc:sldMk cId="2725839977" sldId="307"/>
            <ac:spMk id="4" creationId="{365D71C6-68B2-EF65-F3B6-FD790713C3F3}"/>
          </ac:spMkLst>
        </pc:spChg>
        <pc:spChg chg="mod">
          <ac:chgData name="Rob Luijten" userId="3656dec8-07ff-49b6-baa7-7de42837e1f6" providerId="ADAL" clId="{2649272E-A5AE-4C99-B91E-30D96DB9B195}" dt="2022-06-03T06:24:46.482" v="869" actId="1076"/>
          <ac:spMkLst>
            <pc:docMk/>
            <pc:sldMk cId="2725839977" sldId="307"/>
            <ac:spMk id="10" creationId="{690E9C73-D26E-7BE1-9358-FD5C2C693548}"/>
          </ac:spMkLst>
        </pc:spChg>
        <pc:picChg chg="add del mod">
          <ac:chgData name="Rob Luijten" userId="3656dec8-07ff-49b6-baa7-7de42837e1f6" providerId="ADAL" clId="{2649272E-A5AE-4C99-B91E-30D96DB9B195}" dt="2022-06-03T06:23:53.249" v="866" actId="478"/>
          <ac:picMkLst>
            <pc:docMk/>
            <pc:sldMk cId="2725839977" sldId="307"/>
            <ac:picMk id="3" creationId="{365D71C6-68B2-EF65-F3B6-FD790713C3F3}"/>
          </ac:picMkLst>
        </pc:picChg>
        <pc:picChg chg="add mod">
          <ac:chgData name="Rob Luijten" userId="3656dec8-07ff-49b6-baa7-7de42837e1f6" providerId="ADAL" clId="{2649272E-A5AE-4C99-B91E-30D96DB9B195}" dt="2022-06-03T06:26:05.443" v="880" actId="688"/>
          <ac:picMkLst>
            <pc:docMk/>
            <pc:sldMk cId="2725839977" sldId="307"/>
            <ac:picMk id="1026" creationId="{7BBF69CC-1902-F413-5AD0-AF88274F6F6B}"/>
          </ac:picMkLst>
        </pc:picChg>
      </pc:sldChg>
      <pc:sldChg chg="modSp mod">
        <pc:chgData name="Rob Luijten" userId="3656dec8-07ff-49b6-baa7-7de42837e1f6" providerId="ADAL" clId="{2649272E-A5AE-4C99-B91E-30D96DB9B195}" dt="2022-06-03T06:21:17.330" v="798" actId="20577"/>
        <pc:sldMkLst>
          <pc:docMk/>
          <pc:sldMk cId="4095379415" sldId="335"/>
        </pc:sldMkLst>
        <pc:spChg chg="mod">
          <ac:chgData name="Rob Luijten" userId="3656dec8-07ff-49b6-baa7-7de42837e1f6" providerId="ADAL" clId="{2649272E-A5AE-4C99-B91E-30D96DB9B195}" dt="2022-06-03T06:21:17.330" v="798" actId="20577"/>
          <ac:spMkLst>
            <pc:docMk/>
            <pc:sldMk cId="4095379415" sldId="335"/>
            <ac:spMk id="3" creationId="{E6ADBDDC-79BF-4060-0E94-60534B837C96}"/>
          </ac:spMkLst>
        </pc:spChg>
      </pc:sldChg>
      <pc:sldChg chg="addSp modSp mod">
        <pc:chgData name="Rob Luijten" userId="3656dec8-07ff-49b6-baa7-7de42837e1f6" providerId="ADAL" clId="{2649272E-A5AE-4C99-B91E-30D96DB9B195}" dt="2022-06-03T06:21:49.633" v="813" actId="1076"/>
        <pc:sldMkLst>
          <pc:docMk/>
          <pc:sldMk cId="3472889490" sldId="336"/>
        </pc:sldMkLst>
        <pc:spChg chg="mod">
          <ac:chgData name="Rob Luijten" userId="3656dec8-07ff-49b6-baa7-7de42837e1f6" providerId="ADAL" clId="{2649272E-A5AE-4C99-B91E-30D96DB9B195}" dt="2022-06-03T06:21:30.189" v="799" actId="207"/>
          <ac:spMkLst>
            <pc:docMk/>
            <pc:sldMk cId="3472889490" sldId="336"/>
            <ac:spMk id="2" creationId="{F60D70C9-7D7A-96D1-A04B-B83E42E2864E}"/>
          </ac:spMkLst>
        </pc:spChg>
        <pc:spChg chg="add mod">
          <ac:chgData name="Rob Luijten" userId="3656dec8-07ff-49b6-baa7-7de42837e1f6" providerId="ADAL" clId="{2649272E-A5AE-4C99-B91E-30D96DB9B195}" dt="2022-06-03T06:21:49.633" v="813" actId="1076"/>
          <ac:spMkLst>
            <pc:docMk/>
            <pc:sldMk cId="3472889490" sldId="336"/>
            <ac:spMk id="7" creationId="{B9876447-D2D9-5ED8-B334-8FC935EB6E1F}"/>
          </ac:spMkLst>
        </pc:spChg>
      </pc:sldChg>
      <pc:sldChg chg="modNotesTx">
        <pc:chgData name="Rob Luijten" userId="3656dec8-07ff-49b6-baa7-7de42837e1f6" providerId="ADAL" clId="{2649272E-A5AE-4C99-B91E-30D96DB9B195}" dt="2022-06-03T06:06:04.036" v="427" actId="20577"/>
        <pc:sldMkLst>
          <pc:docMk/>
          <pc:sldMk cId="962619072" sldId="347"/>
        </pc:sldMkLst>
      </pc:sldChg>
      <pc:sldChg chg="modNotesTx">
        <pc:chgData name="Rob Luijten" userId="3656dec8-07ff-49b6-baa7-7de42837e1f6" providerId="ADAL" clId="{2649272E-A5AE-4C99-B91E-30D96DB9B195}" dt="2022-06-03T06:06:28.697" v="462" actId="20577"/>
        <pc:sldMkLst>
          <pc:docMk/>
          <pc:sldMk cId="1631147764" sldId="350"/>
        </pc:sldMkLst>
      </pc:sldChg>
      <pc:sldChg chg="modSp mod">
        <pc:chgData name="Rob Luijten" userId="3656dec8-07ff-49b6-baa7-7de42837e1f6" providerId="ADAL" clId="{2649272E-A5AE-4C99-B91E-30D96DB9B195}" dt="2022-06-03T06:26:46.351" v="881" actId="20577"/>
        <pc:sldMkLst>
          <pc:docMk/>
          <pc:sldMk cId="2703192946" sldId="352"/>
        </pc:sldMkLst>
        <pc:spChg chg="mod">
          <ac:chgData name="Rob Luijten" userId="3656dec8-07ff-49b6-baa7-7de42837e1f6" providerId="ADAL" clId="{2649272E-A5AE-4C99-B91E-30D96DB9B195}" dt="2022-06-03T06:26:46.351" v="881" actId="20577"/>
          <ac:spMkLst>
            <pc:docMk/>
            <pc:sldMk cId="2703192946" sldId="352"/>
            <ac:spMk id="5" creationId="{7A0FAC0E-7686-6846-2330-CFA9D6EA9DBD}"/>
          </ac:spMkLst>
        </pc:spChg>
      </pc:sldChg>
      <pc:sldChg chg="addSp delSp modSp mod">
        <pc:chgData name="Rob Luijten" userId="3656dec8-07ff-49b6-baa7-7de42837e1f6" providerId="ADAL" clId="{2649272E-A5AE-4C99-B91E-30D96DB9B195}" dt="2022-06-03T06:19:44.768" v="645" actId="1076"/>
        <pc:sldMkLst>
          <pc:docMk/>
          <pc:sldMk cId="2971852341" sldId="353"/>
        </pc:sldMkLst>
        <pc:spChg chg="add del">
          <ac:chgData name="Rob Luijten" userId="3656dec8-07ff-49b6-baa7-7de42837e1f6" providerId="ADAL" clId="{2649272E-A5AE-4C99-B91E-30D96DB9B195}" dt="2022-06-03T06:18:58.617" v="583" actId="22"/>
          <ac:spMkLst>
            <pc:docMk/>
            <pc:sldMk cId="2971852341" sldId="353"/>
            <ac:spMk id="8" creationId="{A9DADB3D-4ACB-2AB6-C96F-B3B180E54DE7}"/>
          </ac:spMkLst>
        </pc:spChg>
        <pc:spChg chg="add mod">
          <ac:chgData name="Rob Luijten" userId="3656dec8-07ff-49b6-baa7-7de42837e1f6" providerId="ADAL" clId="{2649272E-A5AE-4C99-B91E-30D96DB9B195}" dt="2022-06-03T06:19:43.001" v="644" actId="1037"/>
          <ac:spMkLst>
            <pc:docMk/>
            <pc:sldMk cId="2971852341" sldId="353"/>
            <ac:spMk id="9" creationId="{E0A12A76-C337-B778-367D-3AED0A63ABAD}"/>
          </ac:spMkLst>
        </pc:spChg>
        <pc:picChg chg="mod">
          <ac:chgData name="Rob Luijten" userId="3656dec8-07ff-49b6-baa7-7de42837e1f6" providerId="ADAL" clId="{2649272E-A5AE-4C99-B91E-30D96DB9B195}" dt="2022-06-03T06:19:44.768" v="645" actId="1076"/>
          <ac:picMkLst>
            <pc:docMk/>
            <pc:sldMk cId="2971852341" sldId="353"/>
            <ac:picMk id="7" creationId="{6AEB621D-8A03-A562-512C-C3895210AEA6}"/>
          </ac:picMkLst>
        </pc:picChg>
      </pc:sldChg>
      <pc:sldChg chg="addSp modSp mod">
        <pc:chgData name="Rob Luijten" userId="3656dec8-07ff-49b6-baa7-7de42837e1f6" providerId="ADAL" clId="{2649272E-A5AE-4C99-B91E-30D96DB9B195}" dt="2022-06-03T06:20:24.749" v="750" actId="14100"/>
        <pc:sldMkLst>
          <pc:docMk/>
          <pc:sldMk cId="4018196610" sldId="354"/>
        </pc:sldMkLst>
        <pc:spChg chg="add mod">
          <ac:chgData name="Rob Luijten" userId="3656dec8-07ff-49b6-baa7-7de42837e1f6" providerId="ADAL" clId="{2649272E-A5AE-4C99-B91E-30D96DB9B195}" dt="2022-06-03T06:20:24.749" v="750" actId="14100"/>
          <ac:spMkLst>
            <pc:docMk/>
            <pc:sldMk cId="4018196610" sldId="354"/>
            <ac:spMk id="7" creationId="{13862B55-8CE4-66D6-3982-167C0F887D71}"/>
          </ac:spMkLst>
        </pc:spChg>
      </pc:sldChg>
      <pc:sldChg chg="addSp modSp mod">
        <pc:chgData name="Rob Luijten" userId="3656dec8-07ff-49b6-baa7-7de42837e1f6" providerId="ADAL" clId="{2649272E-A5AE-4C99-B91E-30D96DB9B195}" dt="2022-06-03T06:20:46.940" v="786" actId="20577"/>
        <pc:sldMkLst>
          <pc:docMk/>
          <pc:sldMk cId="386049184" sldId="355"/>
        </pc:sldMkLst>
        <pc:spChg chg="add mod">
          <ac:chgData name="Rob Luijten" userId="3656dec8-07ff-49b6-baa7-7de42837e1f6" providerId="ADAL" clId="{2649272E-A5AE-4C99-B91E-30D96DB9B195}" dt="2022-06-03T06:20:46.940" v="786" actId="20577"/>
          <ac:spMkLst>
            <pc:docMk/>
            <pc:sldMk cId="386049184" sldId="355"/>
            <ac:spMk id="8" creationId="{7FB1AE0C-23A7-DDCB-9B42-924DBD37FDFB}"/>
          </ac:spMkLst>
        </pc:spChg>
      </pc:sldChg>
      <pc:sldChg chg="addSp modSp">
        <pc:chgData name="Rob Luijten" userId="3656dec8-07ff-49b6-baa7-7de42837e1f6" providerId="ADAL" clId="{2649272E-A5AE-4C99-B91E-30D96DB9B195}" dt="2022-06-03T06:27:16.842" v="883" actId="688"/>
        <pc:sldMkLst>
          <pc:docMk/>
          <pc:sldMk cId="3261246654" sldId="364"/>
        </pc:sldMkLst>
        <pc:picChg chg="add mod">
          <ac:chgData name="Rob Luijten" userId="3656dec8-07ff-49b6-baa7-7de42837e1f6" providerId="ADAL" clId="{2649272E-A5AE-4C99-B91E-30D96DB9B195}" dt="2022-06-03T06:27:16.842" v="883" actId="688"/>
          <ac:picMkLst>
            <pc:docMk/>
            <pc:sldMk cId="3261246654" sldId="364"/>
            <ac:picMk id="7" creationId="{E7D660EA-7F32-AACD-DAE5-59BFF0046285}"/>
          </ac:picMkLst>
        </pc:picChg>
      </pc:sldChg>
      <pc:sldChg chg="addSp modSp add mod">
        <pc:chgData name="Rob Luijten" userId="3656dec8-07ff-49b6-baa7-7de42837e1f6" providerId="ADAL" clId="{2649272E-A5AE-4C99-B91E-30D96DB9B195}" dt="2022-06-03T06:22:26.483" v="851" actId="1035"/>
        <pc:sldMkLst>
          <pc:docMk/>
          <pc:sldMk cId="1536869142" sldId="365"/>
        </pc:sldMkLst>
        <pc:spChg chg="mod">
          <ac:chgData name="Rob Luijten" userId="3656dec8-07ff-49b6-baa7-7de42837e1f6" providerId="ADAL" clId="{2649272E-A5AE-4C99-B91E-30D96DB9B195}" dt="2022-06-03T06:18:06.273" v="580" actId="20577"/>
          <ac:spMkLst>
            <pc:docMk/>
            <pc:sldMk cId="1536869142" sldId="365"/>
            <ac:spMk id="2" creationId="{F151EBB7-02DB-8112-D6A4-B2BC33F16E39}"/>
          </ac:spMkLst>
        </pc:spChg>
        <pc:spChg chg="mod">
          <ac:chgData name="Rob Luijten" userId="3656dec8-07ff-49b6-baa7-7de42837e1f6" providerId="ADAL" clId="{2649272E-A5AE-4C99-B91E-30D96DB9B195}" dt="2022-06-03T06:17:56.452" v="552" actId="313"/>
          <ac:spMkLst>
            <pc:docMk/>
            <pc:sldMk cId="1536869142" sldId="365"/>
            <ac:spMk id="3" creationId="{F2642199-69D4-E3C4-BC64-BB63DF7C5D15}"/>
          </ac:spMkLst>
        </pc:spChg>
        <pc:spChg chg="add mod">
          <ac:chgData name="Rob Luijten" userId="3656dec8-07ff-49b6-baa7-7de42837e1f6" providerId="ADAL" clId="{2649272E-A5AE-4C99-B91E-30D96DB9B195}" dt="2022-06-03T06:22:26.483" v="851" actId="1035"/>
          <ac:spMkLst>
            <pc:docMk/>
            <pc:sldMk cId="1536869142" sldId="365"/>
            <ac:spMk id="7" creationId="{C8BB8CD8-D206-996E-5E65-D6F41F410F78}"/>
          </ac:spMkLst>
        </pc:spChg>
      </pc:sldChg>
    </pc:docChg>
  </pc:docChgLst>
  <pc:docChgLst>
    <pc:chgData name="Rob Luijten" userId="3656dec8-07ff-49b6-baa7-7de42837e1f6" providerId="ADAL" clId="{ABEB19CD-A673-4B04-8B63-86D2F55E5FDE}"/>
    <pc:docChg chg="undo custSel addSld delSld modSld">
      <pc:chgData name="Rob Luijten" userId="3656dec8-07ff-49b6-baa7-7de42837e1f6" providerId="ADAL" clId="{ABEB19CD-A673-4B04-8B63-86D2F55E5FDE}" dt="2022-06-09T11:40:18.410" v="1902" actId="207"/>
      <pc:docMkLst>
        <pc:docMk/>
      </pc:docMkLst>
      <pc:sldChg chg="addSp delSp modSp mod">
        <pc:chgData name="Rob Luijten" userId="3656dec8-07ff-49b6-baa7-7de42837e1f6" providerId="ADAL" clId="{ABEB19CD-A673-4B04-8B63-86D2F55E5FDE}" dt="2022-06-09T11:12:32.337" v="86" actId="688"/>
        <pc:sldMkLst>
          <pc:docMk/>
          <pc:sldMk cId="2574358565" sldId="257"/>
        </pc:sldMkLst>
        <pc:spChg chg="mod">
          <ac:chgData name="Rob Luijten" userId="3656dec8-07ff-49b6-baa7-7de42837e1f6" providerId="ADAL" clId="{ABEB19CD-A673-4B04-8B63-86D2F55E5FDE}" dt="2022-06-09T11:10:08.830" v="4" actId="20577"/>
          <ac:spMkLst>
            <pc:docMk/>
            <pc:sldMk cId="2574358565" sldId="257"/>
            <ac:spMk id="2" creationId="{00000000-0000-0000-0000-000000000000}"/>
          </ac:spMkLst>
        </pc:spChg>
        <pc:spChg chg="mod">
          <ac:chgData name="Rob Luijten" userId="3656dec8-07ff-49b6-baa7-7de42837e1f6" providerId="ADAL" clId="{ABEB19CD-A673-4B04-8B63-86D2F55E5FDE}" dt="2022-06-09T11:10:23.953" v="51" actId="1076"/>
          <ac:spMkLst>
            <pc:docMk/>
            <pc:sldMk cId="2574358565" sldId="257"/>
            <ac:spMk id="3" creationId="{00000000-0000-0000-0000-000000000000}"/>
          </ac:spMkLst>
        </pc:spChg>
        <pc:spChg chg="add mod">
          <ac:chgData name="Rob Luijten" userId="3656dec8-07ff-49b6-baa7-7de42837e1f6" providerId="ADAL" clId="{ABEB19CD-A673-4B04-8B63-86D2F55E5FDE}" dt="2022-06-09T11:12:32.337" v="86" actId="688"/>
          <ac:spMkLst>
            <pc:docMk/>
            <pc:sldMk cId="2574358565" sldId="257"/>
            <ac:spMk id="8" creationId="{27CC6602-3BF0-10B5-4402-5F98C1A75FAE}"/>
          </ac:spMkLst>
        </pc:spChg>
        <pc:picChg chg="del">
          <ac:chgData name="Rob Luijten" userId="3656dec8-07ff-49b6-baa7-7de42837e1f6" providerId="ADAL" clId="{ABEB19CD-A673-4B04-8B63-86D2F55E5FDE}" dt="2022-06-09T11:09:59.927" v="0" actId="478"/>
          <ac:picMkLst>
            <pc:docMk/>
            <pc:sldMk cId="2574358565" sldId="257"/>
            <ac:picMk id="5" creationId="{5B113289-3F0B-0C6F-0F51-4632949D763D}"/>
          </ac:picMkLst>
        </pc:picChg>
        <pc:picChg chg="add mod">
          <ac:chgData name="Rob Luijten" userId="3656dec8-07ff-49b6-baa7-7de42837e1f6" providerId="ADAL" clId="{ABEB19CD-A673-4B04-8B63-86D2F55E5FDE}" dt="2022-06-09T11:11:58.872" v="56" actId="1076"/>
          <ac:picMkLst>
            <pc:docMk/>
            <pc:sldMk cId="2574358565" sldId="257"/>
            <ac:picMk id="6" creationId="{271AE5D3-810A-3915-2491-B56CF987D6CB}"/>
          </ac:picMkLst>
        </pc:picChg>
      </pc:sldChg>
      <pc:sldChg chg="modSp mod">
        <pc:chgData name="Rob Luijten" userId="3656dec8-07ff-49b6-baa7-7de42837e1f6" providerId="ADAL" clId="{ABEB19CD-A673-4B04-8B63-86D2F55E5FDE}" dt="2022-06-09T11:13:47.885" v="178" actId="20577"/>
        <pc:sldMkLst>
          <pc:docMk/>
          <pc:sldMk cId="2725839977" sldId="307"/>
        </pc:sldMkLst>
        <pc:spChg chg="mod">
          <ac:chgData name="Rob Luijten" userId="3656dec8-07ff-49b6-baa7-7de42837e1f6" providerId="ADAL" clId="{ABEB19CD-A673-4B04-8B63-86D2F55E5FDE}" dt="2022-06-09T11:13:47.885" v="178" actId="20577"/>
          <ac:spMkLst>
            <pc:docMk/>
            <pc:sldMk cId="2725839977" sldId="307"/>
            <ac:spMk id="10" creationId="{690E9C73-D26E-7BE1-9358-FD5C2C693548}"/>
          </ac:spMkLst>
        </pc:spChg>
      </pc:sldChg>
      <pc:sldChg chg="modSp add">
        <pc:chgData name="Rob Luijten" userId="3656dec8-07ff-49b6-baa7-7de42837e1f6" providerId="ADAL" clId="{ABEB19CD-A673-4B04-8B63-86D2F55E5FDE}" dt="2022-06-09T11:17:22.447" v="290" actId="1076"/>
        <pc:sldMkLst>
          <pc:docMk/>
          <pc:sldMk cId="3105128666" sldId="324"/>
        </pc:sldMkLst>
        <pc:picChg chg="mod">
          <ac:chgData name="Rob Luijten" userId="3656dec8-07ff-49b6-baa7-7de42837e1f6" providerId="ADAL" clId="{ABEB19CD-A673-4B04-8B63-86D2F55E5FDE}" dt="2022-06-09T11:17:22.447" v="290" actId="1076"/>
          <ac:picMkLst>
            <pc:docMk/>
            <pc:sldMk cId="3105128666" sldId="324"/>
            <ac:picMk id="1026" creationId="{D26D3861-0CC9-734D-F85B-C9D68F8D6CAB}"/>
          </ac:picMkLst>
        </pc:picChg>
      </pc:sldChg>
      <pc:sldChg chg="addSp modSp add mod modAnim">
        <pc:chgData name="Rob Luijten" userId="3656dec8-07ff-49b6-baa7-7de42837e1f6" providerId="ADAL" clId="{ABEB19CD-A673-4B04-8B63-86D2F55E5FDE}" dt="2022-06-09T11:18:59.986" v="301"/>
        <pc:sldMkLst>
          <pc:docMk/>
          <pc:sldMk cId="261806698" sldId="326"/>
        </pc:sldMkLst>
        <pc:spChg chg="mod">
          <ac:chgData name="Rob Luijten" userId="3656dec8-07ff-49b6-baa7-7de42837e1f6" providerId="ADAL" clId="{ABEB19CD-A673-4B04-8B63-86D2F55E5FDE}" dt="2022-06-09T11:17:36.641" v="291" actId="21"/>
          <ac:spMkLst>
            <pc:docMk/>
            <pc:sldMk cId="261806698" sldId="326"/>
            <ac:spMk id="3" creationId="{08D841DB-A1BC-8132-4C31-5D749533E211}"/>
          </ac:spMkLst>
        </pc:spChg>
        <pc:spChg chg="add mod">
          <ac:chgData name="Rob Luijten" userId="3656dec8-07ff-49b6-baa7-7de42837e1f6" providerId="ADAL" clId="{ABEB19CD-A673-4B04-8B63-86D2F55E5FDE}" dt="2022-06-09T11:17:49.658" v="295" actId="403"/>
          <ac:spMkLst>
            <pc:docMk/>
            <pc:sldMk cId="261806698" sldId="326"/>
            <ac:spMk id="8" creationId="{9DBFBDE5-211A-D8F2-E3BD-BB520B36DC07}"/>
          </ac:spMkLst>
        </pc:spChg>
        <pc:spChg chg="add mod">
          <ac:chgData name="Rob Luijten" userId="3656dec8-07ff-49b6-baa7-7de42837e1f6" providerId="ADAL" clId="{ABEB19CD-A673-4B04-8B63-86D2F55E5FDE}" dt="2022-06-09T11:18:40.804" v="298" actId="14100"/>
          <ac:spMkLst>
            <pc:docMk/>
            <pc:sldMk cId="261806698" sldId="326"/>
            <ac:spMk id="10" creationId="{DA2776D0-F71E-1E48-8D94-2D53C71B486F}"/>
          </ac:spMkLst>
        </pc:spChg>
      </pc:sldChg>
      <pc:sldChg chg="addSp modSp add mod modNotesTx">
        <pc:chgData name="Rob Luijten" userId="3656dec8-07ff-49b6-baa7-7de42837e1f6" providerId="ADAL" clId="{ABEB19CD-A673-4B04-8B63-86D2F55E5FDE}" dt="2022-06-09T11:20:15.464" v="388" actId="1076"/>
        <pc:sldMkLst>
          <pc:docMk/>
          <pc:sldMk cId="2206158047" sldId="327"/>
        </pc:sldMkLst>
        <pc:spChg chg="mod">
          <ac:chgData name="Rob Luijten" userId="3656dec8-07ff-49b6-baa7-7de42837e1f6" providerId="ADAL" clId="{ABEB19CD-A673-4B04-8B63-86D2F55E5FDE}" dt="2022-06-09T11:20:08.707" v="386" actId="6549"/>
          <ac:spMkLst>
            <pc:docMk/>
            <pc:sldMk cId="2206158047" sldId="327"/>
            <ac:spMk id="3" creationId="{08D841DB-A1BC-8132-4C31-5D749533E211}"/>
          </ac:spMkLst>
        </pc:spChg>
        <pc:spChg chg="add mod">
          <ac:chgData name="Rob Luijten" userId="3656dec8-07ff-49b6-baa7-7de42837e1f6" providerId="ADAL" clId="{ABEB19CD-A673-4B04-8B63-86D2F55E5FDE}" dt="2022-06-09T11:20:15.464" v="388" actId="1076"/>
          <ac:spMkLst>
            <pc:docMk/>
            <pc:sldMk cId="2206158047" sldId="327"/>
            <ac:spMk id="8" creationId="{7EDB8498-E96C-B049-8A01-EE562617E2B0}"/>
          </ac:spMkLst>
        </pc:spChg>
      </pc:sldChg>
      <pc:sldChg chg="modSp add del mod">
        <pc:chgData name="Rob Luijten" userId="3656dec8-07ff-49b6-baa7-7de42837e1f6" providerId="ADAL" clId="{ABEB19CD-A673-4B04-8B63-86D2F55E5FDE}" dt="2022-06-09T11:15:37.543" v="287" actId="313"/>
        <pc:sldMkLst>
          <pc:docMk/>
          <pc:sldMk cId="4095379415" sldId="335"/>
        </pc:sldMkLst>
        <pc:spChg chg="mod">
          <ac:chgData name="Rob Luijten" userId="3656dec8-07ff-49b6-baa7-7de42837e1f6" providerId="ADAL" clId="{ABEB19CD-A673-4B04-8B63-86D2F55E5FDE}" dt="2022-06-09T11:15:15.373" v="276" actId="20577"/>
          <ac:spMkLst>
            <pc:docMk/>
            <pc:sldMk cId="4095379415" sldId="335"/>
            <ac:spMk id="2" creationId="{D8665027-E9E3-01AA-9EBD-0B242E73289A}"/>
          </ac:spMkLst>
        </pc:spChg>
        <pc:spChg chg="mod">
          <ac:chgData name="Rob Luijten" userId="3656dec8-07ff-49b6-baa7-7de42837e1f6" providerId="ADAL" clId="{ABEB19CD-A673-4B04-8B63-86D2F55E5FDE}" dt="2022-06-09T11:15:37.543" v="287" actId="313"/>
          <ac:spMkLst>
            <pc:docMk/>
            <pc:sldMk cId="4095379415" sldId="335"/>
            <ac:spMk id="3" creationId="{E6ADBDDC-79BF-4060-0E94-60534B837C96}"/>
          </ac:spMkLst>
        </pc:spChg>
      </pc:sldChg>
      <pc:sldChg chg="del">
        <pc:chgData name="Rob Luijten" userId="3656dec8-07ff-49b6-baa7-7de42837e1f6" providerId="ADAL" clId="{ABEB19CD-A673-4B04-8B63-86D2F55E5FDE}" dt="2022-06-09T11:14:21.938" v="204" actId="47"/>
        <pc:sldMkLst>
          <pc:docMk/>
          <pc:sldMk cId="3472889490" sldId="336"/>
        </pc:sldMkLst>
      </pc:sldChg>
      <pc:sldChg chg="del">
        <pc:chgData name="Rob Luijten" userId="3656dec8-07ff-49b6-baa7-7de42837e1f6" providerId="ADAL" clId="{ABEB19CD-A673-4B04-8B63-86D2F55E5FDE}" dt="2022-06-09T11:13:31.872" v="126" actId="47"/>
        <pc:sldMkLst>
          <pc:docMk/>
          <pc:sldMk cId="2915573412" sldId="337"/>
        </pc:sldMkLst>
      </pc:sldChg>
      <pc:sldChg chg="modSp add mod modNotesTx">
        <pc:chgData name="Rob Luijten" userId="3656dec8-07ff-49b6-baa7-7de42837e1f6" providerId="ADAL" clId="{ABEB19CD-A673-4B04-8B63-86D2F55E5FDE}" dt="2022-06-09T11:23:08.757" v="833" actId="20577"/>
        <pc:sldMkLst>
          <pc:docMk/>
          <pc:sldMk cId="166623631" sldId="349"/>
        </pc:sldMkLst>
        <pc:spChg chg="mod">
          <ac:chgData name="Rob Luijten" userId="3656dec8-07ff-49b6-baa7-7de42837e1f6" providerId="ADAL" clId="{ABEB19CD-A673-4B04-8B63-86D2F55E5FDE}" dt="2022-06-09T11:22:41.218" v="645" actId="400"/>
          <ac:spMkLst>
            <pc:docMk/>
            <pc:sldMk cId="166623631" sldId="349"/>
            <ac:spMk id="3" creationId="{E1313D02-B698-7862-BC62-581D3779AB29}"/>
          </ac:spMkLst>
        </pc:spChg>
      </pc:sldChg>
      <pc:sldChg chg="del">
        <pc:chgData name="Rob Luijten" userId="3656dec8-07ff-49b6-baa7-7de42837e1f6" providerId="ADAL" clId="{ABEB19CD-A673-4B04-8B63-86D2F55E5FDE}" dt="2022-06-09T11:13:22.674" v="108" actId="47"/>
        <pc:sldMkLst>
          <pc:docMk/>
          <pc:sldMk cId="386049184" sldId="355"/>
        </pc:sldMkLst>
      </pc:sldChg>
      <pc:sldChg chg="addSp delSp modSp mod">
        <pc:chgData name="Rob Luijten" userId="3656dec8-07ff-49b6-baa7-7de42837e1f6" providerId="ADAL" clId="{ABEB19CD-A673-4B04-8B63-86D2F55E5FDE}" dt="2022-06-09T11:24:42.011" v="841" actId="732"/>
        <pc:sldMkLst>
          <pc:docMk/>
          <pc:sldMk cId="3132229996" sldId="356"/>
        </pc:sldMkLst>
        <pc:spChg chg="mod">
          <ac:chgData name="Rob Luijten" userId="3656dec8-07ff-49b6-baa7-7de42837e1f6" providerId="ADAL" clId="{ABEB19CD-A673-4B04-8B63-86D2F55E5FDE}" dt="2022-06-09T11:21:14.718" v="638" actId="20577"/>
          <ac:spMkLst>
            <pc:docMk/>
            <pc:sldMk cId="3132229996" sldId="356"/>
            <ac:spMk id="3" creationId="{2232B60E-D251-526C-DC65-10D3ABDC3DD2}"/>
          </ac:spMkLst>
        </pc:spChg>
        <pc:spChg chg="del">
          <ac:chgData name="Rob Luijten" userId="3656dec8-07ff-49b6-baa7-7de42837e1f6" providerId="ADAL" clId="{ABEB19CD-A673-4B04-8B63-86D2F55E5FDE}" dt="2022-06-09T11:14:17.221" v="201" actId="478"/>
          <ac:spMkLst>
            <pc:docMk/>
            <pc:sldMk cId="3132229996" sldId="356"/>
            <ac:spMk id="9" creationId="{30F7F043-D3F3-9FBF-906A-D7967EB90666}"/>
          </ac:spMkLst>
        </pc:spChg>
        <pc:picChg chg="del">
          <ac:chgData name="Rob Luijten" userId="3656dec8-07ff-49b6-baa7-7de42837e1f6" providerId="ADAL" clId="{ABEB19CD-A673-4B04-8B63-86D2F55E5FDE}" dt="2022-06-09T11:14:15.957" v="200" actId="478"/>
          <ac:picMkLst>
            <pc:docMk/>
            <pc:sldMk cId="3132229996" sldId="356"/>
            <ac:picMk id="8" creationId="{496CEF2A-4565-46F0-CF33-F294F769A4A1}"/>
          </ac:picMkLst>
        </pc:picChg>
        <pc:picChg chg="add mod modCrop">
          <ac:chgData name="Rob Luijten" userId="3656dec8-07ff-49b6-baa7-7de42837e1f6" providerId="ADAL" clId="{ABEB19CD-A673-4B04-8B63-86D2F55E5FDE}" dt="2022-06-09T11:24:42.011" v="841" actId="732"/>
          <ac:picMkLst>
            <pc:docMk/>
            <pc:sldMk cId="3132229996" sldId="356"/>
            <ac:picMk id="10" creationId="{EC9CED1F-12BB-D3A0-C4CD-CA741D23BB5B}"/>
          </ac:picMkLst>
        </pc:picChg>
      </pc:sldChg>
      <pc:sldChg chg="addSp modSp new mod">
        <pc:chgData name="Rob Luijten" userId="3656dec8-07ff-49b6-baa7-7de42837e1f6" providerId="ADAL" clId="{ABEB19CD-A673-4B04-8B63-86D2F55E5FDE}" dt="2022-06-09T11:26:47.893" v="1080"/>
        <pc:sldMkLst>
          <pc:docMk/>
          <pc:sldMk cId="2750322076" sldId="357"/>
        </pc:sldMkLst>
        <pc:spChg chg="mod">
          <ac:chgData name="Rob Luijten" userId="3656dec8-07ff-49b6-baa7-7de42837e1f6" providerId="ADAL" clId="{ABEB19CD-A673-4B04-8B63-86D2F55E5FDE}" dt="2022-06-09T11:25:23.237" v="873" actId="20577"/>
          <ac:spMkLst>
            <pc:docMk/>
            <pc:sldMk cId="2750322076" sldId="357"/>
            <ac:spMk id="2" creationId="{ACB4B116-BD2F-04CD-DA33-181362F36C20}"/>
          </ac:spMkLst>
        </pc:spChg>
        <pc:spChg chg="mod">
          <ac:chgData name="Rob Luijten" userId="3656dec8-07ff-49b6-baa7-7de42837e1f6" providerId="ADAL" clId="{ABEB19CD-A673-4B04-8B63-86D2F55E5FDE}" dt="2022-06-09T11:26:12.557" v="1075" actId="1076"/>
          <ac:spMkLst>
            <pc:docMk/>
            <pc:sldMk cId="2750322076" sldId="357"/>
            <ac:spMk id="3" creationId="{86A5EC9A-588E-8D5F-5FAD-C9B3F7B02E41}"/>
          </ac:spMkLst>
        </pc:spChg>
        <pc:picChg chg="add mod">
          <ac:chgData name="Rob Luijten" userId="3656dec8-07ff-49b6-baa7-7de42837e1f6" providerId="ADAL" clId="{ABEB19CD-A673-4B04-8B63-86D2F55E5FDE}" dt="2022-06-09T11:26:47.893" v="1080"/>
          <ac:picMkLst>
            <pc:docMk/>
            <pc:sldMk cId="2750322076" sldId="357"/>
            <ac:picMk id="1026" creationId="{5B17499A-68A1-6820-A9CF-82A3EAF8097C}"/>
          </ac:picMkLst>
        </pc:picChg>
      </pc:sldChg>
      <pc:sldChg chg="new del">
        <pc:chgData name="Rob Luijten" userId="3656dec8-07ff-49b6-baa7-7de42837e1f6" providerId="ADAL" clId="{ABEB19CD-A673-4B04-8B63-86D2F55E5FDE}" dt="2022-06-09T11:22:21.032" v="641" actId="47"/>
        <pc:sldMkLst>
          <pc:docMk/>
          <pc:sldMk cId="3018715419" sldId="357"/>
        </pc:sldMkLst>
      </pc:sldChg>
      <pc:sldChg chg="addSp delSp modSp new mod modClrScheme chgLayout">
        <pc:chgData name="Rob Luijten" userId="3656dec8-07ff-49b6-baa7-7de42837e1f6" providerId="ADAL" clId="{ABEB19CD-A673-4B04-8B63-86D2F55E5FDE}" dt="2022-06-09T11:31:14.598" v="1104" actId="732"/>
        <pc:sldMkLst>
          <pc:docMk/>
          <pc:sldMk cId="3532026796" sldId="358"/>
        </pc:sldMkLst>
        <pc:spChg chg="del">
          <ac:chgData name="Rob Luijten" userId="3656dec8-07ff-49b6-baa7-7de42837e1f6" providerId="ADAL" clId="{ABEB19CD-A673-4B04-8B63-86D2F55E5FDE}" dt="2022-06-09T11:27:28.533" v="1082" actId="478"/>
          <ac:spMkLst>
            <pc:docMk/>
            <pc:sldMk cId="3532026796" sldId="358"/>
            <ac:spMk id="2" creationId="{810AD581-F36F-A374-DB90-22FD8B10296F}"/>
          </ac:spMkLst>
        </pc:spChg>
        <pc:spChg chg="del">
          <ac:chgData name="Rob Luijten" userId="3656dec8-07ff-49b6-baa7-7de42837e1f6" providerId="ADAL" clId="{ABEB19CD-A673-4B04-8B63-86D2F55E5FDE}" dt="2022-06-09T11:27:29.221" v="1083" actId="478"/>
          <ac:spMkLst>
            <pc:docMk/>
            <pc:sldMk cId="3532026796" sldId="358"/>
            <ac:spMk id="3" creationId="{44AA4E26-DADE-C5E5-9E0D-0E8345BF03FD}"/>
          </ac:spMkLst>
        </pc:spChg>
        <pc:spChg chg="mod">
          <ac:chgData name="Rob Luijten" userId="3656dec8-07ff-49b6-baa7-7de42837e1f6" providerId="ADAL" clId="{ABEB19CD-A673-4B04-8B63-86D2F55E5FDE}" dt="2022-06-09T11:27:44.962" v="1087" actId="26606"/>
          <ac:spMkLst>
            <pc:docMk/>
            <pc:sldMk cId="3532026796" sldId="358"/>
            <ac:spMk id="4" creationId="{F4A80036-8028-6064-7B0C-AB48760174AC}"/>
          </ac:spMkLst>
        </pc:spChg>
        <pc:spChg chg="mod">
          <ac:chgData name="Rob Luijten" userId="3656dec8-07ff-49b6-baa7-7de42837e1f6" providerId="ADAL" clId="{ABEB19CD-A673-4B04-8B63-86D2F55E5FDE}" dt="2022-06-09T11:27:44.962" v="1087" actId="26606"/>
          <ac:spMkLst>
            <pc:docMk/>
            <pc:sldMk cId="3532026796" sldId="358"/>
            <ac:spMk id="5" creationId="{9CD8E6AB-610C-991D-4BF9-AA0412CB358E}"/>
          </ac:spMkLst>
        </pc:spChg>
        <pc:spChg chg="mod modVis">
          <ac:chgData name="Rob Luijten" userId="3656dec8-07ff-49b6-baa7-7de42837e1f6" providerId="ADAL" clId="{ABEB19CD-A673-4B04-8B63-86D2F55E5FDE}" dt="2022-06-09T11:27:44.962" v="1087" actId="26606"/>
          <ac:spMkLst>
            <pc:docMk/>
            <pc:sldMk cId="3532026796" sldId="358"/>
            <ac:spMk id="6" creationId="{F587C22D-8194-C5CC-EC4D-52AFB3B4D5AD}"/>
          </ac:spMkLst>
        </pc:spChg>
        <pc:spChg chg="add mod">
          <ac:chgData name="Rob Luijten" userId="3656dec8-07ff-49b6-baa7-7de42837e1f6" providerId="ADAL" clId="{ABEB19CD-A673-4B04-8B63-86D2F55E5FDE}" dt="2022-06-09T11:28:44.392" v="1088" actId="478"/>
          <ac:spMkLst>
            <pc:docMk/>
            <pc:sldMk cId="3532026796" sldId="358"/>
            <ac:spMk id="8" creationId="{75095A2A-9E9F-392A-7D41-E4AC5930C232}"/>
          </ac:spMkLst>
        </pc:spChg>
        <pc:picChg chg="add del mod ord">
          <ac:chgData name="Rob Luijten" userId="3656dec8-07ff-49b6-baa7-7de42837e1f6" providerId="ADAL" clId="{ABEB19CD-A673-4B04-8B63-86D2F55E5FDE}" dt="2022-06-09T11:28:44.392" v="1088" actId="478"/>
          <ac:picMkLst>
            <pc:docMk/>
            <pc:sldMk cId="3532026796" sldId="358"/>
            <ac:picMk id="7" creationId="{15C76141-403D-8107-13D1-59BF4368D545}"/>
          </ac:picMkLst>
        </pc:picChg>
        <pc:picChg chg="add del mod modCrop">
          <ac:chgData name="Rob Luijten" userId="3656dec8-07ff-49b6-baa7-7de42837e1f6" providerId="ADAL" clId="{ABEB19CD-A673-4B04-8B63-86D2F55E5FDE}" dt="2022-06-09T11:30:47.322" v="1094" actId="478"/>
          <ac:picMkLst>
            <pc:docMk/>
            <pc:sldMk cId="3532026796" sldId="358"/>
            <ac:picMk id="10" creationId="{434121CD-15B7-E9D8-B708-C78797ED35C3}"/>
          </ac:picMkLst>
        </pc:picChg>
        <pc:picChg chg="add mod modCrop">
          <ac:chgData name="Rob Luijten" userId="3656dec8-07ff-49b6-baa7-7de42837e1f6" providerId="ADAL" clId="{ABEB19CD-A673-4B04-8B63-86D2F55E5FDE}" dt="2022-06-09T11:31:14.598" v="1104" actId="732"/>
          <ac:picMkLst>
            <pc:docMk/>
            <pc:sldMk cId="3532026796" sldId="358"/>
            <ac:picMk id="12" creationId="{E133BE69-9EAD-FA26-3153-0ADF53F2ECA9}"/>
          </ac:picMkLst>
        </pc:picChg>
      </pc:sldChg>
      <pc:sldChg chg="modSp new mod">
        <pc:chgData name="Rob Luijten" userId="3656dec8-07ff-49b6-baa7-7de42837e1f6" providerId="ADAL" clId="{ABEB19CD-A673-4B04-8B63-86D2F55E5FDE}" dt="2022-06-09T11:32:25.879" v="1378" actId="313"/>
        <pc:sldMkLst>
          <pc:docMk/>
          <pc:sldMk cId="529419587" sldId="359"/>
        </pc:sldMkLst>
        <pc:spChg chg="mod">
          <ac:chgData name="Rob Luijten" userId="3656dec8-07ff-49b6-baa7-7de42837e1f6" providerId="ADAL" clId="{ABEB19CD-A673-4B04-8B63-86D2F55E5FDE}" dt="2022-06-09T11:31:54.774" v="1156" actId="20577"/>
          <ac:spMkLst>
            <pc:docMk/>
            <pc:sldMk cId="529419587" sldId="359"/>
            <ac:spMk id="2" creationId="{93B8CBF4-A5A4-8AA6-EB6E-D6B7D903B37E}"/>
          </ac:spMkLst>
        </pc:spChg>
        <pc:spChg chg="mod">
          <ac:chgData name="Rob Luijten" userId="3656dec8-07ff-49b6-baa7-7de42837e1f6" providerId="ADAL" clId="{ABEB19CD-A673-4B04-8B63-86D2F55E5FDE}" dt="2022-06-09T11:32:25.879" v="1378" actId="313"/>
          <ac:spMkLst>
            <pc:docMk/>
            <pc:sldMk cId="529419587" sldId="359"/>
            <ac:spMk id="3" creationId="{D918A38A-3912-D0E5-0A53-40822AF3A80D}"/>
          </ac:spMkLst>
        </pc:spChg>
      </pc:sldChg>
      <pc:sldChg chg="modSp new del mod">
        <pc:chgData name="Rob Luijten" userId="3656dec8-07ff-49b6-baa7-7de42837e1f6" providerId="ADAL" clId="{ABEB19CD-A673-4B04-8B63-86D2F55E5FDE}" dt="2022-06-09T11:39:20.146" v="1845" actId="47"/>
        <pc:sldMkLst>
          <pc:docMk/>
          <pc:sldMk cId="693630836" sldId="360"/>
        </pc:sldMkLst>
        <pc:spChg chg="mod">
          <ac:chgData name="Rob Luijten" userId="3656dec8-07ff-49b6-baa7-7de42837e1f6" providerId="ADAL" clId="{ABEB19CD-A673-4B04-8B63-86D2F55E5FDE}" dt="2022-06-09T11:34:31.149" v="1405" actId="20577"/>
          <ac:spMkLst>
            <pc:docMk/>
            <pc:sldMk cId="693630836" sldId="360"/>
            <ac:spMk id="2" creationId="{9BA24D95-4D83-C2E8-AFCE-9E994B105790}"/>
          </ac:spMkLst>
        </pc:spChg>
        <pc:spChg chg="mod">
          <ac:chgData name="Rob Luijten" userId="3656dec8-07ff-49b6-baa7-7de42837e1f6" providerId="ADAL" clId="{ABEB19CD-A673-4B04-8B63-86D2F55E5FDE}" dt="2022-06-09T11:35:01.580" v="1526" actId="1076"/>
          <ac:spMkLst>
            <pc:docMk/>
            <pc:sldMk cId="693630836" sldId="360"/>
            <ac:spMk id="3" creationId="{7EC34C1D-B351-EE17-FE40-AC839738DD06}"/>
          </ac:spMkLst>
        </pc:spChg>
      </pc:sldChg>
      <pc:sldChg chg="add modNotesTx">
        <pc:chgData name="Rob Luijten" userId="3656dec8-07ff-49b6-baa7-7de42837e1f6" providerId="ADAL" clId="{ABEB19CD-A673-4B04-8B63-86D2F55E5FDE}" dt="2022-06-09T11:37:03.827" v="1803" actId="20577"/>
        <pc:sldMkLst>
          <pc:docMk/>
          <pc:sldMk cId="2465429288" sldId="361"/>
        </pc:sldMkLst>
      </pc:sldChg>
      <pc:sldChg chg="addSp delSp modSp add mod modNotesTx">
        <pc:chgData name="Rob Luijten" userId="3656dec8-07ff-49b6-baa7-7de42837e1f6" providerId="ADAL" clId="{ABEB19CD-A673-4B04-8B63-86D2F55E5FDE}" dt="2022-06-09T11:38:41.003" v="1842" actId="1076"/>
        <pc:sldMkLst>
          <pc:docMk/>
          <pc:sldMk cId="2638105653" sldId="362"/>
        </pc:sldMkLst>
        <pc:spChg chg="del mod">
          <ac:chgData name="Rob Luijten" userId="3656dec8-07ff-49b6-baa7-7de42837e1f6" providerId="ADAL" clId="{ABEB19CD-A673-4B04-8B63-86D2F55E5FDE}" dt="2022-06-09T11:38:33.796" v="1839" actId="478"/>
          <ac:spMkLst>
            <pc:docMk/>
            <pc:sldMk cId="2638105653" sldId="362"/>
            <ac:spMk id="2" creationId="{9BA24D95-4D83-C2E8-AFCE-9E994B105790}"/>
          </ac:spMkLst>
        </pc:spChg>
        <pc:spChg chg="del mod">
          <ac:chgData name="Rob Luijten" userId="3656dec8-07ff-49b6-baa7-7de42837e1f6" providerId="ADAL" clId="{ABEB19CD-A673-4B04-8B63-86D2F55E5FDE}" dt="2022-06-09T11:37:37.259" v="1828"/>
          <ac:spMkLst>
            <pc:docMk/>
            <pc:sldMk cId="2638105653" sldId="362"/>
            <ac:spMk id="3" creationId="{7EC34C1D-B351-EE17-FE40-AC839738DD06}"/>
          </ac:spMkLst>
        </pc:spChg>
        <pc:spChg chg="add del mod">
          <ac:chgData name="Rob Luijten" userId="3656dec8-07ff-49b6-baa7-7de42837e1f6" providerId="ADAL" clId="{ABEB19CD-A673-4B04-8B63-86D2F55E5FDE}" dt="2022-06-09T11:37:40.286" v="1829"/>
          <ac:spMkLst>
            <pc:docMk/>
            <pc:sldMk cId="2638105653" sldId="362"/>
            <ac:spMk id="7" creationId="{EF0D95AD-0AC1-B88A-B5C8-F6063C58E36D}"/>
          </ac:spMkLst>
        </pc:spChg>
        <pc:spChg chg="add del mod">
          <ac:chgData name="Rob Luijten" userId="3656dec8-07ff-49b6-baa7-7de42837e1f6" providerId="ADAL" clId="{ABEB19CD-A673-4B04-8B63-86D2F55E5FDE}" dt="2022-06-09T11:37:42.147" v="1830" actId="478"/>
          <ac:spMkLst>
            <pc:docMk/>
            <pc:sldMk cId="2638105653" sldId="362"/>
            <ac:spMk id="8" creationId="{5421D50C-C5B0-0E8D-6B34-73D491FA8BAF}"/>
          </ac:spMkLst>
        </pc:spChg>
        <pc:picChg chg="add mod">
          <ac:chgData name="Rob Luijten" userId="3656dec8-07ff-49b6-baa7-7de42837e1f6" providerId="ADAL" clId="{ABEB19CD-A673-4B04-8B63-86D2F55E5FDE}" dt="2022-06-09T11:38:41.003" v="1842" actId="1076"/>
          <ac:picMkLst>
            <pc:docMk/>
            <pc:sldMk cId="2638105653" sldId="362"/>
            <ac:picMk id="10" creationId="{DA1D3584-AA74-AD84-86F0-F9FD2CDCB932}"/>
          </ac:picMkLst>
        </pc:picChg>
      </pc:sldChg>
      <pc:sldChg chg="modSp new mod">
        <pc:chgData name="Rob Luijten" userId="3656dec8-07ff-49b6-baa7-7de42837e1f6" providerId="ADAL" clId="{ABEB19CD-A673-4B04-8B63-86D2F55E5FDE}" dt="2022-06-09T11:40:18.410" v="1902" actId="207"/>
        <pc:sldMkLst>
          <pc:docMk/>
          <pc:sldMk cId="1988281629" sldId="363"/>
        </pc:sldMkLst>
        <pc:spChg chg="mod">
          <ac:chgData name="Rob Luijten" userId="3656dec8-07ff-49b6-baa7-7de42837e1f6" providerId="ADAL" clId="{ABEB19CD-A673-4B04-8B63-86D2F55E5FDE}" dt="2022-06-09T11:39:25.860" v="1865" actId="20577"/>
          <ac:spMkLst>
            <pc:docMk/>
            <pc:sldMk cId="1988281629" sldId="363"/>
            <ac:spMk id="2" creationId="{E9B2B274-5DE7-222B-53A5-B09F41E9F47C}"/>
          </ac:spMkLst>
        </pc:spChg>
        <pc:spChg chg="mod">
          <ac:chgData name="Rob Luijten" userId="3656dec8-07ff-49b6-baa7-7de42837e1f6" providerId="ADAL" clId="{ABEB19CD-A673-4B04-8B63-86D2F55E5FDE}" dt="2022-06-09T11:40:18.410" v="1902" actId="207"/>
          <ac:spMkLst>
            <pc:docMk/>
            <pc:sldMk cId="1988281629" sldId="363"/>
            <ac:spMk id="3" creationId="{418444A3-95E0-C9A8-AA69-4D8835B386CB}"/>
          </ac:spMkLst>
        </pc:spChg>
      </pc:sldChg>
      <pc:sldChg chg="del">
        <pc:chgData name="Rob Luijten" userId="3656dec8-07ff-49b6-baa7-7de42837e1f6" providerId="ADAL" clId="{ABEB19CD-A673-4B04-8B63-86D2F55E5FDE}" dt="2022-06-09T11:13:31.508" v="125" actId="47"/>
        <pc:sldMkLst>
          <pc:docMk/>
          <pc:sldMk cId="3261246654" sldId="364"/>
        </pc:sldMkLst>
      </pc:sldChg>
      <pc:sldChg chg="del">
        <pc:chgData name="Rob Luijten" userId="3656dec8-07ff-49b6-baa7-7de42837e1f6" providerId="ADAL" clId="{ABEB19CD-A673-4B04-8B63-86D2F55E5FDE}" dt="2022-06-09T11:13:24.033" v="114" actId="47"/>
        <pc:sldMkLst>
          <pc:docMk/>
          <pc:sldMk cId="4195116103" sldId="365"/>
        </pc:sldMkLst>
      </pc:sldChg>
      <pc:sldChg chg="del">
        <pc:chgData name="Rob Luijten" userId="3656dec8-07ff-49b6-baa7-7de42837e1f6" providerId="ADAL" clId="{ABEB19CD-A673-4B04-8B63-86D2F55E5FDE}" dt="2022-06-09T11:13:27.108" v="121" actId="47"/>
        <pc:sldMkLst>
          <pc:docMk/>
          <pc:sldMk cId="3157528824" sldId="366"/>
        </pc:sldMkLst>
      </pc:sldChg>
      <pc:sldChg chg="del">
        <pc:chgData name="Rob Luijten" userId="3656dec8-07ff-49b6-baa7-7de42837e1f6" providerId="ADAL" clId="{ABEB19CD-A673-4B04-8B63-86D2F55E5FDE}" dt="2022-06-09T11:13:23.245" v="109" actId="47"/>
        <pc:sldMkLst>
          <pc:docMk/>
          <pc:sldMk cId="406027866" sldId="367"/>
        </pc:sldMkLst>
      </pc:sldChg>
      <pc:sldChg chg="del">
        <pc:chgData name="Rob Luijten" userId="3656dec8-07ff-49b6-baa7-7de42837e1f6" providerId="ADAL" clId="{ABEB19CD-A673-4B04-8B63-86D2F55E5FDE}" dt="2022-06-09T11:13:23.258" v="110" actId="47"/>
        <pc:sldMkLst>
          <pc:docMk/>
          <pc:sldMk cId="1136765854" sldId="368"/>
        </pc:sldMkLst>
      </pc:sldChg>
      <pc:sldChg chg="del">
        <pc:chgData name="Rob Luijten" userId="3656dec8-07ff-49b6-baa7-7de42837e1f6" providerId="ADAL" clId="{ABEB19CD-A673-4B04-8B63-86D2F55E5FDE}" dt="2022-06-09T11:13:23.267" v="111" actId="47"/>
        <pc:sldMkLst>
          <pc:docMk/>
          <pc:sldMk cId="3963334217" sldId="369"/>
        </pc:sldMkLst>
      </pc:sldChg>
      <pc:sldChg chg="del">
        <pc:chgData name="Rob Luijten" userId="3656dec8-07ff-49b6-baa7-7de42837e1f6" providerId="ADAL" clId="{ABEB19CD-A673-4B04-8B63-86D2F55E5FDE}" dt="2022-06-09T11:13:23.428" v="113" actId="47"/>
        <pc:sldMkLst>
          <pc:docMk/>
          <pc:sldMk cId="4048549521" sldId="371"/>
        </pc:sldMkLst>
      </pc:sldChg>
      <pc:sldChg chg="del">
        <pc:chgData name="Rob Luijten" userId="3656dec8-07ff-49b6-baa7-7de42837e1f6" providerId="ADAL" clId="{ABEB19CD-A673-4B04-8B63-86D2F55E5FDE}" dt="2022-06-09T11:13:24.314" v="115" actId="47"/>
        <pc:sldMkLst>
          <pc:docMk/>
          <pc:sldMk cId="411979084" sldId="372"/>
        </pc:sldMkLst>
      </pc:sldChg>
      <pc:sldChg chg="del">
        <pc:chgData name="Rob Luijten" userId="3656dec8-07ff-49b6-baa7-7de42837e1f6" providerId="ADAL" clId="{ABEB19CD-A673-4B04-8B63-86D2F55E5FDE}" dt="2022-06-09T11:13:24.527" v="116" actId="47"/>
        <pc:sldMkLst>
          <pc:docMk/>
          <pc:sldMk cId="3588470330" sldId="373"/>
        </pc:sldMkLst>
      </pc:sldChg>
      <pc:sldChg chg="del">
        <pc:chgData name="Rob Luijten" userId="3656dec8-07ff-49b6-baa7-7de42837e1f6" providerId="ADAL" clId="{ABEB19CD-A673-4B04-8B63-86D2F55E5FDE}" dt="2022-06-09T11:13:24.729" v="117" actId="47"/>
        <pc:sldMkLst>
          <pc:docMk/>
          <pc:sldMk cId="2048765132" sldId="374"/>
        </pc:sldMkLst>
      </pc:sldChg>
      <pc:sldChg chg="del">
        <pc:chgData name="Rob Luijten" userId="3656dec8-07ff-49b6-baa7-7de42837e1f6" providerId="ADAL" clId="{ABEB19CD-A673-4B04-8B63-86D2F55E5FDE}" dt="2022-06-09T11:13:24.946" v="118" actId="47"/>
        <pc:sldMkLst>
          <pc:docMk/>
          <pc:sldMk cId="3821372790" sldId="375"/>
        </pc:sldMkLst>
      </pc:sldChg>
      <pc:sldChg chg="del">
        <pc:chgData name="Rob Luijten" userId="3656dec8-07ff-49b6-baa7-7de42837e1f6" providerId="ADAL" clId="{ABEB19CD-A673-4B04-8B63-86D2F55E5FDE}" dt="2022-06-09T11:13:25.160" v="119" actId="47"/>
        <pc:sldMkLst>
          <pc:docMk/>
          <pc:sldMk cId="621388693" sldId="376"/>
        </pc:sldMkLst>
      </pc:sldChg>
      <pc:sldChg chg="del">
        <pc:chgData name="Rob Luijten" userId="3656dec8-07ff-49b6-baa7-7de42837e1f6" providerId="ADAL" clId="{ABEB19CD-A673-4B04-8B63-86D2F55E5FDE}" dt="2022-06-09T11:13:25.764" v="120" actId="47"/>
        <pc:sldMkLst>
          <pc:docMk/>
          <pc:sldMk cId="176977312" sldId="377"/>
        </pc:sldMkLst>
      </pc:sldChg>
      <pc:sldChg chg="del">
        <pc:chgData name="Rob Luijten" userId="3656dec8-07ff-49b6-baa7-7de42837e1f6" providerId="ADAL" clId="{ABEB19CD-A673-4B04-8B63-86D2F55E5FDE}" dt="2022-06-09T11:13:27.586" v="122" actId="47"/>
        <pc:sldMkLst>
          <pc:docMk/>
          <pc:sldMk cId="4102444822" sldId="378"/>
        </pc:sldMkLst>
      </pc:sldChg>
      <pc:sldChg chg="del">
        <pc:chgData name="Rob Luijten" userId="3656dec8-07ff-49b6-baa7-7de42837e1f6" providerId="ADAL" clId="{ABEB19CD-A673-4B04-8B63-86D2F55E5FDE}" dt="2022-06-09T11:13:27.985" v="123" actId="47"/>
        <pc:sldMkLst>
          <pc:docMk/>
          <pc:sldMk cId="2036434388" sldId="379"/>
        </pc:sldMkLst>
      </pc:sldChg>
      <pc:sldChg chg="del">
        <pc:chgData name="Rob Luijten" userId="3656dec8-07ff-49b6-baa7-7de42837e1f6" providerId="ADAL" clId="{ABEB19CD-A673-4B04-8B63-86D2F55E5FDE}" dt="2022-06-09T11:13:28.468" v="124" actId="47"/>
        <pc:sldMkLst>
          <pc:docMk/>
          <pc:sldMk cId="1087572450" sldId="380"/>
        </pc:sldMkLst>
      </pc:sldChg>
      <pc:sldChg chg="del">
        <pc:chgData name="Rob Luijten" userId="3656dec8-07ff-49b6-baa7-7de42837e1f6" providerId="ADAL" clId="{ABEB19CD-A673-4B04-8B63-86D2F55E5FDE}" dt="2022-06-09T11:13:23.276" v="112" actId="47"/>
        <pc:sldMkLst>
          <pc:docMk/>
          <pc:sldMk cId="685775334" sldId="381"/>
        </pc:sldMkLst>
      </pc:sldChg>
    </pc:docChg>
  </pc:docChgLst>
  <pc:docChgLst>
    <pc:chgData name="Rob Luijten" userId="3656dec8-07ff-49b6-baa7-7de42837e1f6" providerId="ADAL" clId="{E62DF85C-D0CF-43BD-A046-74FF2B32F17C}"/>
    <pc:docChg chg="undo custSel addSld delSld modSld sldOrd">
      <pc:chgData name="Rob Luijten" userId="3656dec8-07ff-49b6-baa7-7de42837e1f6" providerId="ADAL" clId="{E62DF85C-D0CF-43BD-A046-74FF2B32F17C}" dt="2022-05-09T18:43:40.549" v="3778" actId="1076"/>
      <pc:docMkLst>
        <pc:docMk/>
      </pc:docMkLst>
      <pc:sldChg chg="addSp delSp modSp mod">
        <pc:chgData name="Rob Luijten" userId="3656dec8-07ff-49b6-baa7-7de42837e1f6" providerId="ADAL" clId="{E62DF85C-D0CF-43BD-A046-74FF2B32F17C}" dt="2022-05-09T18:08:40.823" v="1105" actId="1076"/>
        <pc:sldMkLst>
          <pc:docMk/>
          <pc:sldMk cId="2725839977" sldId="307"/>
        </pc:sldMkLst>
        <pc:spChg chg="del">
          <ac:chgData name="Rob Luijten" userId="3656dec8-07ff-49b6-baa7-7de42837e1f6" providerId="ADAL" clId="{E62DF85C-D0CF-43BD-A046-74FF2B32F17C}" dt="2022-05-09T17:42:16.319" v="0" actId="478"/>
          <ac:spMkLst>
            <pc:docMk/>
            <pc:sldMk cId="2725839977" sldId="307"/>
            <ac:spMk id="5" creationId="{AEC201C4-80AF-410D-9722-DA8B631DE67C}"/>
          </ac:spMkLst>
        </pc:spChg>
        <pc:spChg chg="add mod">
          <ac:chgData name="Rob Luijten" userId="3656dec8-07ff-49b6-baa7-7de42837e1f6" providerId="ADAL" clId="{E62DF85C-D0CF-43BD-A046-74FF2B32F17C}" dt="2022-05-09T18:08:40.823" v="1105" actId="1076"/>
          <ac:spMkLst>
            <pc:docMk/>
            <pc:sldMk cId="2725839977" sldId="307"/>
            <ac:spMk id="6" creationId="{71A04680-E036-0C15-907F-379AFE8BE019}"/>
          </ac:spMkLst>
        </pc:spChg>
        <pc:spChg chg="mod">
          <ac:chgData name="Rob Luijten" userId="3656dec8-07ff-49b6-baa7-7de42837e1f6" providerId="ADAL" clId="{E62DF85C-D0CF-43BD-A046-74FF2B32F17C}" dt="2022-05-09T17:46:54.135" v="166" actId="20577"/>
          <ac:spMkLst>
            <pc:docMk/>
            <pc:sldMk cId="2725839977" sldId="307"/>
            <ac:spMk id="8" creationId="{2E58751F-FA98-4DF6-BF0C-E4D07A83E432}"/>
          </ac:spMkLst>
        </pc:spChg>
      </pc:sldChg>
      <pc:sldChg chg="addSp modSp new mod modNotesTx">
        <pc:chgData name="Rob Luijten" userId="3656dec8-07ff-49b6-baa7-7de42837e1f6" providerId="ADAL" clId="{E62DF85C-D0CF-43BD-A046-74FF2B32F17C}" dt="2022-05-09T18:43:09.493" v="3771" actId="207"/>
        <pc:sldMkLst>
          <pc:docMk/>
          <pc:sldMk cId="2814652358" sldId="308"/>
        </pc:sldMkLst>
        <pc:spChg chg="mod">
          <ac:chgData name="Rob Luijten" userId="3656dec8-07ff-49b6-baa7-7de42837e1f6" providerId="ADAL" clId="{E62DF85C-D0CF-43BD-A046-74FF2B32F17C}" dt="2022-05-09T17:48:04.673" v="186"/>
          <ac:spMkLst>
            <pc:docMk/>
            <pc:sldMk cId="2814652358" sldId="308"/>
            <ac:spMk id="2" creationId="{35E2BA68-3F24-7E0F-73BC-AADDDF8FD972}"/>
          </ac:spMkLst>
        </pc:spChg>
        <pc:spChg chg="mod">
          <ac:chgData name="Rob Luijten" userId="3656dec8-07ff-49b6-baa7-7de42837e1f6" providerId="ADAL" clId="{E62DF85C-D0CF-43BD-A046-74FF2B32F17C}" dt="2022-05-09T18:43:09.493" v="3771" actId="207"/>
          <ac:spMkLst>
            <pc:docMk/>
            <pc:sldMk cId="2814652358" sldId="308"/>
            <ac:spMk id="3" creationId="{7746D786-96C5-2836-062D-37061F8F9EC1}"/>
          </ac:spMkLst>
        </pc:spChg>
        <pc:spChg chg="add mod">
          <ac:chgData name="Rob Luijten" userId="3656dec8-07ff-49b6-baa7-7de42837e1f6" providerId="ADAL" clId="{E62DF85C-D0CF-43BD-A046-74FF2B32F17C}" dt="2022-05-09T17:49:20.021" v="321" actId="20577"/>
          <ac:spMkLst>
            <pc:docMk/>
            <pc:sldMk cId="2814652358" sldId="308"/>
            <ac:spMk id="7" creationId="{3F9FB4C8-A28A-56CB-361A-9691CFD1F00B}"/>
          </ac:spMkLst>
        </pc:spChg>
      </pc:sldChg>
      <pc:sldChg chg="addSp delSp modSp add mod modNotesTx">
        <pc:chgData name="Rob Luijten" userId="3656dec8-07ff-49b6-baa7-7de42837e1f6" providerId="ADAL" clId="{E62DF85C-D0CF-43BD-A046-74FF2B32F17C}" dt="2022-05-09T18:43:12.296" v="3772" actId="207"/>
        <pc:sldMkLst>
          <pc:docMk/>
          <pc:sldMk cId="1021728753" sldId="309"/>
        </pc:sldMkLst>
        <pc:spChg chg="mod">
          <ac:chgData name="Rob Luijten" userId="3656dec8-07ff-49b6-baa7-7de42837e1f6" providerId="ADAL" clId="{E62DF85C-D0CF-43BD-A046-74FF2B32F17C}" dt="2022-05-09T17:50:24.451" v="651" actId="20577"/>
          <ac:spMkLst>
            <pc:docMk/>
            <pc:sldMk cId="1021728753" sldId="309"/>
            <ac:spMk id="2" creationId="{35E2BA68-3F24-7E0F-73BC-AADDDF8FD972}"/>
          </ac:spMkLst>
        </pc:spChg>
        <pc:spChg chg="mod">
          <ac:chgData name="Rob Luijten" userId="3656dec8-07ff-49b6-baa7-7de42837e1f6" providerId="ADAL" clId="{E62DF85C-D0CF-43BD-A046-74FF2B32F17C}" dt="2022-05-09T18:43:12.296" v="3772" actId="207"/>
          <ac:spMkLst>
            <pc:docMk/>
            <pc:sldMk cId="1021728753" sldId="309"/>
            <ac:spMk id="3" creationId="{7746D786-96C5-2836-062D-37061F8F9EC1}"/>
          </ac:spMkLst>
        </pc:spChg>
        <pc:spChg chg="del">
          <ac:chgData name="Rob Luijten" userId="3656dec8-07ff-49b6-baa7-7de42837e1f6" providerId="ADAL" clId="{E62DF85C-D0CF-43BD-A046-74FF2B32F17C}" dt="2022-05-09T17:52:46.705" v="721" actId="478"/>
          <ac:spMkLst>
            <pc:docMk/>
            <pc:sldMk cId="1021728753" sldId="309"/>
            <ac:spMk id="5" creationId="{8D4CA529-4197-6149-980B-0BD399089FF0}"/>
          </ac:spMkLst>
        </pc:spChg>
        <pc:spChg chg="del">
          <ac:chgData name="Rob Luijten" userId="3656dec8-07ff-49b6-baa7-7de42837e1f6" providerId="ADAL" clId="{E62DF85C-D0CF-43BD-A046-74FF2B32F17C}" dt="2022-05-09T17:52:47.465" v="722" actId="478"/>
          <ac:spMkLst>
            <pc:docMk/>
            <pc:sldMk cId="1021728753" sldId="309"/>
            <ac:spMk id="6" creationId="{ED444C3B-60D2-D556-D294-7AA8B3BC988E}"/>
          </ac:spMkLst>
        </pc:spChg>
        <pc:spChg chg="del">
          <ac:chgData name="Rob Luijten" userId="3656dec8-07ff-49b6-baa7-7de42837e1f6" providerId="ADAL" clId="{E62DF85C-D0CF-43BD-A046-74FF2B32F17C}" dt="2022-05-09T17:50:37.659" v="652" actId="478"/>
          <ac:spMkLst>
            <pc:docMk/>
            <pc:sldMk cId="1021728753" sldId="309"/>
            <ac:spMk id="7" creationId="{3F9FB4C8-A28A-56CB-361A-9691CFD1F00B}"/>
          </ac:spMkLst>
        </pc:spChg>
        <pc:picChg chg="add mod">
          <ac:chgData name="Rob Luijten" userId="3656dec8-07ff-49b6-baa7-7de42837e1f6" providerId="ADAL" clId="{E62DF85C-D0CF-43BD-A046-74FF2B32F17C}" dt="2022-05-09T17:50:45.724" v="656" actId="1076"/>
          <ac:picMkLst>
            <pc:docMk/>
            <pc:sldMk cId="1021728753" sldId="309"/>
            <ac:picMk id="9" creationId="{B901C4A7-980E-EF72-4F1A-6F926340D3E6}"/>
          </ac:picMkLst>
        </pc:picChg>
        <pc:picChg chg="add mod">
          <ac:chgData name="Rob Luijten" userId="3656dec8-07ff-49b6-baa7-7de42837e1f6" providerId="ADAL" clId="{E62DF85C-D0CF-43BD-A046-74FF2B32F17C}" dt="2022-05-09T17:52:51.392" v="723" actId="1076"/>
          <ac:picMkLst>
            <pc:docMk/>
            <pc:sldMk cId="1021728753" sldId="309"/>
            <ac:picMk id="11" creationId="{682E4EE4-B836-C94A-AB23-347DC9251F86}"/>
          </ac:picMkLst>
        </pc:picChg>
      </pc:sldChg>
      <pc:sldChg chg="new del">
        <pc:chgData name="Rob Luijten" userId="3656dec8-07ff-49b6-baa7-7de42837e1f6" providerId="ADAL" clId="{E62DF85C-D0CF-43BD-A046-74FF2B32F17C}" dt="2022-05-09T17:48:53.408" v="244" actId="47"/>
        <pc:sldMkLst>
          <pc:docMk/>
          <pc:sldMk cId="3426538703" sldId="309"/>
        </pc:sldMkLst>
      </pc:sldChg>
      <pc:sldChg chg="addSp delSp modSp add mod modNotesTx">
        <pc:chgData name="Rob Luijten" userId="3656dec8-07ff-49b6-baa7-7de42837e1f6" providerId="ADAL" clId="{E62DF85C-D0CF-43BD-A046-74FF2B32F17C}" dt="2022-05-09T18:43:14.915" v="3773" actId="207"/>
        <pc:sldMkLst>
          <pc:docMk/>
          <pc:sldMk cId="2187267570" sldId="310"/>
        </pc:sldMkLst>
        <pc:spChg chg="mod">
          <ac:chgData name="Rob Luijten" userId="3656dec8-07ff-49b6-baa7-7de42837e1f6" providerId="ADAL" clId="{E62DF85C-D0CF-43BD-A046-74FF2B32F17C}" dt="2022-05-09T17:53:06.828" v="725" actId="20577"/>
          <ac:spMkLst>
            <pc:docMk/>
            <pc:sldMk cId="2187267570" sldId="310"/>
            <ac:spMk id="2" creationId="{35E2BA68-3F24-7E0F-73BC-AADDDF8FD972}"/>
          </ac:spMkLst>
        </pc:spChg>
        <pc:spChg chg="mod">
          <ac:chgData name="Rob Luijten" userId="3656dec8-07ff-49b6-baa7-7de42837e1f6" providerId="ADAL" clId="{E62DF85C-D0CF-43BD-A046-74FF2B32F17C}" dt="2022-05-09T18:43:14.915" v="3773" actId="207"/>
          <ac:spMkLst>
            <pc:docMk/>
            <pc:sldMk cId="2187267570" sldId="310"/>
            <ac:spMk id="3" creationId="{7746D786-96C5-2836-062D-37061F8F9EC1}"/>
          </ac:spMkLst>
        </pc:spChg>
        <pc:picChg chg="add mod">
          <ac:chgData name="Rob Luijten" userId="3656dec8-07ff-49b6-baa7-7de42837e1f6" providerId="ADAL" clId="{E62DF85C-D0CF-43BD-A046-74FF2B32F17C}" dt="2022-05-09T17:54:11.938" v="775" actId="1076"/>
          <ac:picMkLst>
            <pc:docMk/>
            <pc:sldMk cId="2187267570" sldId="310"/>
            <ac:picMk id="6" creationId="{2D9BDC01-668D-808A-10F0-BDA014CE4629}"/>
          </ac:picMkLst>
        </pc:picChg>
        <pc:picChg chg="del">
          <ac:chgData name="Rob Luijten" userId="3656dec8-07ff-49b6-baa7-7de42837e1f6" providerId="ADAL" clId="{E62DF85C-D0CF-43BD-A046-74FF2B32F17C}" dt="2022-05-09T17:53:16.968" v="769" actId="478"/>
          <ac:picMkLst>
            <pc:docMk/>
            <pc:sldMk cId="2187267570" sldId="310"/>
            <ac:picMk id="9" creationId="{B901C4A7-980E-EF72-4F1A-6F926340D3E6}"/>
          </ac:picMkLst>
        </pc:picChg>
        <pc:picChg chg="del">
          <ac:chgData name="Rob Luijten" userId="3656dec8-07ff-49b6-baa7-7de42837e1f6" providerId="ADAL" clId="{E62DF85C-D0CF-43BD-A046-74FF2B32F17C}" dt="2022-05-09T17:53:17.515" v="770" actId="478"/>
          <ac:picMkLst>
            <pc:docMk/>
            <pc:sldMk cId="2187267570" sldId="310"/>
            <ac:picMk id="11" creationId="{682E4EE4-B836-C94A-AB23-347DC9251F86}"/>
          </ac:picMkLst>
        </pc:picChg>
      </pc:sldChg>
      <pc:sldChg chg="addSp delSp modSp add mod modNotesTx">
        <pc:chgData name="Rob Luijten" userId="3656dec8-07ff-49b6-baa7-7de42837e1f6" providerId="ADAL" clId="{E62DF85C-D0CF-43BD-A046-74FF2B32F17C}" dt="2022-05-09T18:43:17.522" v="3774" actId="207"/>
        <pc:sldMkLst>
          <pc:docMk/>
          <pc:sldMk cId="2166019016" sldId="311"/>
        </pc:sldMkLst>
        <pc:spChg chg="mod">
          <ac:chgData name="Rob Luijten" userId="3656dec8-07ff-49b6-baa7-7de42837e1f6" providerId="ADAL" clId="{E62DF85C-D0CF-43BD-A046-74FF2B32F17C}" dt="2022-05-09T17:54:42.517" v="780" actId="20577"/>
          <ac:spMkLst>
            <pc:docMk/>
            <pc:sldMk cId="2166019016" sldId="311"/>
            <ac:spMk id="2" creationId="{35E2BA68-3F24-7E0F-73BC-AADDDF8FD972}"/>
          </ac:spMkLst>
        </pc:spChg>
        <pc:spChg chg="del mod">
          <ac:chgData name="Rob Luijten" userId="3656dec8-07ff-49b6-baa7-7de42837e1f6" providerId="ADAL" clId="{E62DF85C-D0CF-43BD-A046-74FF2B32F17C}" dt="2022-05-09T17:54:45.560" v="782" actId="478"/>
          <ac:spMkLst>
            <pc:docMk/>
            <pc:sldMk cId="2166019016" sldId="311"/>
            <ac:spMk id="3" creationId="{7746D786-96C5-2836-062D-37061F8F9EC1}"/>
          </ac:spMkLst>
        </pc:spChg>
        <pc:spChg chg="add del mod">
          <ac:chgData name="Rob Luijten" userId="3656dec8-07ff-49b6-baa7-7de42837e1f6" providerId="ADAL" clId="{E62DF85C-D0CF-43BD-A046-74FF2B32F17C}" dt="2022-05-09T17:54:48.105" v="784" actId="478"/>
          <ac:spMkLst>
            <pc:docMk/>
            <pc:sldMk cId="2166019016" sldId="311"/>
            <ac:spMk id="7" creationId="{AA2E9249-F9C0-66D7-8583-1FCD8BE488B1}"/>
          </ac:spMkLst>
        </pc:spChg>
        <pc:spChg chg="add mod">
          <ac:chgData name="Rob Luijten" userId="3656dec8-07ff-49b6-baa7-7de42837e1f6" providerId="ADAL" clId="{E62DF85C-D0CF-43BD-A046-74FF2B32F17C}" dt="2022-05-09T18:43:17.522" v="3774" actId="207"/>
          <ac:spMkLst>
            <pc:docMk/>
            <pc:sldMk cId="2166019016" sldId="311"/>
            <ac:spMk id="12" creationId="{C51B540B-EDA8-B477-3F6D-D63D85C88606}"/>
          </ac:spMkLst>
        </pc:spChg>
        <pc:picChg chg="del">
          <ac:chgData name="Rob Luijten" userId="3656dec8-07ff-49b6-baa7-7de42837e1f6" providerId="ADAL" clId="{E62DF85C-D0CF-43BD-A046-74FF2B32F17C}" dt="2022-05-09T17:54:50.687" v="785" actId="478"/>
          <ac:picMkLst>
            <pc:docMk/>
            <pc:sldMk cId="2166019016" sldId="311"/>
            <ac:picMk id="6" creationId="{2D9BDC01-668D-808A-10F0-BDA014CE4629}"/>
          </ac:picMkLst>
        </pc:picChg>
        <pc:picChg chg="add del">
          <ac:chgData name="Rob Luijten" userId="3656dec8-07ff-49b6-baa7-7de42837e1f6" providerId="ADAL" clId="{E62DF85C-D0CF-43BD-A046-74FF2B32F17C}" dt="2022-05-09T17:55:37.121" v="787" actId="22"/>
          <ac:picMkLst>
            <pc:docMk/>
            <pc:sldMk cId="2166019016" sldId="311"/>
            <ac:picMk id="9" creationId="{87F3B290-3EB9-4861-B9D8-3BA88ECB6419}"/>
          </ac:picMkLst>
        </pc:picChg>
        <pc:picChg chg="add mod">
          <ac:chgData name="Rob Luijten" userId="3656dec8-07ff-49b6-baa7-7de42837e1f6" providerId="ADAL" clId="{E62DF85C-D0CF-43BD-A046-74FF2B32F17C}" dt="2022-05-09T17:55:46.552" v="790" actId="14100"/>
          <ac:picMkLst>
            <pc:docMk/>
            <pc:sldMk cId="2166019016" sldId="311"/>
            <ac:picMk id="11" creationId="{0EF02057-516D-39B6-D81A-DF31B3B02EDB}"/>
          </ac:picMkLst>
        </pc:picChg>
      </pc:sldChg>
      <pc:sldChg chg="new del">
        <pc:chgData name="Rob Luijten" userId="3656dec8-07ff-49b6-baa7-7de42837e1f6" providerId="ADAL" clId="{E62DF85C-D0CF-43BD-A046-74FF2B32F17C}" dt="2022-05-09T17:54:25.853" v="777" actId="680"/>
        <pc:sldMkLst>
          <pc:docMk/>
          <pc:sldMk cId="2267406501" sldId="311"/>
        </pc:sldMkLst>
      </pc:sldChg>
      <pc:sldChg chg="addSp delSp modSp add mod modNotesTx">
        <pc:chgData name="Rob Luijten" userId="3656dec8-07ff-49b6-baa7-7de42837e1f6" providerId="ADAL" clId="{E62DF85C-D0CF-43BD-A046-74FF2B32F17C}" dt="2022-05-09T18:43:20.859" v="3775" actId="207"/>
        <pc:sldMkLst>
          <pc:docMk/>
          <pc:sldMk cId="1341902779" sldId="312"/>
        </pc:sldMkLst>
        <pc:spChg chg="mod">
          <ac:chgData name="Rob Luijten" userId="3656dec8-07ff-49b6-baa7-7de42837e1f6" providerId="ADAL" clId="{E62DF85C-D0CF-43BD-A046-74FF2B32F17C}" dt="2022-05-09T17:58:12.273" v="874" actId="20577"/>
          <ac:spMkLst>
            <pc:docMk/>
            <pc:sldMk cId="1341902779" sldId="312"/>
            <ac:spMk id="2" creationId="{35E2BA68-3F24-7E0F-73BC-AADDDF8FD972}"/>
          </ac:spMkLst>
        </pc:spChg>
        <pc:spChg chg="add del mod">
          <ac:chgData name="Rob Luijten" userId="3656dec8-07ff-49b6-baa7-7de42837e1f6" providerId="ADAL" clId="{E62DF85C-D0CF-43BD-A046-74FF2B32F17C}" dt="2022-05-09T17:58:19.059" v="877" actId="478"/>
          <ac:spMkLst>
            <pc:docMk/>
            <pc:sldMk cId="1341902779" sldId="312"/>
            <ac:spMk id="5" creationId="{2F76D0D9-2E54-6A55-AFDF-78E3E32AC5B5}"/>
          </ac:spMkLst>
        </pc:spChg>
        <pc:spChg chg="del">
          <ac:chgData name="Rob Luijten" userId="3656dec8-07ff-49b6-baa7-7de42837e1f6" providerId="ADAL" clId="{E62DF85C-D0CF-43BD-A046-74FF2B32F17C}" dt="2022-05-09T17:58:14.327" v="875" actId="478"/>
          <ac:spMkLst>
            <pc:docMk/>
            <pc:sldMk cId="1341902779" sldId="312"/>
            <ac:spMk id="12" creationId="{C51B540B-EDA8-B477-3F6D-D63D85C88606}"/>
          </ac:spMkLst>
        </pc:spChg>
        <pc:spChg chg="add del">
          <ac:chgData name="Rob Luijten" userId="3656dec8-07ff-49b6-baa7-7de42837e1f6" providerId="ADAL" clId="{E62DF85C-D0CF-43BD-A046-74FF2B32F17C}" dt="2022-05-09T18:02:17" v="900" actId="22"/>
          <ac:spMkLst>
            <pc:docMk/>
            <pc:sldMk cId="1341902779" sldId="312"/>
            <ac:spMk id="17" creationId="{C9A981E7-E7E6-EEBA-3895-8C00F6A9D549}"/>
          </ac:spMkLst>
        </pc:spChg>
        <pc:spChg chg="add mod">
          <ac:chgData name="Rob Luijten" userId="3656dec8-07ff-49b6-baa7-7de42837e1f6" providerId="ADAL" clId="{E62DF85C-D0CF-43BD-A046-74FF2B32F17C}" dt="2022-05-09T18:43:20.859" v="3775" actId="207"/>
          <ac:spMkLst>
            <pc:docMk/>
            <pc:sldMk cId="1341902779" sldId="312"/>
            <ac:spMk id="18" creationId="{97B97A0C-0A60-E295-45E1-AB78A3ABCB43}"/>
          </ac:spMkLst>
        </pc:spChg>
        <pc:picChg chg="add mod">
          <ac:chgData name="Rob Luijten" userId="3656dec8-07ff-49b6-baa7-7de42837e1f6" providerId="ADAL" clId="{E62DF85C-D0CF-43BD-A046-74FF2B32F17C}" dt="2022-05-09T17:58:25.750" v="880" actId="14100"/>
          <ac:picMkLst>
            <pc:docMk/>
            <pc:sldMk cId="1341902779" sldId="312"/>
            <ac:picMk id="7" creationId="{C4DEA67C-97B1-0DC2-F139-81C2F632DACA}"/>
          </ac:picMkLst>
        </pc:picChg>
        <pc:picChg chg="add mod">
          <ac:chgData name="Rob Luijten" userId="3656dec8-07ff-49b6-baa7-7de42837e1f6" providerId="ADAL" clId="{E62DF85C-D0CF-43BD-A046-74FF2B32F17C}" dt="2022-05-09T18:00:02.409" v="882" actId="1076"/>
          <ac:picMkLst>
            <pc:docMk/>
            <pc:sldMk cId="1341902779" sldId="312"/>
            <ac:picMk id="9" creationId="{05A6789E-639E-96E6-B101-9D833A1AC17F}"/>
          </ac:picMkLst>
        </pc:picChg>
        <pc:picChg chg="del">
          <ac:chgData name="Rob Luijten" userId="3656dec8-07ff-49b6-baa7-7de42837e1f6" providerId="ADAL" clId="{E62DF85C-D0CF-43BD-A046-74FF2B32F17C}" dt="2022-05-09T17:58:17.031" v="876" actId="478"/>
          <ac:picMkLst>
            <pc:docMk/>
            <pc:sldMk cId="1341902779" sldId="312"/>
            <ac:picMk id="11" creationId="{0EF02057-516D-39B6-D81A-DF31B3B02EDB}"/>
          </ac:picMkLst>
        </pc:picChg>
        <pc:picChg chg="add mod">
          <ac:chgData name="Rob Luijten" userId="3656dec8-07ff-49b6-baa7-7de42837e1f6" providerId="ADAL" clId="{E62DF85C-D0CF-43BD-A046-74FF2B32F17C}" dt="2022-05-09T18:01:28.785" v="896" actId="1076"/>
          <ac:picMkLst>
            <pc:docMk/>
            <pc:sldMk cId="1341902779" sldId="312"/>
            <ac:picMk id="13" creationId="{CC9B356C-FD02-DF03-2343-BB3E02D3C205}"/>
          </ac:picMkLst>
        </pc:picChg>
        <pc:picChg chg="add mod">
          <ac:chgData name="Rob Luijten" userId="3656dec8-07ff-49b6-baa7-7de42837e1f6" providerId="ADAL" clId="{E62DF85C-D0CF-43BD-A046-74FF2B32F17C}" dt="2022-05-09T18:01:40.018" v="897"/>
          <ac:picMkLst>
            <pc:docMk/>
            <pc:sldMk cId="1341902779" sldId="312"/>
            <ac:picMk id="14" creationId="{2D46CF2C-F257-46A2-DA4C-6C7DB05269AC}"/>
          </ac:picMkLst>
        </pc:picChg>
        <pc:picChg chg="add mod">
          <ac:chgData name="Rob Luijten" userId="3656dec8-07ff-49b6-baa7-7de42837e1f6" providerId="ADAL" clId="{E62DF85C-D0CF-43BD-A046-74FF2B32F17C}" dt="2022-05-09T18:01:52.440" v="898"/>
          <ac:picMkLst>
            <pc:docMk/>
            <pc:sldMk cId="1341902779" sldId="312"/>
            <ac:picMk id="15" creationId="{47B3C383-1B79-0816-FECA-2C6909617005}"/>
          </ac:picMkLst>
        </pc:picChg>
      </pc:sldChg>
      <pc:sldChg chg="addSp delSp modSp add mod modNotesTx">
        <pc:chgData name="Rob Luijten" userId="3656dec8-07ff-49b6-baa7-7de42837e1f6" providerId="ADAL" clId="{E62DF85C-D0CF-43BD-A046-74FF2B32F17C}" dt="2022-05-09T18:43:24.408" v="3776" actId="207"/>
        <pc:sldMkLst>
          <pc:docMk/>
          <pc:sldMk cId="2411349794" sldId="313"/>
        </pc:sldMkLst>
        <pc:spChg chg="mod">
          <ac:chgData name="Rob Luijten" userId="3656dec8-07ff-49b6-baa7-7de42837e1f6" providerId="ADAL" clId="{E62DF85C-D0CF-43BD-A046-74FF2B32F17C}" dt="2022-05-09T18:03:31.914" v="943" actId="20577"/>
          <ac:spMkLst>
            <pc:docMk/>
            <pc:sldMk cId="2411349794" sldId="313"/>
            <ac:spMk id="2" creationId="{35E2BA68-3F24-7E0F-73BC-AADDDF8FD972}"/>
          </ac:spMkLst>
        </pc:spChg>
        <pc:spChg chg="add mod">
          <ac:chgData name="Rob Luijten" userId="3656dec8-07ff-49b6-baa7-7de42837e1f6" providerId="ADAL" clId="{E62DF85C-D0CF-43BD-A046-74FF2B32F17C}" dt="2022-05-09T18:43:24.408" v="3776" actId="207"/>
          <ac:spMkLst>
            <pc:docMk/>
            <pc:sldMk cId="2411349794" sldId="313"/>
            <ac:spMk id="11" creationId="{E483E392-0A92-A6B6-EEBF-4D5C496AB129}"/>
          </ac:spMkLst>
        </pc:spChg>
        <pc:picChg chg="add mod ord">
          <ac:chgData name="Rob Luijten" userId="3656dec8-07ff-49b6-baa7-7de42837e1f6" providerId="ADAL" clId="{E62DF85C-D0CF-43BD-A046-74FF2B32F17C}" dt="2022-05-09T18:02:55.623" v="910" actId="1076"/>
          <ac:picMkLst>
            <pc:docMk/>
            <pc:sldMk cId="2411349794" sldId="313"/>
            <ac:picMk id="5" creationId="{FB28916A-AB26-1BD2-9B7B-4EF8C28178F7}"/>
          </ac:picMkLst>
        </pc:picChg>
        <pc:picChg chg="del">
          <ac:chgData name="Rob Luijten" userId="3656dec8-07ff-49b6-baa7-7de42837e1f6" providerId="ADAL" clId="{E62DF85C-D0CF-43BD-A046-74FF2B32F17C}" dt="2022-05-09T18:02:38.394" v="902" actId="478"/>
          <ac:picMkLst>
            <pc:docMk/>
            <pc:sldMk cId="2411349794" sldId="313"/>
            <ac:picMk id="7" creationId="{C4DEA67C-97B1-0DC2-F139-81C2F632DACA}"/>
          </ac:picMkLst>
        </pc:picChg>
        <pc:picChg chg="del">
          <ac:chgData name="Rob Luijten" userId="3656dec8-07ff-49b6-baa7-7de42837e1f6" providerId="ADAL" clId="{E62DF85C-D0CF-43BD-A046-74FF2B32F17C}" dt="2022-05-09T18:02:39.256" v="903" actId="478"/>
          <ac:picMkLst>
            <pc:docMk/>
            <pc:sldMk cId="2411349794" sldId="313"/>
            <ac:picMk id="9" creationId="{05A6789E-639E-96E6-B101-9D833A1AC17F}"/>
          </ac:picMkLst>
        </pc:picChg>
        <pc:picChg chg="del">
          <ac:chgData name="Rob Luijten" userId="3656dec8-07ff-49b6-baa7-7de42837e1f6" providerId="ADAL" clId="{E62DF85C-D0CF-43BD-A046-74FF2B32F17C}" dt="2022-05-09T18:02:40.657" v="904" actId="478"/>
          <ac:picMkLst>
            <pc:docMk/>
            <pc:sldMk cId="2411349794" sldId="313"/>
            <ac:picMk id="13" creationId="{CC9B356C-FD02-DF03-2343-BB3E02D3C205}"/>
          </ac:picMkLst>
        </pc:picChg>
        <pc:picChg chg="del">
          <ac:chgData name="Rob Luijten" userId="3656dec8-07ff-49b6-baa7-7de42837e1f6" providerId="ADAL" clId="{E62DF85C-D0CF-43BD-A046-74FF2B32F17C}" dt="2022-05-09T18:02:40.657" v="904" actId="478"/>
          <ac:picMkLst>
            <pc:docMk/>
            <pc:sldMk cId="2411349794" sldId="313"/>
            <ac:picMk id="14" creationId="{2D46CF2C-F257-46A2-DA4C-6C7DB05269AC}"/>
          </ac:picMkLst>
        </pc:picChg>
        <pc:picChg chg="del">
          <ac:chgData name="Rob Luijten" userId="3656dec8-07ff-49b6-baa7-7de42837e1f6" providerId="ADAL" clId="{E62DF85C-D0CF-43BD-A046-74FF2B32F17C}" dt="2022-05-09T18:02:40.657" v="904" actId="478"/>
          <ac:picMkLst>
            <pc:docMk/>
            <pc:sldMk cId="2411349794" sldId="313"/>
            <ac:picMk id="15" creationId="{47B3C383-1B79-0816-FECA-2C6909617005}"/>
          </ac:picMkLst>
        </pc:picChg>
      </pc:sldChg>
      <pc:sldChg chg="addSp delSp modSp add mod modNotesTx">
        <pc:chgData name="Rob Luijten" userId="3656dec8-07ff-49b6-baa7-7de42837e1f6" providerId="ADAL" clId="{E62DF85C-D0CF-43BD-A046-74FF2B32F17C}" dt="2022-05-09T18:43:27.885" v="3777" actId="207"/>
        <pc:sldMkLst>
          <pc:docMk/>
          <pc:sldMk cId="1557134967" sldId="314"/>
        </pc:sldMkLst>
        <pc:spChg chg="mod">
          <ac:chgData name="Rob Luijten" userId="3656dec8-07ff-49b6-baa7-7de42837e1f6" providerId="ADAL" clId="{E62DF85C-D0CF-43BD-A046-74FF2B32F17C}" dt="2022-05-09T18:07:25.335" v="1039" actId="20577"/>
          <ac:spMkLst>
            <pc:docMk/>
            <pc:sldMk cId="1557134967" sldId="314"/>
            <ac:spMk id="2" creationId="{35E2BA68-3F24-7E0F-73BC-AADDDF8FD972}"/>
          </ac:spMkLst>
        </pc:spChg>
        <pc:spChg chg="add del mod">
          <ac:chgData name="Rob Luijten" userId="3656dec8-07ff-49b6-baa7-7de42837e1f6" providerId="ADAL" clId="{E62DF85C-D0CF-43BD-A046-74FF2B32F17C}" dt="2022-05-09T18:07:24.946" v="1038" actId="478"/>
          <ac:spMkLst>
            <pc:docMk/>
            <pc:sldMk cId="1557134967" sldId="314"/>
            <ac:spMk id="8" creationId="{DD6A482D-8FEE-71A2-1CF7-77D09A78365D}"/>
          </ac:spMkLst>
        </pc:spChg>
        <pc:spChg chg="add del mod">
          <ac:chgData name="Rob Luijten" userId="3656dec8-07ff-49b6-baa7-7de42837e1f6" providerId="ADAL" clId="{E62DF85C-D0CF-43BD-A046-74FF2B32F17C}" dt="2022-05-09T18:43:27.885" v="3777" actId="207"/>
          <ac:spMkLst>
            <pc:docMk/>
            <pc:sldMk cId="1557134967" sldId="314"/>
            <ac:spMk id="11" creationId="{E483E392-0A92-A6B6-EEBF-4D5C496AB129}"/>
          </ac:spMkLst>
        </pc:spChg>
        <pc:picChg chg="del">
          <ac:chgData name="Rob Luijten" userId="3656dec8-07ff-49b6-baa7-7de42837e1f6" providerId="ADAL" clId="{E62DF85C-D0CF-43BD-A046-74FF2B32F17C}" dt="2022-05-09T18:05:39.691" v="1013" actId="478"/>
          <ac:picMkLst>
            <pc:docMk/>
            <pc:sldMk cId="1557134967" sldId="314"/>
            <ac:picMk id="5" creationId="{FB28916A-AB26-1BD2-9B7B-4EF8C28178F7}"/>
          </ac:picMkLst>
        </pc:picChg>
        <pc:picChg chg="add del mod">
          <ac:chgData name="Rob Luijten" userId="3656dec8-07ff-49b6-baa7-7de42837e1f6" providerId="ADAL" clId="{E62DF85C-D0CF-43BD-A046-74FF2B32F17C}" dt="2022-05-09T18:07:25.821" v="1040" actId="1076"/>
          <ac:picMkLst>
            <pc:docMk/>
            <pc:sldMk cId="1557134967" sldId="314"/>
            <ac:picMk id="6" creationId="{7A5A732D-2653-54C3-2309-907CE5868E9A}"/>
          </ac:picMkLst>
        </pc:picChg>
        <pc:picChg chg="add del mod ord">
          <ac:chgData name="Rob Luijten" userId="3656dec8-07ff-49b6-baa7-7de42837e1f6" providerId="ADAL" clId="{E62DF85C-D0CF-43BD-A046-74FF2B32F17C}" dt="2022-05-09T18:07:23.847" v="1035" actId="22"/>
          <ac:picMkLst>
            <pc:docMk/>
            <pc:sldMk cId="1557134967" sldId="314"/>
            <ac:picMk id="10" creationId="{A8170714-E1AF-D299-DDAB-359F35825F96}"/>
          </ac:picMkLst>
        </pc:picChg>
      </pc:sldChg>
      <pc:sldChg chg="add modNotesTx">
        <pc:chgData name="Rob Luijten" userId="3656dec8-07ff-49b6-baa7-7de42837e1f6" providerId="ADAL" clId="{E62DF85C-D0CF-43BD-A046-74FF2B32F17C}" dt="2022-05-09T18:08:04.189" v="1048" actId="20577"/>
        <pc:sldMkLst>
          <pc:docMk/>
          <pc:sldMk cId="3183798312" sldId="315"/>
        </pc:sldMkLst>
      </pc:sldChg>
      <pc:sldChg chg="modSp new del mod">
        <pc:chgData name="Rob Luijten" userId="3656dec8-07ff-49b6-baa7-7de42837e1f6" providerId="ADAL" clId="{E62DF85C-D0CF-43BD-A046-74FF2B32F17C}" dt="2022-05-09T18:15:11.853" v="1112" actId="47"/>
        <pc:sldMkLst>
          <pc:docMk/>
          <pc:sldMk cId="2883543299" sldId="316"/>
        </pc:sldMkLst>
        <pc:spChg chg="mod">
          <ac:chgData name="Rob Luijten" userId="3656dec8-07ff-49b6-baa7-7de42837e1f6" providerId="ADAL" clId="{E62DF85C-D0CF-43BD-A046-74FF2B32F17C}" dt="2022-05-09T18:15:06" v="1108"/>
          <ac:spMkLst>
            <pc:docMk/>
            <pc:sldMk cId="2883543299" sldId="316"/>
            <ac:spMk id="2" creationId="{E778F16E-46CE-0644-5965-59EEDF4F9A66}"/>
          </ac:spMkLst>
        </pc:spChg>
      </pc:sldChg>
      <pc:sldChg chg="addSp delSp modSp add mod">
        <pc:chgData name="Rob Luijten" userId="3656dec8-07ff-49b6-baa7-7de42837e1f6" providerId="ADAL" clId="{E62DF85C-D0CF-43BD-A046-74FF2B32F17C}" dt="2022-05-09T18:15:56.760" v="1202" actId="1035"/>
        <pc:sldMkLst>
          <pc:docMk/>
          <pc:sldMk cId="1775304980" sldId="317"/>
        </pc:sldMkLst>
        <pc:spChg chg="mod">
          <ac:chgData name="Rob Luijten" userId="3656dec8-07ff-49b6-baa7-7de42837e1f6" providerId="ADAL" clId="{E62DF85C-D0CF-43BD-A046-74FF2B32F17C}" dt="2022-05-09T18:15:19.384" v="1142" actId="20577"/>
          <ac:spMkLst>
            <pc:docMk/>
            <pc:sldMk cId="1775304980" sldId="317"/>
            <ac:spMk id="2" creationId="{35E2BA68-3F24-7E0F-73BC-AADDDF8FD972}"/>
          </ac:spMkLst>
        </pc:spChg>
        <pc:spChg chg="add mod">
          <ac:chgData name="Rob Luijten" userId="3656dec8-07ff-49b6-baa7-7de42837e1f6" providerId="ADAL" clId="{E62DF85C-D0CF-43BD-A046-74FF2B32F17C}" dt="2022-05-09T18:15:26.879" v="1144" actId="1076"/>
          <ac:spMkLst>
            <pc:docMk/>
            <pc:sldMk cId="1775304980" sldId="317"/>
            <ac:spMk id="5" creationId="{C3709ED5-046B-1CB0-02CB-88397B75EB70}"/>
          </ac:spMkLst>
        </pc:spChg>
        <pc:spChg chg="add mod">
          <ac:chgData name="Rob Luijten" userId="3656dec8-07ff-49b6-baa7-7de42837e1f6" providerId="ADAL" clId="{E62DF85C-D0CF-43BD-A046-74FF2B32F17C}" dt="2022-05-09T18:15:56.760" v="1202" actId="1035"/>
          <ac:spMkLst>
            <pc:docMk/>
            <pc:sldMk cId="1775304980" sldId="317"/>
            <ac:spMk id="6" creationId="{066ED646-4F85-6037-12B5-12DAC209D66E}"/>
          </ac:spMkLst>
        </pc:spChg>
        <pc:picChg chg="del">
          <ac:chgData name="Rob Luijten" userId="3656dec8-07ff-49b6-baa7-7de42837e1f6" providerId="ADAL" clId="{E62DF85C-D0CF-43BD-A046-74FF2B32F17C}" dt="2022-05-09T18:15:12.912" v="1113" actId="478"/>
          <ac:picMkLst>
            <pc:docMk/>
            <pc:sldMk cId="1775304980" sldId="317"/>
            <ac:picMk id="10" creationId="{A8170714-E1AF-D299-DDAB-359F35825F96}"/>
          </ac:picMkLst>
        </pc:picChg>
      </pc:sldChg>
      <pc:sldChg chg="add del">
        <pc:chgData name="Rob Luijten" userId="3656dec8-07ff-49b6-baa7-7de42837e1f6" providerId="ADAL" clId="{E62DF85C-D0CF-43BD-A046-74FF2B32F17C}" dt="2022-05-09T18:15:10.460" v="1111"/>
        <pc:sldMkLst>
          <pc:docMk/>
          <pc:sldMk cId="2243891553" sldId="318"/>
        </pc:sldMkLst>
      </pc:sldChg>
      <pc:sldChg chg="addSp delSp modSp add mod modAnim">
        <pc:chgData name="Rob Luijten" userId="3656dec8-07ff-49b6-baa7-7de42837e1f6" providerId="ADAL" clId="{E62DF85C-D0CF-43BD-A046-74FF2B32F17C}" dt="2022-05-09T18:21:30.073" v="2050"/>
        <pc:sldMkLst>
          <pc:docMk/>
          <pc:sldMk cId="3387033679" sldId="318"/>
        </pc:sldMkLst>
        <pc:spChg chg="mod">
          <ac:chgData name="Rob Luijten" userId="3656dec8-07ff-49b6-baa7-7de42837e1f6" providerId="ADAL" clId="{E62DF85C-D0CF-43BD-A046-74FF2B32F17C}" dt="2022-05-09T18:19:04.641" v="1853" actId="20577"/>
          <ac:spMkLst>
            <pc:docMk/>
            <pc:sldMk cId="3387033679" sldId="318"/>
            <ac:spMk id="2" creationId="{35E2BA68-3F24-7E0F-73BC-AADDDF8FD972}"/>
          </ac:spMkLst>
        </pc:spChg>
        <pc:spChg chg="add mod">
          <ac:chgData name="Rob Luijten" userId="3656dec8-07ff-49b6-baa7-7de42837e1f6" providerId="ADAL" clId="{E62DF85C-D0CF-43BD-A046-74FF2B32F17C}" dt="2022-05-09T18:21:09.130" v="2049" actId="403"/>
          <ac:spMkLst>
            <pc:docMk/>
            <pc:sldMk cId="3387033679" sldId="318"/>
            <ac:spMk id="3" creationId="{99E99D15-9AF9-2937-087C-2553093188C8}"/>
          </ac:spMkLst>
        </pc:spChg>
        <pc:spChg chg="mod">
          <ac:chgData name="Rob Luijten" userId="3656dec8-07ff-49b6-baa7-7de42837e1f6" providerId="ADAL" clId="{E62DF85C-D0CF-43BD-A046-74FF2B32F17C}" dt="2022-05-09T18:20:22.339" v="1983" actId="9"/>
          <ac:spMkLst>
            <pc:docMk/>
            <pc:sldMk cId="3387033679" sldId="318"/>
            <ac:spMk id="5" creationId="{C3709ED5-046B-1CB0-02CB-88397B75EB70}"/>
          </ac:spMkLst>
        </pc:spChg>
        <pc:spChg chg="del mod">
          <ac:chgData name="Rob Luijten" userId="3656dec8-07ff-49b6-baa7-7de42837e1f6" providerId="ADAL" clId="{E62DF85C-D0CF-43BD-A046-74FF2B32F17C}" dt="2022-05-09T18:16:35.969" v="1281" actId="478"/>
          <ac:spMkLst>
            <pc:docMk/>
            <pc:sldMk cId="3387033679" sldId="318"/>
            <ac:spMk id="6" creationId="{066ED646-4F85-6037-12B5-12DAC209D66E}"/>
          </ac:spMkLst>
        </pc:spChg>
      </pc:sldChg>
      <pc:sldChg chg="addSp delSp modSp add mod ord">
        <pc:chgData name="Rob Luijten" userId="3656dec8-07ff-49b6-baa7-7de42837e1f6" providerId="ADAL" clId="{E62DF85C-D0CF-43BD-A046-74FF2B32F17C}" dt="2022-05-09T18:43:40.549" v="3778" actId="1076"/>
        <pc:sldMkLst>
          <pc:docMk/>
          <pc:sldMk cId="1179809437" sldId="319"/>
        </pc:sldMkLst>
        <pc:spChg chg="mod">
          <ac:chgData name="Rob Luijten" userId="3656dec8-07ff-49b6-baa7-7de42837e1f6" providerId="ADAL" clId="{E62DF85C-D0CF-43BD-A046-74FF2B32F17C}" dt="2022-05-09T18:21:47.105" v="2059" actId="20577"/>
          <ac:spMkLst>
            <pc:docMk/>
            <pc:sldMk cId="1179809437" sldId="319"/>
            <ac:spMk id="2" creationId="{35E2BA68-3F24-7E0F-73BC-AADDDF8FD972}"/>
          </ac:spMkLst>
        </pc:spChg>
        <pc:spChg chg="mod">
          <ac:chgData name="Rob Luijten" userId="3656dec8-07ff-49b6-baa7-7de42837e1f6" providerId="ADAL" clId="{E62DF85C-D0CF-43BD-A046-74FF2B32F17C}" dt="2022-05-09T18:22:33.003" v="2237" actId="313"/>
          <ac:spMkLst>
            <pc:docMk/>
            <pc:sldMk cId="1179809437" sldId="319"/>
            <ac:spMk id="5" creationId="{C3709ED5-046B-1CB0-02CB-88397B75EB70}"/>
          </ac:spMkLst>
        </pc:spChg>
        <pc:spChg chg="del">
          <ac:chgData name="Rob Luijten" userId="3656dec8-07ff-49b6-baa7-7de42837e1f6" providerId="ADAL" clId="{E62DF85C-D0CF-43BD-A046-74FF2B32F17C}" dt="2022-05-09T18:22:09.495" v="2075" actId="478"/>
          <ac:spMkLst>
            <pc:docMk/>
            <pc:sldMk cId="1179809437" sldId="319"/>
            <ac:spMk id="6" creationId="{066ED646-4F85-6037-12B5-12DAC209D66E}"/>
          </ac:spMkLst>
        </pc:spChg>
        <pc:spChg chg="add mod">
          <ac:chgData name="Rob Luijten" userId="3656dec8-07ff-49b6-baa7-7de42837e1f6" providerId="ADAL" clId="{E62DF85C-D0CF-43BD-A046-74FF2B32F17C}" dt="2022-05-09T18:43:40.549" v="3778" actId="1076"/>
          <ac:spMkLst>
            <pc:docMk/>
            <pc:sldMk cId="1179809437" sldId="319"/>
            <ac:spMk id="7" creationId="{DEE7353C-7D87-534E-DE62-DC96ECDDB4C5}"/>
          </ac:spMkLst>
        </pc:spChg>
        <pc:picChg chg="add del mod">
          <ac:chgData name="Rob Luijten" userId="3656dec8-07ff-49b6-baa7-7de42837e1f6" providerId="ADAL" clId="{E62DF85C-D0CF-43BD-A046-74FF2B32F17C}" dt="2022-05-09T18:38:41.914" v="3762"/>
          <ac:picMkLst>
            <pc:docMk/>
            <pc:sldMk cId="1179809437" sldId="319"/>
            <ac:picMk id="8" creationId="{06F3B47D-A7FB-3242-94B1-7CC37EE01766}"/>
          </ac:picMkLst>
        </pc:picChg>
        <pc:picChg chg="add mod">
          <ac:chgData name="Rob Luijten" userId="3656dec8-07ff-49b6-baa7-7de42837e1f6" providerId="ADAL" clId="{E62DF85C-D0CF-43BD-A046-74FF2B32F17C}" dt="2022-05-09T18:39:08.649" v="3770" actId="1076"/>
          <ac:picMkLst>
            <pc:docMk/>
            <pc:sldMk cId="1179809437" sldId="319"/>
            <ac:picMk id="9" creationId="{3513B637-F4C6-EBAF-4962-05E1851EE0BB}"/>
          </ac:picMkLst>
        </pc:picChg>
      </pc:sldChg>
      <pc:sldChg chg="addSp delSp modSp add mod">
        <pc:chgData name="Rob Luijten" userId="3656dec8-07ff-49b6-baa7-7de42837e1f6" providerId="ADAL" clId="{E62DF85C-D0CF-43BD-A046-74FF2B32F17C}" dt="2022-05-09T18:38:48.262" v="3765" actId="14100"/>
        <pc:sldMkLst>
          <pc:docMk/>
          <pc:sldMk cId="393778402" sldId="320"/>
        </pc:sldMkLst>
        <pc:spChg chg="mod">
          <ac:chgData name="Rob Luijten" userId="3656dec8-07ff-49b6-baa7-7de42837e1f6" providerId="ADAL" clId="{E62DF85C-D0CF-43BD-A046-74FF2B32F17C}" dt="2022-05-09T18:22:56.988" v="2263" actId="1076"/>
          <ac:spMkLst>
            <pc:docMk/>
            <pc:sldMk cId="393778402" sldId="320"/>
            <ac:spMk id="2" creationId="{35E2BA68-3F24-7E0F-73BC-AADDDF8FD972}"/>
          </ac:spMkLst>
        </pc:spChg>
        <pc:spChg chg="mod">
          <ac:chgData name="Rob Luijten" userId="3656dec8-07ff-49b6-baa7-7de42837e1f6" providerId="ADAL" clId="{E62DF85C-D0CF-43BD-A046-74FF2B32F17C}" dt="2022-05-09T18:23:24.824" v="2466" actId="20577"/>
          <ac:spMkLst>
            <pc:docMk/>
            <pc:sldMk cId="393778402" sldId="320"/>
            <ac:spMk id="5" creationId="{C3709ED5-046B-1CB0-02CB-88397B75EB70}"/>
          </ac:spMkLst>
        </pc:spChg>
        <pc:spChg chg="del">
          <ac:chgData name="Rob Luijten" userId="3656dec8-07ff-49b6-baa7-7de42837e1f6" providerId="ADAL" clId="{E62DF85C-D0CF-43BD-A046-74FF2B32F17C}" dt="2022-05-09T18:22:54.756" v="2262" actId="478"/>
          <ac:spMkLst>
            <pc:docMk/>
            <pc:sldMk cId="393778402" sldId="320"/>
            <ac:spMk id="7" creationId="{DEE7353C-7D87-534E-DE62-DC96ECDDB4C5}"/>
          </ac:spMkLst>
        </pc:spChg>
        <pc:spChg chg="add mod">
          <ac:chgData name="Rob Luijten" userId="3656dec8-07ff-49b6-baa7-7de42837e1f6" providerId="ADAL" clId="{E62DF85C-D0CF-43BD-A046-74FF2B32F17C}" dt="2022-05-09T18:35:56.866" v="3748" actId="1035"/>
          <ac:spMkLst>
            <pc:docMk/>
            <pc:sldMk cId="393778402" sldId="320"/>
            <ac:spMk id="9" creationId="{5F5A5F80-648B-6E42-C7FC-A00B4BCF2803}"/>
          </ac:spMkLst>
        </pc:spChg>
        <pc:spChg chg="add mod">
          <ac:chgData name="Rob Luijten" userId="3656dec8-07ff-49b6-baa7-7de42837e1f6" providerId="ADAL" clId="{E62DF85C-D0CF-43BD-A046-74FF2B32F17C}" dt="2022-05-09T18:35:51.536" v="3742" actId="1036"/>
          <ac:spMkLst>
            <pc:docMk/>
            <pc:sldMk cId="393778402" sldId="320"/>
            <ac:spMk id="10" creationId="{5A61C69D-D97E-9442-D7C6-489E332ECFCE}"/>
          </ac:spMkLst>
        </pc:spChg>
        <pc:spChg chg="add mod">
          <ac:chgData name="Rob Luijten" userId="3656dec8-07ff-49b6-baa7-7de42837e1f6" providerId="ADAL" clId="{E62DF85C-D0CF-43BD-A046-74FF2B32F17C}" dt="2022-05-09T18:34:44.572" v="3675" actId="20577"/>
          <ac:spMkLst>
            <pc:docMk/>
            <pc:sldMk cId="393778402" sldId="320"/>
            <ac:spMk id="11" creationId="{E82789FD-0E10-500F-CDED-5124F48F4A3E}"/>
          </ac:spMkLst>
        </pc:spChg>
        <pc:picChg chg="add mod">
          <ac:chgData name="Rob Luijten" userId="3656dec8-07ff-49b6-baa7-7de42837e1f6" providerId="ADAL" clId="{E62DF85C-D0CF-43BD-A046-74FF2B32F17C}" dt="2022-05-09T18:33:10.228" v="3564" actId="1076"/>
          <ac:picMkLst>
            <pc:docMk/>
            <pc:sldMk cId="393778402" sldId="320"/>
            <ac:picMk id="6" creationId="{40815B7B-D268-737B-FF47-57001E58CA0A}"/>
          </ac:picMkLst>
        </pc:picChg>
        <pc:picChg chg="add mod">
          <ac:chgData name="Rob Luijten" userId="3656dec8-07ff-49b6-baa7-7de42837e1f6" providerId="ADAL" clId="{E62DF85C-D0CF-43BD-A046-74FF2B32F17C}" dt="2022-05-09T18:33:14.313" v="3566" actId="1076"/>
          <ac:picMkLst>
            <pc:docMk/>
            <pc:sldMk cId="393778402" sldId="320"/>
            <ac:picMk id="8" creationId="{C4806B5C-6532-6A39-0C55-477033EE0B07}"/>
          </ac:picMkLst>
        </pc:picChg>
        <pc:picChg chg="add mod">
          <ac:chgData name="Rob Luijten" userId="3656dec8-07ff-49b6-baa7-7de42837e1f6" providerId="ADAL" clId="{E62DF85C-D0CF-43BD-A046-74FF2B32F17C}" dt="2022-05-09T18:38:48.262" v="3765" actId="14100"/>
          <ac:picMkLst>
            <pc:docMk/>
            <pc:sldMk cId="393778402" sldId="320"/>
            <ac:picMk id="12" creationId="{2E3FCDB6-FC72-DE8E-DC07-297BA99BD38D}"/>
          </ac:picMkLst>
        </pc:picChg>
      </pc:sldChg>
      <pc:sldChg chg="addSp delSp modSp add mod">
        <pc:chgData name="Rob Luijten" userId="3656dec8-07ff-49b6-baa7-7de42837e1f6" providerId="ADAL" clId="{E62DF85C-D0CF-43BD-A046-74FF2B32F17C}" dt="2022-05-09T18:38:34.419" v="3760" actId="1076"/>
        <pc:sldMkLst>
          <pc:docMk/>
          <pc:sldMk cId="4022328310" sldId="321"/>
        </pc:sldMkLst>
        <pc:spChg chg="mod">
          <ac:chgData name="Rob Luijten" userId="3656dec8-07ff-49b6-baa7-7de42837e1f6" providerId="ADAL" clId="{E62DF85C-D0CF-43BD-A046-74FF2B32F17C}" dt="2022-05-09T18:23:32.146" v="2477" actId="20577"/>
          <ac:spMkLst>
            <pc:docMk/>
            <pc:sldMk cId="4022328310" sldId="321"/>
            <ac:spMk id="2" creationId="{35E2BA68-3F24-7E0F-73BC-AADDDF8FD972}"/>
          </ac:spMkLst>
        </pc:spChg>
        <pc:spChg chg="mod">
          <ac:chgData name="Rob Luijten" userId="3656dec8-07ff-49b6-baa7-7de42837e1f6" providerId="ADAL" clId="{E62DF85C-D0CF-43BD-A046-74FF2B32F17C}" dt="2022-05-09T18:24:01.648" v="2717" actId="20577"/>
          <ac:spMkLst>
            <pc:docMk/>
            <pc:sldMk cId="4022328310" sldId="321"/>
            <ac:spMk id="5" creationId="{C3709ED5-046B-1CB0-02CB-88397B75EB70}"/>
          </ac:spMkLst>
        </pc:spChg>
        <pc:spChg chg="add del">
          <ac:chgData name="Rob Luijten" userId="3656dec8-07ff-49b6-baa7-7de42837e1f6" providerId="ADAL" clId="{E62DF85C-D0CF-43BD-A046-74FF2B32F17C}" dt="2022-05-09T18:32:56.766" v="3559" actId="22"/>
          <ac:spMkLst>
            <pc:docMk/>
            <pc:sldMk cId="4022328310" sldId="321"/>
            <ac:spMk id="9" creationId="{59A3134A-6DFC-B652-9D5F-97103C3EDE8F}"/>
          </ac:spMkLst>
        </pc:spChg>
        <pc:spChg chg="add mod">
          <ac:chgData name="Rob Luijten" userId="3656dec8-07ff-49b6-baa7-7de42837e1f6" providerId="ADAL" clId="{E62DF85C-D0CF-43BD-A046-74FF2B32F17C}" dt="2022-05-09T18:35:43.867" v="3732" actId="1076"/>
          <ac:spMkLst>
            <pc:docMk/>
            <pc:sldMk cId="4022328310" sldId="321"/>
            <ac:spMk id="10" creationId="{D136C82A-855D-E4B9-CF40-677236C5EB86}"/>
          </ac:spMkLst>
        </pc:spChg>
        <pc:spChg chg="add mod">
          <ac:chgData name="Rob Luijten" userId="3656dec8-07ff-49b6-baa7-7de42837e1f6" providerId="ADAL" clId="{E62DF85C-D0CF-43BD-A046-74FF2B32F17C}" dt="2022-05-09T18:35:35.378" v="3730" actId="1036"/>
          <ac:spMkLst>
            <pc:docMk/>
            <pc:sldMk cId="4022328310" sldId="321"/>
            <ac:spMk id="11" creationId="{3481ADBB-25C9-2204-DD51-3DCC3F587DC4}"/>
          </ac:spMkLst>
        </pc:spChg>
        <pc:spChg chg="add mod">
          <ac:chgData name="Rob Luijten" userId="3656dec8-07ff-49b6-baa7-7de42837e1f6" providerId="ADAL" clId="{E62DF85C-D0CF-43BD-A046-74FF2B32F17C}" dt="2022-05-09T18:35:39.346" v="3731" actId="1076"/>
          <ac:spMkLst>
            <pc:docMk/>
            <pc:sldMk cId="4022328310" sldId="321"/>
            <ac:spMk id="12" creationId="{BA5698B9-D192-AF94-5DFB-3F905C3B0E40}"/>
          </ac:spMkLst>
        </pc:spChg>
        <pc:picChg chg="add mod">
          <ac:chgData name="Rob Luijten" userId="3656dec8-07ff-49b6-baa7-7de42837e1f6" providerId="ADAL" clId="{E62DF85C-D0CF-43BD-A046-74FF2B32F17C}" dt="2022-05-09T18:33:06.443" v="3563" actId="1076"/>
          <ac:picMkLst>
            <pc:docMk/>
            <pc:sldMk cId="4022328310" sldId="321"/>
            <ac:picMk id="6" creationId="{E108A6B9-EBD6-DAC2-EE04-3F9E790D0F56}"/>
          </ac:picMkLst>
        </pc:picChg>
        <pc:picChg chg="add del mod">
          <ac:chgData name="Rob Luijten" userId="3656dec8-07ff-49b6-baa7-7de42837e1f6" providerId="ADAL" clId="{E62DF85C-D0CF-43BD-A046-74FF2B32F17C}" dt="2022-05-09T18:31:45.988" v="3555" actId="21"/>
          <ac:picMkLst>
            <pc:docMk/>
            <pc:sldMk cId="4022328310" sldId="321"/>
            <ac:picMk id="7" creationId="{3CAFE5DB-C6BB-9376-28B1-507C9189FD3B}"/>
          </ac:picMkLst>
        </pc:picChg>
        <pc:picChg chg="add del mod">
          <ac:chgData name="Rob Luijten" userId="3656dec8-07ff-49b6-baa7-7de42837e1f6" providerId="ADAL" clId="{E62DF85C-D0CF-43BD-A046-74FF2B32F17C}" dt="2022-05-09T18:33:04.907" v="3562" actId="1076"/>
          <ac:picMkLst>
            <pc:docMk/>
            <pc:sldMk cId="4022328310" sldId="321"/>
            <ac:picMk id="8" creationId="{D4DE2CA0-6976-5015-6C1F-634D6F0AE1AE}"/>
          </ac:picMkLst>
        </pc:picChg>
        <pc:picChg chg="add mod">
          <ac:chgData name="Rob Luijten" userId="3656dec8-07ff-49b6-baa7-7de42837e1f6" providerId="ADAL" clId="{E62DF85C-D0CF-43BD-A046-74FF2B32F17C}" dt="2022-05-09T18:38:34.419" v="3760" actId="1076"/>
          <ac:picMkLst>
            <pc:docMk/>
            <pc:sldMk cId="4022328310" sldId="321"/>
            <ac:picMk id="13" creationId="{030D1153-23B1-F9C3-32E9-314E7C7BA8AD}"/>
          </ac:picMkLst>
        </pc:picChg>
      </pc:sldChg>
      <pc:sldChg chg="modSp add mod modNotesTx">
        <pc:chgData name="Rob Luijten" userId="3656dec8-07ff-49b6-baa7-7de42837e1f6" providerId="ADAL" clId="{E62DF85C-D0CF-43BD-A046-74FF2B32F17C}" dt="2022-05-09T18:29:16.537" v="3200" actId="20577"/>
        <pc:sldMkLst>
          <pc:docMk/>
          <pc:sldMk cId="2465515444" sldId="322"/>
        </pc:sldMkLst>
        <pc:spChg chg="mod">
          <ac:chgData name="Rob Luijten" userId="3656dec8-07ff-49b6-baa7-7de42837e1f6" providerId="ADAL" clId="{E62DF85C-D0CF-43BD-A046-74FF2B32F17C}" dt="2022-05-09T18:24:15.810" v="2752" actId="20577"/>
          <ac:spMkLst>
            <pc:docMk/>
            <pc:sldMk cId="2465515444" sldId="322"/>
            <ac:spMk id="2" creationId="{35E2BA68-3F24-7E0F-73BC-AADDDF8FD972}"/>
          </ac:spMkLst>
        </pc:spChg>
        <pc:spChg chg="mod">
          <ac:chgData name="Rob Luijten" userId="3656dec8-07ff-49b6-baa7-7de42837e1f6" providerId="ADAL" clId="{E62DF85C-D0CF-43BD-A046-74FF2B32F17C}" dt="2022-05-09T18:29:16.537" v="3200" actId="20577"/>
          <ac:spMkLst>
            <pc:docMk/>
            <pc:sldMk cId="2465515444" sldId="322"/>
            <ac:spMk id="5" creationId="{C3709ED5-046B-1CB0-02CB-88397B75EB70}"/>
          </ac:spMkLst>
        </pc:spChg>
      </pc:sldChg>
      <pc:sldChg chg="addSp delSp modSp add mod modAnim">
        <pc:chgData name="Rob Luijten" userId="3656dec8-07ff-49b6-baa7-7de42837e1f6" providerId="ADAL" clId="{E62DF85C-D0CF-43BD-A046-74FF2B32F17C}" dt="2022-05-09T18:30:05.356" v="3240" actId="20577"/>
        <pc:sldMkLst>
          <pc:docMk/>
          <pc:sldMk cId="2107240282" sldId="323"/>
        </pc:sldMkLst>
        <pc:spChg chg="mod">
          <ac:chgData name="Rob Luijten" userId="3656dec8-07ff-49b6-baa7-7de42837e1f6" providerId="ADAL" clId="{E62DF85C-D0CF-43BD-A046-74FF2B32F17C}" dt="2022-05-09T18:30:05.356" v="3240" actId="20577"/>
          <ac:spMkLst>
            <pc:docMk/>
            <pc:sldMk cId="2107240282" sldId="323"/>
            <ac:spMk id="2" creationId="{35E2BA68-3F24-7E0F-73BC-AADDDF8FD972}"/>
          </ac:spMkLst>
        </pc:spChg>
        <pc:spChg chg="mod">
          <ac:chgData name="Rob Luijten" userId="3656dec8-07ff-49b6-baa7-7de42837e1f6" providerId="ADAL" clId="{E62DF85C-D0CF-43BD-A046-74FF2B32F17C}" dt="2022-05-09T18:25:46.065" v="3180" actId="20577"/>
          <ac:spMkLst>
            <pc:docMk/>
            <pc:sldMk cId="2107240282" sldId="323"/>
            <ac:spMk id="5" creationId="{C3709ED5-046B-1CB0-02CB-88397B75EB70}"/>
          </ac:spMkLst>
        </pc:spChg>
        <pc:picChg chg="add del mod">
          <ac:chgData name="Rob Luijten" userId="3656dec8-07ff-49b6-baa7-7de42837e1f6" providerId="ADAL" clId="{E62DF85C-D0CF-43BD-A046-74FF2B32F17C}" dt="2022-05-09T18:26:59.545" v="3184" actId="478"/>
          <ac:picMkLst>
            <pc:docMk/>
            <pc:sldMk cId="2107240282" sldId="323"/>
            <ac:picMk id="6" creationId="{58B5CFD2-B0FC-C2D5-B5E8-FEE25CB0603C}"/>
          </ac:picMkLst>
        </pc:picChg>
        <pc:picChg chg="add del mod">
          <ac:chgData name="Rob Luijten" userId="3656dec8-07ff-49b6-baa7-7de42837e1f6" providerId="ADAL" clId="{E62DF85C-D0CF-43BD-A046-74FF2B32F17C}" dt="2022-05-09T18:28:06.459" v="3191" actId="21"/>
          <ac:picMkLst>
            <pc:docMk/>
            <pc:sldMk cId="2107240282" sldId="323"/>
            <ac:picMk id="7" creationId="{9A76BE25-04C5-26AF-78DE-2A94FAAEB794}"/>
          </ac:picMkLst>
        </pc:picChg>
        <pc:picChg chg="add del">
          <ac:chgData name="Rob Luijten" userId="3656dec8-07ff-49b6-baa7-7de42837e1f6" providerId="ADAL" clId="{E62DF85C-D0CF-43BD-A046-74FF2B32F17C}" dt="2022-05-09T18:28:31.977" v="3193" actId="21"/>
          <ac:picMkLst>
            <pc:docMk/>
            <pc:sldMk cId="2107240282" sldId="323"/>
            <ac:picMk id="9" creationId="{99087532-647F-D9F8-C689-613C28A053BF}"/>
          </ac:picMkLst>
        </pc:picChg>
        <pc:picChg chg="add mod">
          <ac:chgData name="Rob Luijten" userId="3656dec8-07ff-49b6-baa7-7de42837e1f6" providerId="ADAL" clId="{E62DF85C-D0CF-43BD-A046-74FF2B32F17C}" dt="2022-05-09T18:28:59.499" v="3198" actId="1076"/>
          <ac:picMkLst>
            <pc:docMk/>
            <pc:sldMk cId="2107240282" sldId="323"/>
            <ac:picMk id="11" creationId="{F95E6034-F516-237A-55E0-76582B48B6BB}"/>
          </ac:picMkLst>
        </pc:picChg>
      </pc:sldChg>
      <pc:sldChg chg="addSp delSp modSp add mod delAnim">
        <pc:chgData name="Rob Luijten" userId="3656dec8-07ff-49b6-baa7-7de42837e1f6" providerId="ADAL" clId="{E62DF85C-D0CF-43BD-A046-74FF2B32F17C}" dt="2022-05-09T18:37:58.917" v="3758"/>
        <pc:sldMkLst>
          <pc:docMk/>
          <pc:sldMk cId="3105128666" sldId="324"/>
        </pc:sldMkLst>
        <pc:spChg chg="mod">
          <ac:chgData name="Rob Luijten" userId="3656dec8-07ff-49b6-baa7-7de42837e1f6" providerId="ADAL" clId="{E62DF85C-D0CF-43BD-A046-74FF2B32F17C}" dt="2022-05-09T18:30:18.084" v="3271" actId="20577"/>
          <ac:spMkLst>
            <pc:docMk/>
            <pc:sldMk cId="3105128666" sldId="324"/>
            <ac:spMk id="2" creationId="{35E2BA68-3F24-7E0F-73BC-AADDDF8FD972}"/>
          </ac:spMkLst>
        </pc:spChg>
        <pc:spChg chg="mod">
          <ac:chgData name="Rob Luijten" userId="3656dec8-07ff-49b6-baa7-7de42837e1f6" providerId="ADAL" clId="{E62DF85C-D0CF-43BD-A046-74FF2B32F17C}" dt="2022-05-09T18:31:00.889" v="3550" actId="20577"/>
          <ac:spMkLst>
            <pc:docMk/>
            <pc:sldMk cId="3105128666" sldId="324"/>
            <ac:spMk id="5" creationId="{C3709ED5-046B-1CB0-02CB-88397B75EB70}"/>
          </ac:spMkLst>
        </pc:spChg>
        <pc:picChg chg="del">
          <ac:chgData name="Rob Luijten" userId="3656dec8-07ff-49b6-baa7-7de42837e1f6" providerId="ADAL" clId="{E62DF85C-D0CF-43BD-A046-74FF2B32F17C}" dt="2022-05-09T18:29:35.747" v="3202" actId="478"/>
          <ac:picMkLst>
            <pc:docMk/>
            <pc:sldMk cId="3105128666" sldId="324"/>
            <ac:picMk id="11" creationId="{F95E6034-F516-237A-55E0-76582B48B6BB}"/>
          </ac:picMkLst>
        </pc:picChg>
        <pc:picChg chg="add mod">
          <ac:chgData name="Rob Luijten" userId="3656dec8-07ff-49b6-baa7-7de42837e1f6" providerId="ADAL" clId="{E62DF85C-D0CF-43BD-A046-74FF2B32F17C}" dt="2022-05-09T18:37:58.917" v="3758"/>
          <ac:picMkLst>
            <pc:docMk/>
            <pc:sldMk cId="3105128666" sldId="324"/>
            <ac:picMk id="1026" creationId="{D26D3861-0CC9-734D-F85B-C9D68F8D6CAB}"/>
          </ac:picMkLst>
        </pc:picChg>
      </pc:sldChg>
    </pc:docChg>
  </pc:docChgLst>
  <pc:docChgLst>
    <pc:chgData name="Rob Luijten" userId="3656dec8-07ff-49b6-baa7-7de42837e1f6" providerId="ADAL" clId="{A66DBC63-1851-401C-AAD2-87BC75799A9F}"/>
    <pc:docChg chg="custSel modSld">
      <pc:chgData name="Rob Luijten" userId="3656dec8-07ff-49b6-baa7-7de42837e1f6" providerId="ADAL" clId="{A66DBC63-1851-401C-AAD2-87BC75799A9F}" dt="2022-06-10T07:26:19.930" v="63" actId="14100"/>
      <pc:docMkLst>
        <pc:docMk/>
      </pc:docMkLst>
      <pc:sldChg chg="delSp modSp mod">
        <pc:chgData name="Rob Luijten" userId="3656dec8-07ff-49b6-baa7-7de42837e1f6" providerId="ADAL" clId="{A66DBC63-1851-401C-AAD2-87BC75799A9F}" dt="2022-06-10T07:26:19.930" v="63" actId="14100"/>
        <pc:sldMkLst>
          <pc:docMk/>
          <pc:sldMk cId="2574358565" sldId="257"/>
        </pc:sldMkLst>
        <pc:spChg chg="mod">
          <ac:chgData name="Rob Luijten" userId="3656dec8-07ff-49b6-baa7-7de42837e1f6" providerId="ADAL" clId="{A66DBC63-1851-401C-AAD2-87BC75799A9F}" dt="2022-06-10T07:26:19.930" v="63" actId="14100"/>
          <ac:spMkLst>
            <pc:docMk/>
            <pc:sldMk cId="2574358565" sldId="257"/>
            <ac:spMk id="2" creationId="{00000000-0000-0000-0000-000000000000}"/>
          </ac:spMkLst>
        </pc:spChg>
        <pc:spChg chg="mod">
          <ac:chgData name="Rob Luijten" userId="3656dec8-07ff-49b6-baa7-7de42837e1f6" providerId="ADAL" clId="{A66DBC63-1851-401C-AAD2-87BC75799A9F}" dt="2022-06-10T07:26:11.050" v="61" actId="1035"/>
          <ac:spMkLst>
            <pc:docMk/>
            <pc:sldMk cId="2574358565" sldId="257"/>
            <ac:spMk id="3" creationId="{00000000-0000-0000-0000-000000000000}"/>
          </ac:spMkLst>
        </pc:spChg>
        <pc:spChg chg="del">
          <ac:chgData name="Rob Luijten" userId="3656dec8-07ff-49b6-baa7-7de42837e1f6" providerId="ADAL" clId="{A66DBC63-1851-401C-AAD2-87BC75799A9F}" dt="2022-06-10T06:45:20.255" v="0" actId="478"/>
          <ac:spMkLst>
            <pc:docMk/>
            <pc:sldMk cId="2574358565" sldId="257"/>
            <ac:spMk id="7" creationId="{827A4501-8355-1BE0-2EF0-A1253C86EE2D}"/>
          </ac:spMkLst>
        </pc:spChg>
      </pc:sldChg>
      <pc:sldChg chg="modSp mod">
        <pc:chgData name="Rob Luijten" userId="3656dec8-07ff-49b6-baa7-7de42837e1f6" providerId="ADAL" clId="{A66DBC63-1851-401C-AAD2-87BC75799A9F}" dt="2022-06-10T06:46:24.291" v="28" actId="207"/>
        <pc:sldMkLst>
          <pc:docMk/>
          <pc:sldMk cId="2206158047" sldId="327"/>
        </pc:sldMkLst>
        <pc:spChg chg="mod">
          <ac:chgData name="Rob Luijten" userId="3656dec8-07ff-49b6-baa7-7de42837e1f6" providerId="ADAL" clId="{A66DBC63-1851-401C-AAD2-87BC75799A9F}" dt="2022-06-10T06:45:56.497" v="9" actId="2711"/>
          <ac:spMkLst>
            <pc:docMk/>
            <pc:sldMk cId="2206158047" sldId="327"/>
            <ac:spMk id="3" creationId="{08D841DB-A1BC-8132-4C31-5D749533E211}"/>
          </ac:spMkLst>
        </pc:spChg>
        <pc:spChg chg="mod">
          <ac:chgData name="Rob Luijten" userId="3656dec8-07ff-49b6-baa7-7de42837e1f6" providerId="ADAL" clId="{A66DBC63-1851-401C-AAD2-87BC75799A9F}" dt="2022-06-10T06:46:24.291" v="28" actId="207"/>
          <ac:spMkLst>
            <pc:docMk/>
            <pc:sldMk cId="2206158047" sldId="327"/>
            <ac:spMk id="8" creationId="{7EDB8498-E96C-B049-8A01-EE562617E2B0}"/>
          </ac:spMkLst>
        </pc:spChg>
      </pc:sldChg>
      <pc:sldChg chg="modSp mod">
        <pc:chgData name="Rob Luijten" userId="3656dec8-07ff-49b6-baa7-7de42837e1f6" providerId="ADAL" clId="{A66DBC63-1851-401C-AAD2-87BC75799A9F}" dt="2022-06-10T06:45:48.118" v="8" actId="1076"/>
        <pc:sldMkLst>
          <pc:docMk/>
          <pc:sldMk cId="529419587" sldId="359"/>
        </pc:sldMkLst>
        <pc:spChg chg="mod">
          <ac:chgData name="Rob Luijten" userId="3656dec8-07ff-49b6-baa7-7de42837e1f6" providerId="ADAL" clId="{A66DBC63-1851-401C-AAD2-87BC75799A9F}" dt="2022-06-10T06:45:48.118" v="8" actId="1076"/>
          <ac:spMkLst>
            <pc:docMk/>
            <pc:sldMk cId="529419587" sldId="359"/>
            <ac:spMk id="3" creationId="{D918A38A-3912-D0E5-0A53-40822AF3A80D}"/>
          </ac:spMkLst>
        </pc:spChg>
      </pc:sldChg>
      <pc:sldChg chg="modSp mod">
        <pc:chgData name="Rob Luijten" userId="3656dec8-07ff-49b6-baa7-7de42837e1f6" providerId="ADAL" clId="{A66DBC63-1851-401C-AAD2-87BC75799A9F}" dt="2022-06-10T07:25:14.644" v="36" actId="20577"/>
        <pc:sldMkLst>
          <pc:docMk/>
          <pc:sldMk cId="2465429288" sldId="361"/>
        </pc:sldMkLst>
        <pc:spChg chg="mod">
          <ac:chgData name="Rob Luijten" userId="3656dec8-07ff-49b6-baa7-7de42837e1f6" providerId="ADAL" clId="{A66DBC63-1851-401C-AAD2-87BC75799A9F}" dt="2022-06-10T07:25:14.644" v="36" actId="20577"/>
          <ac:spMkLst>
            <pc:docMk/>
            <pc:sldMk cId="2465429288" sldId="361"/>
            <ac:spMk id="3" creationId="{7EC34C1D-B351-EE17-FE40-AC839738DD06}"/>
          </ac:spMkLst>
        </pc:spChg>
      </pc:sldChg>
      <pc:sldChg chg="modSp mod">
        <pc:chgData name="Rob Luijten" userId="3656dec8-07ff-49b6-baa7-7de42837e1f6" providerId="ADAL" clId="{A66DBC63-1851-401C-AAD2-87BC75799A9F}" dt="2022-06-10T06:46:52.554" v="35" actId="403"/>
        <pc:sldMkLst>
          <pc:docMk/>
          <pc:sldMk cId="1988281629" sldId="363"/>
        </pc:sldMkLst>
        <pc:spChg chg="mod">
          <ac:chgData name="Rob Luijten" userId="3656dec8-07ff-49b6-baa7-7de42837e1f6" providerId="ADAL" clId="{A66DBC63-1851-401C-AAD2-87BC75799A9F}" dt="2022-06-10T06:46:52.554" v="35" actId="403"/>
          <ac:spMkLst>
            <pc:docMk/>
            <pc:sldMk cId="1988281629" sldId="363"/>
            <ac:spMk id="3" creationId="{418444A3-95E0-C9A8-AA69-4D8835B386CB}"/>
          </ac:spMkLst>
        </pc:spChg>
      </pc:sldChg>
    </pc:docChg>
  </pc:docChgLst>
  <pc:docChgLst>
    <pc:chgData name="Rob Luijten" userId="3656dec8-07ff-49b6-baa7-7de42837e1f6" providerId="ADAL" clId="{B80BC024-B78F-42CC-B2C0-028CB1C8D6F3}"/>
    <pc:docChg chg="undo custSel modSld">
      <pc:chgData name="Rob Luijten" userId="3656dec8-07ff-49b6-baa7-7de42837e1f6" providerId="ADAL" clId="{B80BC024-B78F-42CC-B2C0-028CB1C8D6F3}" dt="2022-05-24T08:59:45.530" v="128" actId="1076"/>
      <pc:docMkLst>
        <pc:docMk/>
      </pc:docMkLst>
      <pc:sldChg chg="modSp mod">
        <pc:chgData name="Rob Luijten" userId="3656dec8-07ff-49b6-baa7-7de42837e1f6" providerId="ADAL" clId="{B80BC024-B78F-42CC-B2C0-028CB1C8D6F3}" dt="2022-05-24T07:07:28.292" v="73" actId="20577"/>
        <pc:sldMkLst>
          <pc:docMk/>
          <pc:sldMk cId="2725839977" sldId="307"/>
        </pc:sldMkLst>
        <pc:spChg chg="mod">
          <ac:chgData name="Rob Luijten" userId="3656dec8-07ff-49b6-baa7-7de42837e1f6" providerId="ADAL" clId="{B80BC024-B78F-42CC-B2C0-028CB1C8D6F3}" dt="2022-05-24T07:07:28.292" v="73" actId="20577"/>
          <ac:spMkLst>
            <pc:docMk/>
            <pc:sldMk cId="2725839977" sldId="307"/>
            <ac:spMk id="10" creationId="{690E9C73-D26E-7BE1-9358-FD5C2C693548}"/>
          </ac:spMkLst>
        </pc:spChg>
      </pc:sldChg>
      <pc:sldChg chg="modSp mod">
        <pc:chgData name="Rob Luijten" userId="3656dec8-07ff-49b6-baa7-7de42837e1f6" providerId="ADAL" clId="{B80BC024-B78F-42CC-B2C0-028CB1C8D6F3}" dt="2022-05-24T08:58:16.029" v="119" actId="20577"/>
        <pc:sldMkLst>
          <pc:docMk/>
          <pc:sldMk cId="3723031141" sldId="324"/>
        </pc:sldMkLst>
        <pc:spChg chg="mod">
          <ac:chgData name="Rob Luijten" userId="3656dec8-07ff-49b6-baa7-7de42837e1f6" providerId="ADAL" clId="{B80BC024-B78F-42CC-B2C0-028CB1C8D6F3}" dt="2022-05-24T08:58:16.029" v="119" actId="20577"/>
          <ac:spMkLst>
            <pc:docMk/>
            <pc:sldMk cId="3723031141" sldId="324"/>
            <ac:spMk id="10" creationId="{690E9C73-D26E-7BE1-9358-FD5C2C693548}"/>
          </ac:spMkLst>
        </pc:spChg>
      </pc:sldChg>
      <pc:sldChg chg="modSp mod">
        <pc:chgData name="Rob Luijten" userId="3656dec8-07ff-49b6-baa7-7de42837e1f6" providerId="ADAL" clId="{B80BC024-B78F-42CC-B2C0-028CB1C8D6F3}" dt="2022-05-24T08:57:31.821" v="107" actId="20577"/>
        <pc:sldMkLst>
          <pc:docMk/>
          <pc:sldMk cId="2121134114" sldId="325"/>
        </pc:sldMkLst>
        <pc:spChg chg="mod">
          <ac:chgData name="Rob Luijten" userId="3656dec8-07ff-49b6-baa7-7de42837e1f6" providerId="ADAL" clId="{B80BC024-B78F-42CC-B2C0-028CB1C8D6F3}" dt="2022-05-24T08:57:31.821" v="107" actId="20577"/>
          <ac:spMkLst>
            <pc:docMk/>
            <pc:sldMk cId="2121134114" sldId="325"/>
            <ac:spMk id="10" creationId="{690E9C73-D26E-7BE1-9358-FD5C2C693548}"/>
          </ac:spMkLst>
        </pc:spChg>
      </pc:sldChg>
      <pc:sldChg chg="modSp mod">
        <pc:chgData name="Rob Luijten" userId="3656dec8-07ff-49b6-baa7-7de42837e1f6" providerId="ADAL" clId="{B80BC024-B78F-42CC-B2C0-028CB1C8D6F3}" dt="2022-05-24T08:59:41.299" v="127" actId="1076"/>
        <pc:sldMkLst>
          <pc:docMk/>
          <pc:sldMk cId="550672163" sldId="326"/>
        </pc:sldMkLst>
        <pc:spChg chg="mod">
          <ac:chgData name="Rob Luijten" userId="3656dec8-07ff-49b6-baa7-7de42837e1f6" providerId="ADAL" clId="{B80BC024-B78F-42CC-B2C0-028CB1C8D6F3}" dt="2022-05-24T08:56:51.481" v="93" actId="14100"/>
          <ac:spMkLst>
            <pc:docMk/>
            <pc:sldMk cId="550672163" sldId="326"/>
            <ac:spMk id="3" creationId="{5B0A2E09-2DCF-3C29-80E4-E895F399A9D3}"/>
          </ac:spMkLst>
        </pc:spChg>
        <pc:spChg chg="mod">
          <ac:chgData name="Rob Luijten" userId="3656dec8-07ff-49b6-baa7-7de42837e1f6" providerId="ADAL" clId="{B80BC024-B78F-42CC-B2C0-028CB1C8D6F3}" dt="2022-05-24T08:59:41.299" v="127" actId="1076"/>
          <ac:spMkLst>
            <pc:docMk/>
            <pc:sldMk cId="550672163" sldId="326"/>
            <ac:spMk id="9" creationId="{EE0B6D97-7220-ABE4-2A2D-1251EAA23014}"/>
          </ac:spMkLst>
        </pc:spChg>
        <pc:picChg chg="mod">
          <ac:chgData name="Rob Luijten" userId="3656dec8-07ff-49b6-baa7-7de42837e1f6" providerId="ADAL" clId="{B80BC024-B78F-42CC-B2C0-028CB1C8D6F3}" dt="2022-05-24T08:59:41.299" v="127" actId="1076"/>
          <ac:picMkLst>
            <pc:docMk/>
            <pc:sldMk cId="550672163" sldId="326"/>
            <ac:picMk id="8" creationId="{B4A5C3EF-C2EA-4300-D1CF-98EE03EB233A}"/>
          </ac:picMkLst>
        </pc:picChg>
      </pc:sldChg>
      <pc:sldChg chg="delSp modSp mod">
        <pc:chgData name="Rob Luijten" userId="3656dec8-07ff-49b6-baa7-7de42837e1f6" providerId="ADAL" clId="{B80BC024-B78F-42CC-B2C0-028CB1C8D6F3}" dt="2022-05-24T08:59:20.936" v="123" actId="1076"/>
        <pc:sldMkLst>
          <pc:docMk/>
          <pc:sldMk cId="875151830" sldId="327"/>
        </pc:sldMkLst>
        <pc:spChg chg="mod">
          <ac:chgData name="Rob Luijten" userId="3656dec8-07ff-49b6-baa7-7de42837e1f6" providerId="ADAL" clId="{B80BC024-B78F-42CC-B2C0-028CB1C8D6F3}" dt="2022-05-24T08:54:56.844" v="75" actId="20578"/>
          <ac:spMkLst>
            <pc:docMk/>
            <pc:sldMk cId="875151830" sldId="327"/>
            <ac:spMk id="3" creationId="{5B0A2E09-2DCF-3C29-80E4-E895F399A9D3}"/>
          </ac:spMkLst>
        </pc:spChg>
        <pc:spChg chg="del">
          <ac:chgData name="Rob Luijten" userId="3656dec8-07ff-49b6-baa7-7de42837e1f6" providerId="ADAL" clId="{B80BC024-B78F-42CC-B2C0-028CB1C8D6F3}" dt="2022-05-24T07:03:09.603" v="27" actId="478"/>
          <ac:spMkLst>
            <pc:docMk/>
            <pc:sldMk cId="875151830" sldId="327"/>
            <ac:spMk id="5" creationId="{B5DBAF65-8364-73E3-4CA6-606F283DCA36}"/>
          </ac:spMkLst>
        </pc:spChg>
        <pc:spChg chg="del">
          <ac:chgData name="Rob Luijten" userId="3656dec8-07ff-49b6-baa7-7de42837e1f6" providerId="ADAL" clId="{B80BC024-B78F-42CC-B2C0-028CB1C8D6F3}" dt="2022-05-24T07:03:15.313" v="30" actId="478"/>
          <ac:spMkLst>
            <pc:docMk/>
            <pc:sldMk cId="875151830" sldId="327"/>
            <ac:spMk id="6" creationId="{1DED6A12-1E39-E7B2-F5F2-C325EE6004D5}"/>
          </ac:spMkLst>
        </pc:spChg>
        <pc:spChg chg="mod">
          <ac:chgData name="Rob Luijten" userId="3656dec8-07ff-49b6-baa7-7de42837e1f6" providerId="ADAL" clId="{B80BC024-B78F-42CC-B2C0-028CB1C8D6F3}" dt="2022-05-24T08:59:20.936" v="123" actId="1076"/>
          <ac:spMkLst>
            <pc:docMk/>
            <pc:sldMk cId="875151830" sldId="327"/>
            <ac:spMk id="11" creationId="{72AF6517-A299-CEFD-EFA6-C036A267A9E3}"/>
          </ac:spMkLst>
        </pc:spChg>
        <pc:picChg chg="mod">
          <ac:chgData name="Rob Luijten" userId="3656dec8-07ff-49b6-baa7-7de42837e1f6" providerId="ADAL" clId="{B80BC024-B78F-42CC-B2C0-028CB1C8D6F3}" dt="2022-05-24T08:59:20.936" v="123" actId="1076"/>
          <ac:picMkLst>
            <pc:docMk/>
            <pc:sldMk cId="875151830" sldId="327"/>
            <ac:picMk id="10" creationId="{1DDFD4F3-F209-2FA0-3CF6-B61DEC1FC482}"/>
          </ac:picMkLst>
        </pc:picChg>
      </pc:sldChg>
      <pc:sldChg chg="modSp mod">
        <pc:chgData name="Rob Luijten" userId="3656dec8-07ff-49b6-baa7-7de42837e1f6" providerId="ADAL" clId="{B80BC024-B78F-42CC-B2C0-028CB1C8D6F3}" dt="2022-05-24T08:59:45.530" v="128" actId="1076"/>
        <pc:sldMkLst>
          <pc:docMk/>
          <pc:sldMk cId="2736798990" sldId="328"/>
        </pc:sldMkLst>
        <pc:spChg chg="mod">
          <ac:chgData name="Rob Luijten" userId="3656dec8-07ff-49b6-baa7-7de42837e1f6" providerId="ADAL" clId="{B80BC024-B78F-42CC-B2C0-028CB1C8D6F3}" dt="2022-05-24T08:59:45.530" v="128" actId="1076"/>
          <ac:spMkLst>
            <pc:docMk/>
            <pc:sldMk cId="2736798990" sldId="328"/>
            <ac:spMk id="14" creationId="{209D873E-1346-EF69-E6FD-0131F89D2285}"/>
          </ac:spMkLst>
        </pc:spChg>
        <pc:picChg chg="mod">
          <ac:chgData name="Rob Luijten" userId="3656dec8-07ff-49b6-baa7-7de42837e1f6" providerId="ADAL" clId="{B80BC024-B78F-42CC-B2C0-028CB1C8D6F3}" dt="2022-05-24T08:59:45.530" v="128" actId="1076"/>
          <ac:picMkLst>
            <pc:docMk/>
            <pc:sldMk cId="2736798990" sldId="328"/>
            <ac:picMk id="13" creationId="{19D73160-291D-39E3-3417-904B2053F3DD}"/>
          </ac:picMkLst>
        </pc:picChg>
      </pc:sldChg>
      <pc:sldChg chg="addSp delSp modSp mod">
        <pc:chgData name="Rob Luijten" userId="3656dec8-07ff-49b6-baa7-7de42837e1f6" providerId="ADAL" clId="{B80BC024-B78F-42CC-B2C0-028CB1C8D6F3}" dt="2022-05-24T08:55:24.485" v="82" actId="115"/>
        <pc:sldMkLst>
          <pc:docMk/>
          <pc:sldMk cId="1107284886" sldId="329"/>
        </pc:sldMkLst>
        <pc:spChg chg="mod">
          <ac:chgData name="Rob Luijten" userId="3656dec8-07ff-49b6-baa7-7de42837e1f6" providerId="ADAL" clId="{B80BC024-B78F-42CC-B2C0-028CB1C8D6F3}" dt="2022-05-24T08:55:24.485" v="82" actId="115"/>
          <ac:spMkLst>
            <pc:docMk/>
            <pc:sldMk cId="1107284886" sldId="329"/>
            <ac:spMk id="3" creationId="{5B0A2E09-2DCF-3C29-80E4-E895F399A9D3}"/>
          </ac:spMkLst>
        </pc:spChg>
        <pc:graphicFrameChg chg="add del modGraphic">
          <ac:chgData name="Rob Luijten" userId="3656dec8-07ff-49b6-baa7-7de42837e1f6" providerId="ADAL" clId="{B80BC024-B78F-42CC-B2C0-028CB1C8D6F3}" dt="2022-05-24T08:55:07.991" v="77" actId="478"/>
          <ac:graphicFrameMkLst>
            <pc:docMk/>
            <pc:sldMk cId="1107284886" sldId="329"/>
            <ac:graphicFrameMk id="8" creationId="{1A49A667-E88B-117E-5F88-A798CE65F597}"/>
          </ac:graphicFrameMkLst>
        </pc:graphicFrameChg>
      </pc:sldChg>
      <pc:sldChg chg="modSp mod">
        <pc:chgData name="Rob Luijten" userId="3656dec8-07ff-49b6-baa7-7de42837e1f6" providerId="ADAL" clId="{B80BC024-B78F-42CC-B2C0-028CB1C8D6F3}" dt="2022-05-24T08:56:12.741" v="83" actId="113"/>
        <pc:sldMkLst>
          <pc:docMk/>
          <pc:sldMk cId="1098878608" sldId="331"/>
        </pc:sldMkLst>
        <pc:spChg chg="mod">
          <ac:chgData name="Rob Luijten" userId="3656dec8-07ff-49b6-baa7-7de42837e1f6" providerId="ADAL" clId="{B80BC024-B78F-42CC-B2C0-028CB1C8D6F3}" dt="2022-05-24T08:56:12.741" v="83" actId="113"/>
          <ac:spMkLst>
            <pc:docMk/>
            <pc:sldMk cId="1098878608" sldId="331"/>
            <ac:spMk id="3" creationId="{2232B60E-D251-526C-DC65-10D3ABDC3DD2}"/>
          </ac:spMkLst>
        </pc:spChg>
        <pc:spChg chg="mod">
          <ac:chgData name="Rob Luijten" userId="3656dec8-07ff-49b6-baa7-7de42837e1f6" providerId="ADAL" clId="{B80BC024-B78F-42CC-B2C0-028CB1C8D6F3}" dt="2022-05-24T07:04:32.257" v="37" actId="12788"/>
          <ac:spMkLst>
            <pc:docMk/>
            <pc:sldMk cId="1098878608" sldId="331"/>
            <ac:spMk id="9" creationId="{30F7F043-D3F3-9FBF-906A-D7967EB90666}"/>
          </ac:spMkLst>
        </pc:spChg>
        <pc:picChg chg="mod">
          <ac:chgData name="Rob Luijten" userId="3656dec8-07ff-49b6-baa7-7de42837e1f6" providerId="ADAL" clId="{B80BC024-B78F-42CC-B2C0-028CB1C8D6F3}" dt="2022-05-24T07:04:32.257" v="37" actId="12788"/>
          <ac:picMkLst>
            <pc:docMk/>
            <pc:sldMk cId="1098878608" sldId="331"/>
            <ac:picMk id="8" creationId="{496CEF2A-4565-46F0-CF33-F294F769A4A1}"/>
          </ac:picMkLst>
        </pc:picChg>
      </pc:sldChg>
      <pc:sldChg chg="modSp mod">
        <pc:chgData name="Rob Luijten" userId="3656dec8-07ff-49b6-baa7-7de42837e1f6" providerId="ADAL" clId="{B80BC024-B78F-42CC-B2C0-028CB1C8D6F3}" dt="2022-05-24T07:04:02.517" v="34" actId="1076"/>
        <pc:sldMkLst>
          <pc:docMk/>
          <pc:sldMk cId="572532172" sldId="332"/>
        </pc:sldMkLst>
        <pc:spChg chg="mod">
          <ac:chgData name="Rob Luijten" userId="3656dec8-07ff-49b6-baa7-7de42837e1f6" providerId="ADAL" clId="{B80BC024-B78F-42CC-B2C0-028CB1C8D6F3}" dt="2022-05-24T07:04:02.517" v="34" actId="1076"/>
          <ac:spMkLst>
            <pc:docMk/>
            <pc:sldMk cId="572532172" sldId="332"/>
            <ac:spMk id="3" creationId="{B07B843B-242A-E839-5006-E79BE0D0F079}"/>
          </ac:spMkLst>
        </pc:spChg>
        <pc:picChg chg="mod">
          <ac:chgData name="Rob Luijten" userId="3656dec8-07ff-49b6-baa7-7de42837e1f6" providerId="ADAL" clId="{B80BC024-B78F-42CC-B2C0-028CB1C8D6F3}" dt="2022-05-24T07:02:15.478" v="15" actId="1076"/>
          <ac:picMkLst>
            <pc:docMk/>
            <pc:sldMk cId="572532172" sldId="332"/>
            <ac:picMk id="5126" creationId="{3AC2C474-A241-0680-F1FD-4090DB973E2D}"/>
          </ac:picMkLst>
        </pc:picChg>
      </pc:sldChg>
    </pc:docChg>
  </pc:docChgLst>
  <pc:docChgLst>
    <pc:chgData name="Rob Luijten" userId="3656dec8-07ff-49b6-baa7-7de42837e1f6" providerId="ADAL" clId="{6230CDDC-0342-42D4-9D14-1054497BD012}"/>
    <pc:docChg chg="undo custSel addSld delSld modSld sldOrd">
      <pc:chgData name="Rob Luijten" userId="3656dec8-07ff-49b6-baa7-7de42837e1f6" providerId="ADAL" clId="{6230CDDC-0342-42D4-9D14-1054497BD012}" dt="2022-06-02T18:09:49.712" v="3911"/>
      <pc:docMkLst>
        <pc:docMk/>
      </pc:docMkLst>
      <pc:sldChg chg="addSp delSp modSp mod">
        <pc:chgData name="Rob Luijten" userId="3656dec8-07ff-49b6-baa7-7de42837e1f6" providerId="ADAL" clId="{6230CDDC-0342-42D4-9D14-1054497BD012}" dt="2022-06-02T12:26:07.391" v="3746" actId="1076"/>
        <pc:sldMkLst>
          <pc:docMk/>
          <pc:sldMk cId="2574358565" sldId="257"/>
        </pc:sldMkLst>
        <pc:spChg chg="mod">
          <ac:chgData name="Rob Luijten" userId="3656dec8-07ff-49b6-baa7-7de42837e1f6" providerId="ADAL" clId="{6230CDDC-0342-42D4-9D14-1054497BD012}" dt="2022-06-02T11:08:20.636" v="16" actId="20577"/>
          <ac:spMkLst>
            <pc:docMk/>
            <pc:sldMk cId="2574358565" sldId="257"/>
            <ac:spMk id="2" creationId="{00000000-0000-0000-0000-000000000000}"/>
          </ac:spMkLst>
        </pc:spChg>
        <pc:spChg chg="mod">
          <ac:chgData name="Rob Luijten" userId="3656dec8-07ff-49b6-baa7-7de42837e1f6" providerId="ADAL" clId="{6230CDDC-0342-42D4-9D14-1054497BD012}" dt="2022-06-02T11:08:42.457" v="48" actId="688"/>
          <ac:spMkLst>
            <pc:docMk/>
            <pc:sldMk cId="2574358565" sldId="257"/>
            <ac:spMk id="3" creationId="{00000000-0000-0000-0000-000000000000}"/>
          </ac:spMkLst>
        </pc:spChg>
        <pc:picChg chg="del">
          <ac:chgData name="Rob Luijten" userId="3656dec8-07ff-49b6-baa7-7de42837e1f6" providerId="ADAL" clId="{6230CDDC-0342-42D4-9D14-1054497BD012}" dt="2022-06-02T11:08:22.629" v="17" actId="478"/>
          <ac:picMkLst>
            <pc:docMk/>
            <pc:sldMk cId="2574358565" sldId="257"/>
            <ac:picMk id="1030" creationId="{02E4610D-3BA0-4F6B-EC2B-0DB5442545C0}"/>
          </ac:picMkLst>
        </pc:picChg>
        <pc:picChg chg="add mod">
          <ac:chgData name="Rob Luijten" userId="3656dec8-07ff-49b6-baa7-7de42837e1f6" providerId="ADAL" clId="{6230CDDC-0342-42D4-9D14-1054497BD012}" dt="2022-06-02T12:26:07.391" v="3746" actId="1076"/>
          <ac:picMkLst>
            <pc:docMk/>
            <pc:sldMk cId="2574358565" sldId="257"/>
            <ac:picMk id="3074" creationId="{92B6DD48-4640-D57B-4745-7D5523F4283B}"/>
          </ac:picMkLst>
        </pc:picChg>
      </pc:sldChg>
      <pc:sldChg chg="modSp mod">
        <pc:chgData name="Rob Luijten" userId="3656dec8-07ff-49b6-baa7-7de42837e1f6" providerId="ADAL" clId="{6230CDDC-0342-42D4-9D14-1054497BD012}" dt="2022-06-02T11:46:20.129" v="1575" actId="1076"/>
        <pc:sldMkLst>
          <pc:docMk/>
          <pc:sldMk cId="2725839977" sldId="307"/>
        </pc:sldMkLst>
        <pc:spChg chg="mod">
          <ac:chgData name="Rob Luijten" userId="3656dec8-07ff-49b6-baa7-7de42837e1f6" providerId="ADAL" clId="{6230CDDC-0342-42D4-9D14-1054497BD012}" dt="2022-06-02T11:10:10.563" v="104" actId="20577"/>
          <ac:spMkLst>
            <pc:docMk/>
            <pc:sldMk cId="2725839977" sldId="307"/>
            <ac:spMk id="9" creationId="{FD25673A-273D-4FB9-BD11-28B8206B1CA8}"/>
          </ac:spMkLst>
        </pc:spChg>
        <pc:spChg chg="mod">
          <ac:chgData name="Rob Luijten" userId="3656dec8-07ff-49b6-baa7-7de42837e1f6" providerId="ADAL" clId="{6230CDDC-0342-42D4-9D14-1054497BD012}" dt="2022-06-02T11:46:20.129" v="1575" actId="1076"/>
          <ac:spMkLst>
            <pc:docMk/>
            <pc:sldMk cId="2725839977" sldId="307"/>
            <ac:spMk id="10" creationId="{690E9C73-D26E-7BE1-9358-FD5C2C693548}"/>
          </ac:spMkLst>
        </pc:spChg>
      </pc:sldChg>
      <pc:sldChg chg="del">
        <pc:chgData name="Rob Luijten" userId="3656dec8-07ff-49b6-baa7-7de42837e1f6" providerId="ADAL" clId="{6230CDDC-0342-42D4-9D14-1054497BD012}" dt="2022-06-02T11:14:43.416" v="378" actId="47"/>
        <pc:sldMkLst>
          <pc:docMk/>
          <pc:sldMk cId="3723031141" sldId="324"/>
        </pc:sldMkLst>
      </pc:sldChg>
      <pc:sldChg chg="del">
        <pc:chgData name="Rob Luijten" userId="3656dec8-07ff-49b6-baa7-7de42837e1f6" providerId="ADAL" clId="{6230CDDC-0342-42D4-9D14-1054497BD012}" dt="2022-06-02T11:14:44.084" v="379" actId="47"/>
        <pc:sldMkLst>
          <pc:docMk/>
          <pc:sldMk cId="2121134114" sldId="325"/>
        </pc:sldMkLst>
      </pc:sldChg>
      <pc:sldChg chg="del">
        <pc:chgData name="Rob Luijten" userId="3656dec8-07ff-49b6-baa7-7de42837e1f6" providerId="ADAL" clId="{6230CDDC-0342-42D4-9D14-1054497BD012}" dt="2022-06-02T11:14:45.298" v="380" actId="47"/>
        <pc:sldMkLst>
          <pc:docMk/>
          <pc:sldMk cId="550672163" sldId="326"/>
        </pc:sldMkLst>
      </pc:sldChg>
      <pc:sldChg chg="del">
        <pc:chgData name="Rob Luijten" userId="3656dec8-07ff-49b6-baa7-7de42837e1f6" providerId="ADAL" clId="{6230CDDC-0342-42D4-9D14-1054497BD012}" dt="2022-06-02T11:14:00.624" v="376" actId="47"/>
        <pc:sldMkLst>
          <pc:docMk/>
          <pc:sldMk cId="875151830" sldId="327"/>
        </pc:sldMkLst>
      </pc:sldChg>
      <pc:sldChg chg="del">
        <pc:chgData name="Rob Luijten" userId="3656dec8-07ff-49b6-baa7-7de42837e1f6" providerId="ADAL" clId="{6230CDDC-0342-42D4-9D14-1054497BD012}" dt="2022-06-02T11:14:46.279" v="381" actId="47"/>
        <pc:sldMkLst>
          <pc:docMk/>
          <pc:sldMk cId="2736798990" sldId="328"/>
        </pc:sldMkLst>
      </pc:sldChg>
      <pc:sldChg chg="del">
        <pc:chgData name="Rob Luijten" userId="3656dec8-07ff-49b6-baa7-7de42837e1f6" providerId="ADAL" clId="{6230CDDC-0342-42D4-9D14-1054497BD012}" dt="2022-06-02T11:11:13.614" v="236" actId="47"/>
        <pc:sldMkLst>
          <pc:docMk/>
          <pc:sldMk cId="1107284886" sldId="329"/>
        </pc:sldMkLst>
      </pc:sldChg>
      <pc:sldChg chg="del">
        <pc:chgData name="Rob Luijten" userId="3656dec8-07ff-49b6-baa7-7de42837e1f6" providerId="ADAL" clId="{6230CDDC-0342-42D4-9D14-1054497BD012}" dt="2022-06-02T11:13:59.095" v="375" actId="47"/>
        <pc:sldMkLst>
          <pc:docMk/>
          <pc:sldMk cId="655846572" sldId="330"/>
        </pc:sldMkLst>
      </pc:sldChg>
      <pc:sldChg chg="delSp modSp del mod">
        <pc:chgData name="Rob Luijten" userId="3656dec8-07ff-49b6-baa7-7de42837e1f6" providerId="ADAL" clId="{6230CDDC-0342-42D4-9D14-1054497BD012}" dt="2022-06-02T11:15:53.842" v="415" actId="47"/>
        <pc:sldMkLst>
          <pc:docMk/>
          <pc:sldMk cId="1098878608" sldId="331"/>
        </pc:sldMkLst>
        <pc:spChg chg="mod">
          <ac:chgData name="Rob Luijten" userId="3656dec8-07ff-49b6-baa7-7de42837e1f6" providerId="ADAL" clId="{6230CDDC-0342-42D4-9D14-1054497BD012}" dt="2022-06-02T11:11:34.763" v="282" actId="20577"/>
          <ac:spMkLst>
            <pc:docMk/>
            <pc:sldMk cId="1098878608" sldId="331"/>
            <ac:spMk id="2" creationId="{F60D70C9-7D7A-96D1-A04B-B83E42E2864E}"/>
          </ac:spMkLst>
        </pc:spChg>
        <pc:spChg chg="mod">
          <ac:chgData name="Rob Luijten" userId="3656dec8-07ff-49b6-baa7-7de42837e1f6" providerId="ADAL" clId="{6230CDDC-0342-42D4-9D14-1054497BD012}" dt="2022-06-02T11:15:36.077" v="384" actId="20577"/>
          <ac:spMkLst>
            <pc:docMk/>
            <pc:sldMk cId="1098878608" sldId="331"/>
            <ac:spMk id="3" creationId="{2232B60E-D251-526C-DC65-10D3ABDC3DD2}"/>
          </ac:spMkLst>
        </pc:spChg>
        <pc:spChg chg="del">
          <ac:chgData name="Rob Luijten" userId="3656dec8-07ff-49b6-baa7-7de42837e1f6" providerId="ADAL" clId="{6230CDDC-0342-42D4-9D14-1054497BD012}" dt="2022-06-02T11:11:47.802" v="311" actId="478"/>
          <ac:spMkLst>
            <pc:docMk/>
            <pc:sldMk cId="1098878608" sldId="331"/>
            <ac:spMk id="9" creationId="{30F7F043-D3F3-9FBF-906A-D7967EB90666}"/>
          </ac:spMkLst>
        </pc:spChg>
        <pc:picChg chg="del">
          <ac:chgData name="Rob Luijten" userId="3656dec8-07ff-49b6-baa7-7de42837e1f6" providerId="ADAL" clId="{6230CDDC-0342-42D4-9D14-1054497BD012}" dt="2022-06-02T11:11:46.483" v="310" actId="478"/>
          <ac:picMkLst>
            <pc:docMk/>
            <pc:sldMk cId="1098878608" sldId="331"/>
            <ac:picMk id="8" creationId="{496CEF2A-4565-46F0-CF33-F294F769A4A1}"/>
          </ac:picMkLst>
        </pc:picChg>
      </pc:sldChg>
      <pc:sldChg chg="del">
        <pc:chgData name="Rob Luijten" userId="3656dec8-07ff-49b6-baa7-7de42837e1f6" providerId="ADAL" clId="{6230CDDC-0342-42D4-9D14-1054497BD012}" dt="2022-06-02T11:14:46.762" v="382" actId="47"/>
        <pc:sldMkLst>
          <pc:docMk/>
          <pc:sldMk cId="572532172" sldId="332"/>
        </pc:sldMkLst>
      </pc:sldChg>
      <pc:sldChg chg="add del">
        <pc:chgData name="Rob Luijten" userId="3656dec8-07ff-49b6-baa7-7de42837e1f6" providerId="ADAL" clId="{6230CDDC-0342-42D4-9D14-1054497BD012}" dt="2022-06-02T11:14:42.750" v="377" actId="47"/>
        <pc:sldMkLst>
          <pc:docMk/>
          <pc:sldMk cId="1606967970" sldId="333"/>
        </pc:sldMkLst>
      </pc:sldChg>
      <pc:sldChg chg="new del">
        <pc:chgData name="Rob Luijten" userId="3656dec8-07ff-49b6-baa7-7de42837e1f6" providerId="ADAL" clId="{6230CDDC-0342-42D4-9D14-1054497BD012}" dt="2022-06-02T11:09:55.355" v="50" actId="680"/>
        <pc:sldMkLst>
          <pc:docMk/>
          <pc:sldMk cId="2629997068" sldId="333"/>
        </pc:sldMkLst>
      </pc:sldChg>
      <pc:sldChg chg="modSp add del mod">
        <pc:chgData name="Rob Luijten" userId="3656dec8-07ff-49b6-baa7-7de42837e1f6" providerId="ADAL" clId="{6230CDDC-0342-42D4-9D14-1054497BD012}" dt="2022-06-02T11:10:02.693" v="80" actId="47"/>
        <pc:sldMkLst>
          <pc:docMk/>
          <pc:sldMk cId="3468123080" sldId="333"/>
        </pc:sldMkLst>
        <pc:spChg chg="mod">
          <ac:chgData name="Rob Luijten" userId="3656dec8-07ff-49b6-baa7-7de42837e1f6" providerId="ADAL" clId="{6230CDDC-0342-42D4-9D14-1054497BD012}" dt="2022-06-02T11:10:01.189" v="79" actId="20577"/>
          <ac:spMkLst>
            <pc:docMk/>
            <pc:sldMk cId="3468123080" sldId="333"/>
            <ac:spMk id="2" creationId="{00000000-0000-0000-0000-000000000000}"/>
          </ac:spMkLst>
        </pc:spChg>
      </pc:sldChg>
      <pc:sldChg chg="addSp delSp modSp add mod ord">
        <pc:chgData name="Rob Luijten" userId="3656dec8-07ff-49b6-baa7-7de42837e1f6" providerId="ADAL" clId="{6230CDDC-0342-42D4-9D14-1054497BD012}" dt="2022-06-02T12:21:27.601" v="3457" actId="14100"/>
        <pc:sldMkLst>
          <pc:docMk/>
          <pc:sldMk cId="1649796731" sldId="334"/>
        </pc:sldMkLst>
        <pc:spChg chg="mod">
          <ac:chgData name="Rob Luijten" userId="3656dec8-07ff-49b6-baa7-7de42837e1f6" providerId="ADAL" clId="{6230CDDC-0342-42D4-9D14-1054497BD012}" dt="2022-06-02T12:13:02.024" v="1707" actId="20577"/>
          <ac:spMkLst>
            <pc:docMk/>
            <pc:sldMk cId="1649796731" sldId="334"/>
            <ac:spMk id="2" creationId="{F60D70C9-7D7A-96D1-A04B-B83E42E2864E}"/>
          </ac:spMkLst>
        </pc:spChg>
        <pc:spChg chg="mod">
          <ac:chgData name="Rob Luijten" userId="3656dec8-07ff-49b6-baa7-7de42837e1f6" providerId="ADAL" clId="{6230CDDC-0342-42D4-9D14-1054497BD012}" dt="2022-06-02T12:21:27.601" v="3457" actId="14100"/>
          <ac:spMkLst>
            <pc:docMk/>
            <pc:sldMk cId="1649796731" sldId="334"/>
            <ac:spMk id="3" creationId="{2232B60E-D251-526C-DC65-10D3ABDC3DD2}"/>
          </ac:spMkLst>
        </pc:spChg>
        <pc:spChg chg="del">
          <ac:chgData name="Rob Luijten" userId="3656dec8-07ff-49b6-baa7-7de42837e1f6" providerId="ADAL" clId="{6230CDDC-0342-42D4-9D14-1054497BD012}" dt="2022-06-02T12:13:06.171" v="1709" actId="478"/>
          <ac:spMkLst>
            <pc:docMk/>
            <pc:sldMk cId="1649796731" sldId="334"/>
            <ac:spMk id="9" creationId="{30F7F043-D3F3-9FBF-906A-D7967EB90666}"/>
          </ac:spMkLst>
        </pc:spChg>
        <pc:picChg chg="del">
          <ac:chgData name="Rob Luijten" userId="3656dec8-07ff-49b6-baa7-7de42837e1f6" providerId="ADAL" clId="{6230CDDC-0342-42D4-9D14-1054497BD012}" dt="2022-06-02T12:13:04.966" v="1708" actId="478"/>
          <ac:picMkLst>
            <pc:docMk/>
            <pc:sldMk cId="1649796731" sldId="334"/>
            <ac:picMk id="8" creationId="{496CEF2A-4565-46F0-CF33-F294F769A4A1}"/>
          </ac:picMkLst>
        </pc:picChg>
        <pc:picChg chg="add mod">
          <ac:chgData name="Rob Luijten" userId="3656dec8-07ff-49b6-baa7-7de42837e1f6" providerId="ADAL" clId="{6230CDDC-0342-42D4-9D14-1054497BD012}" dt="2022-06-02T12:21:24.598" v="3456" actId="1076"/>
          <ac:picMkLst>
            <pc:docMk/>
            <pc:sldMk cId="1649796731" sldId="334"/>
            <ac:picMk id="10" creationId="{288105CD-1B1A-63C4-E07C-29DCDBAE2991}"/>
          </ac:picMkLst>
        </pc:picChg>
      </pc:sldChg>
      <pc:sldChg chg="modSp new mod">
        <pc:chgData name="Rob Luijten" userId="3656dec8-07ff-49b6-baa7-7de42837e1f6" providerId="ADAL" clId="{6230CDDC-0342-42D4-9D14-1054497BD012}" dt="2022-06-02T11:13:26.364" v="374" actId="403"/>
        <pc:sldMkLst>
          <pc:docMk/>
          <pc:sldMk cId="4095379415" sldId="335"/>
        </pc:sldMkLst>
        <pc:spChg chg="mod">
          <ac:chgData name="Rob Luijten" userId="3656dec8-07ff-49b6-baa7-7de42837e1f6" providerId="ADAL" clId="{6230CDDC-0342-42D4-9D14-1054497BD012}" dt="2022-06-02T11:12:10.804" v="357" actId="20577"/>
          <ac:spMkLst>
            <pc:docMk/>
            <pc:sldMk cId="4095379415" sldId="335"/>
            <ac:spMk id="2" creationId="{D8665027-E9E3-01AA-9EBD-0B242E73289A}"/>
          </ac:spMkLst>
        </pc:spChg>
        <pc:spChg chg="mod">
          <ac:chgData name="Rob Luijten" userId="3656dec8-07ff-49b6-baa7-7de42837e1f6" providerId="ADAL" clId="{6230CDDC-0342-42D4-9D14-1054497BD012}" dt="2022-06-02T11:13:26.364" v="374" actId="403"/>
          <ac:spMkLst>
            <pc:docMk/>
            <pc:sldMk cId="4095379415" sldId="335"/>
            <ac:spMk id="3" creationId="{E6ADBDDC-79BF-4060-0E94-60534B837C96}"/>
          </ac:spMkLst>
        </pc:spChg>
      </pc:sldChg>
      <pc:sldChg chg="modSp add mod">
        <pc:chgData name="Rob Luijten" userId="3656dec8-07ff-49b6-baa7-7de42837e1f6" providerId="ADAL" clId="{6230CDDC-0342-42D4-9D14-1054497BD012}" dt="2022-06-02T11:16:04.818" v="416" actId="115"/>
        <pc:sldMkLst>
          <pc:docMk/>
          <pc:sldMk cId="3472889490" sldId="336"/>
        </pc:sldMkLst>
        <pc:spChg chg="mod">
          <ac:chgData name="Rob Luijten" userId="3656dec8-07ff-49b6-baa7-7de42837e1f6" providerId="ADAL" clId="{6230CDDC-0342-42D4-9D14-1054497BD012}" dt="2022-06-02T11:15:48.531" v="414" actId="20577"/>
          <ac:spMkLst>
            <pc:docMk/>
            <pc:sldMk cId="3472889490" sldId="336"/>
            <ac:spMk id="2" creationId="{F60D70C9-7D7A-96D1-A04B-B83E42E2864E}"/>
          </ac:spMkLst>
        </pc:spChg>
        <pc:spChg chg="mod">
          <ac:chgData name="Rob Luijten" userId="3656dec8-07ff-49b6-baa7-7de42837e1f6" providerId="ADAL" clId="{6230CDDC-0342-42D4-9D14-1054497BD012}" dt="2022-06-02T11:16:04.818" v="416" actId="115"/>
          <ac:spMkLst>
            <pc:docMk/>
            <pc:sldMk cId="3472889490" sldId="336"/>
            <ac:spMk id="3" creationId="{2232B60E-D251-526C-DC65-10D3ABDC3DD2}"/>
          </ac:spMkLst>
        </pc:spChg>
      </pc:sldChg>
      <pc:sldChg chg="delSp modSp new mod">
        <pc:chgData name="Rob Luijten" userId="3656dec8-07ff-49b6-baa7-7de42837e1f6" providerId="ADAL" clId="{6230CDDC-0342-42D4-9D14-1054497BD012}" dt="2022-06-02T11:19:50.004" v="569" actId="20577"/>
        <pc:sldMkLst>
          <pc:docMk/>
          <pc:sldMk cId="2915573412" sldId="337"/>
        </pc:sldMkLst>
        <pc:spChg chg="del">
          <ac:chgData name="Rob Luijten" userId="3656dec8-07ff-49b6-baa7-7de42837e1f6" providerId="ADAL" clId="{6230CDDC-0342-42D4-9D14-1054497BD012}" dt="2022-06-02T11:16:25.696" v="418" actId="478"/>
          <ac:spMkLst>
            <pc:docMk/>
            <pc:sldMk cId="2915573412" sldId="337"/>
            <ac:spMk id="2" creationId="{10546CDA-8B09-B15C-D9A5-4C7B490B6F13}"/>
          </ac:spMkLst>
        </pc:spChg>
        <pc:spChg chg="mod">
          <ac:chgData name="Rob Luijten" userId="3656dec8-07ff-49b6-baa7-7de42837e1f6" providerId="ADAL" clId="{6230CDDC-0342-42D4-9D14-1054497BD012}" dt="2022-06-02T11:19:50.004" v="569" actId="20577"/>
          <ac:spMkLst>
            <pc:docMk/>
            <pc:sldMk cId="2915573412" sldId="337"/>
            <ac:spMk id="3" creationId="{0350A982-7142-89E6-11C8-A6066D9BFC27}"/>
          </ac:spMkLst>
        </pc:spChg>
      </pc:sldChg>
      <pc:sldChg chg="addSp delSp modSp add mod modNotesTx">
        <pc:chgData name="Rob Luijten" userId="3656dec8-07ff-49b6-baa7-7de42837e1f6" providerId="ADAL" clId="{6230CDDC-0342-42D4-9D14-1054497BD012}" dt="2022-06-02T11:34:57.811" v="1409" actId="20577"/>
        <pc:sldMkLst>
          <pc:docMk/>
          <pc:sldMk cId="4020145385" sldId="338"/>
        </pc:sldMkLst>
        <pc:spChg chg="mod">
          <ac:chgData name="Rob Luijten" userId="3656dec8-07ff-49b6-baa7-7de42837e1f6" providerId="ADAL" clId="{6230CDDC-0342-42D4-9D14-1054497BD012}" dt="2022-06-02T11:20:54.419" v="601" actId="20577"/>
          <ac:spMkLst>
            <pc:docMk/>
            <pc:sldMk cId="4020145385" sldId="338"/>
            <ac:spMk id="9" creationId="{FD25673A-273D-4FB9-BD11-28B8206B1CA8}"/>
          </ac:spMkLst>
        </pc:spChg>
        <pc:spChg chg="mod">
          <ac:chgData name="Rob Luijten" userId="3656dec8-07ff-49b6-baa7-7de42837e1f6" providerId="ADAL" clId="{6230CDDC-0342-42D4-9D14-1054497BD012}" dt="2022-06-02T11:21:04.711" v="602"/>
          <ac:spMkLst>
            <pc:docMk/>
            <pc:sldMk cId="4020145385" sldId="338"/>
            <ac:spMk id="10" creationId="{690E9C73-D26E-7BE1-9358-FD5C2C693548}"/>
          </ac:spMkLst>
        </pc:spChg>
        <pc:picChg chg="add del mod">
          <ac:chgData name="Rob Luijten" userId="3656dec8-07ff-49b6-baa7-7de42837e1f6" providerId="ADAL" clId="{6230CDDC-0342-42D4-9D14-1054497BD012}" dt="2022-06-02T11:31:10.379" v="1067" actId="478"/>
          <ac:picMkLst>
            <pc:docMk/>
            <pc:sldMk cId="4020145385" sldId="338"/>
            <ac:picMk id="4" creationId="{01DEC3AC-D6F8-FF4B-7FE8-9A1A3B516130}"/>
          </ac:picMkLst>
        </pc:picChg>
        <pc:picChg chg="add del mod">
          <ac:chgData name="Rob Luijten" userId="3656dec8-07ff-49b6-baa7-7de42837e1f6" providerId="ADAL" clId="{6230CDDC-0342-42D4-9D14-1054497BD012}" dt="2022-06-02T11:31:09.912" v="1066" actId="478"/>
          <ac:picMkLst>
            <pc:docMk/>
            <pc:sldMk cId="4020145385" sldId="338"/>
            <ac:picMk id="5" creationId="{8BB32EA8-E9FA-A5A5-9579-78527D0EF118}"/>
          </ac:picMkLst>
        </pc:picChg>
        <pc:picChg chg="add del mod">
          <ac:chgData name="Rob Luijten" userId="3656dec8-07ff-49b6-baa7-7de42837e1f6" providerId="ADAL" clId="{6230CDDC-0342-42D4-9D14-1054497BD012}" dt="2022-06-02T11:31:09.391" v="1065" actId="478"/>
          <ac:picMkLst>
            <pc:docMk/>
            <pc:sldMk cId="4020145385" sldId="338"/>
            <ac:picMk id="6" creationId="{2B205A45-4EB2-2D4B-780D-6A817D882EE8}"/>
          </ac:picMkLst>
        </pc:picChg>
        <pc:picChg chg="add del mod">
          <ac:chgData name="Rob Luijten" userId="3656dec8-07ff-49b6-baa7-7de42837e1f6" providerId="ADAL" clId="{6230CDDC-0342-42D4-9D14-1054497BD012}" dt="2022-06-02T11:33:59.617" v="1093" actId="478"/>
          <ac:picMkLst>
            <pc:docMk/>
            <pc:sldMk cId="4020145385" sldId="338"/>
            <ac:picMk id="1026" creationId="{9E76A405-A6FF-D782-1E1C-441588103FEF}"/>
          </ac:picMkLst>
        </pc:picChg>
        <pc:picChg chg="add del mod">
          <ac:chgData name="Rob Luijten" userId="3656dec8-07ff-49b6-baa7-7de42837e1f6" providerId="ADAL" clId="{6230CDDC-0342-42D4-9D14-1054497BD012}" dt="2022-06-02T11:33:13.003" v="1075" actId="478"/>
          <ac:picMkLst>
            <pc:docMk/>
            <pc:sldMk cId="4020145385" sldId="338"/>
            <ac:picMk id="1028" creationId="{77501F0F-E533-4B44-B646-F191591D38EC}"/>
          </ac:picMkLst>
        </pc:picChg>
        <pc:picChg chg="add del mod">
          <ac:chgData name="Rob Luijten" userId="3656dec8-07ff-49b6-baa7-7de42837e1f6" providerId="ADAL" clId="{6230CDDC-0342-42D4-9D14-1054497BD012}" dt="2022-06-02T11:33:15.625" v="1078" actId="478"/>
          <ac:picMkLst>
            <pc:docMk/>
            <pc:sldMk cId="4020145385" sldId="338"/>
            <ac:picMk id="1030" creationId="{F0738013-5480-2D61-4514-03C950365AA1}"/>
          </ac:picMkLst>
        </pc:picChg>
        <pc:picChg chg="add del mod">
          <ac:chgData name="Rob Luijten" userId="3656dec8-07ff-49b6-baa7-7de42837e1f6" providerId="ADAL" clId="{6230CDDC-0342-42D4-9D14-1054497BD012}" dt="2022-06-02T11:33:19.729" v="1081" actId="478"/>
          <ac:picMkLst>
            <pc:docMk/>
            <pc:sldMk cId="4020145385" sldId="338"/>
            <ac:picMk id="1032" creationId="{F6E54014-03A3-322E-6AF9-092CE36C87F8}"/>
          </ac:picMkLst>
        </pc:picChg>
        <pc:picChg chg="add mod">
          <ac:chgData name="Rob Luijten" userId="3656dec8-07ff-49b6-baa7-7de42837e1f6" providerId="ADAL" clId="{6230CDDC-0342-42D4-9D14-1054497BD012}" dt="2022-06-02T11:34:07.642" v="1094" actId="1076"/>
          <ac:picMkLst>
            <pc:docMk/>
            <pc:sldMk cId="4020145385" sldId="338"/>
            <ac:picMk id="1034" creationId="{77D91DDA-1A1F-31E3-4C3E-B797CF04DE96}"/>
          </ac:picMkLst>
        </pc:picChg>
      </pc:sldChg>
      <pc:sldChg chg="modSp add mod">
        <pc:chgData name="Rob Luijten" userId="3656dec8-07ff-49b6-baa7-7de42837e1f6" providerId="ADAL" clId="{6230CDDC-0342-42D4-9D14-1054497BD012}" dt="2022-06-02T11:21:14.685" v="604"/>
        <pc:sldMkLst>
          <pc:docMk/>
          <pc:sldMk cId="518299380" sldId="339"/>
        </pc:sldMkLst>
        <pc:spChg chg="mod">
          <ac:chgData name="Rob Luijten" userId="3656dec8-07ff-49b6-baa7-7de42837e1f6" providerId="ADAL" clId="{6230CDDC-0342-42D4-9D14-1054497BD012}" dt="2022-06-02T11:21:14.685" v="604"/>
          <ac:spMkLst>
            <pc:docMk/>
            <pc:sldMk cId="518299380" sldId="339"/>
            <ac:spMk id="10" creationId="{690E9C73-D26E-7BE1-9358-FD5C2C693548}"/>
          </ac:spMkLst>
        </pc:spChg>
      </pc:sldChg>
      <pc:sldChg chg="modSp add mod">
        <pc:chgData name="Rob Luijten" userId="3656dec8-07ff-49b6-baa7-7de42837e1f6" providerId="ADAL" clId="{6230CDDC-0342-42D4-9D14-1054497BD012}" dt="2022-06-02T11:21:27.301" v="606"/>
        <pc:sldMkLst>
          <pc:docMk/>
          <pc:sldMk cId="1282958343" sldId="340"/>
        </pc:sldMkLst>
        <pc:spChg chg="mod">
          <ac:chgData name="Rob Luijten" userId="3656dec8-07ff-49b6-baa7-7de42837e1f6" providerId="ADAL" clId="{6230CDDC-0342-42D4-9D14-1054497BD012}" dt="2022-06-02T11:21:27.301" v="606"/>
          <ac:spMkLst>
            <pc:docMk/>
            <pc:sldMk cId="1282958343" sldId="340"/>
            <ac:spMk id="10" creationId="{690E9C73-D26E-7BE1-9358-FD5C2C693548}"/>
          </ac:spMkLst>
        </pc:spChg>
      </pc:sldChg>
      <pc:sldChg chg="addSp modSp add mod modAnim">
        <pc:chgData name="Rob Luijten" userId="3656dec8-07ff-49b6-baa7-7de42837e1f6" providerId="ADAL" clId="{6230CDDC-0342-42D4-9D14-1054497BD012}" dt="2022-06-02T18:09:34.258" v="3907"/>
        <pc:sldMkLst>
          <pc:docMk/>
          <pc:sldMk cId="3571838791" sldId="341"/>
        </pc:sldMkLst>
        <pc:spChg chg="add mod">
          <ac:chgData name="Rob Luijten" userId="3656dec8-07ff-49b6-baa7-7de42837e1f6" providerId="ADAL" clId="{6230CDDC-0342-42D4-9D14-1054497BD012}" dt="2022-06-02T11:38:10.576" v="1469" actId="1076"/>
          <ac:spMkLst>
            <pc:docMk/>
            <pc:sldMk cId="3571838791" sldId="341"/>
            <ac:spMk id="4" creationId="{44E05E45-C15A-C9A9-B957-E1D34DD30414}"/>
          </ac:spMkLst>
        </pc:spChg>
        <pc:spChg chg="add mod">
          <ac:chgData name="Rob Luijten" userId="3656dec8-07ff-49b6-baa7-7de42837e1f6" providerId="ADAL" clId="{6230CDDC-0342-42D4-9D14-1054497BD012}" dt="2022-06-02T11:39:59.033" v="1479" actId="1037"/>
          <ac:spMkLst>
            <pc:docMk/>
            <pc:sldMk cId="3571838791" sldId="341"/>
            <ac:spMk id="5" creationId="{6E8CC5D9-7E8E-B6F5-1C7F-07ED512E30B5}"/>
          </ac:spMkLst>
        </pc:spChg>
        <pc:spChg chg="mod">
          <ac:chgData name="Rob Luijten" userId="3656dec8-07ff-49b6-baa7-7de42837e1f6" providerId="ADAL" clId="{6230CDDC-0342-42D4-9D14-1054497BD012}" dt="2022-06-02T11:21:39.552" v="608"/>
          <ac:spMkLst>
            <pc:docMk/>
            <pc:sldMk cId="3571838791" sldId="341"/>
            <ac:spMk id="10" creationId="{690E9C73-D26E-7BE1-9358-FD5C2C693548}"/>
          </ac:spMkLst>
        </pc:spChg>
      </pc:sldChg>
      <pc:sldChg chg="new del">
        <pc:chgData name="Rob Luijten" userId="3656dec8-07ff-49b6-baa7-7de42837e1f6" providerId="ADAL" clId="{6230CDDC-0342-42D4-9D14-1054497BD012}" dt="2022-06-02T11:21:48.520" v="610" actId="680"/>
        <pc:sldMkLst>
          <pc:docMk/>
          <pc:sldMk cId="1455461264" sldId="342"/>
        </pc:sldMkLst>
      </pc:sldChg>
      <pc:sldChg chg="modSp add mod">
        <pc:chgData name="Rob Luijten" userId="3656dec8-07ff-49b6-baa7-7de42837e1f6" providerId="ADAL" clId="{6230CDDC-0342-42D4-9D14-1054497BD012}" dt="2022-06-02T11:22:00.946" v="612"/>
        <pc:sldMkLst>
          <pc:docMk/>
          <pc:sldMk cId="2023576074" sldId="342"/>
        </pc:sldMkLst>
        <pc:spChg chg="mod">
          <ac:chgData name="Rob Luijten" userId="3656dec8-07ff-49b6-baa7-7de42837e1f6" providerId="ADAL" clId="{6230CDDC-0342-42D4-9D14-1054497BD012}" dt="2022-06-02T11:22:00.946" v="612"/>
          <ac:spMkLst>
            <pc:docMk/>
            <pc:sldMk cId="2023576074" sldId="342"/>
            <ac:spMk id="10" creationId="{690E9C73-D26E-7BE1-9358-FD5C2C693548}"/>
          </ac:spMkLst>
        </pc:spChg>
      </pc:sldChg>
      <pc:sldChg chg="modSp add mod">
        <pc:chgData name="Rob Luijten" userId="3656dec8-07ff-49b6-baa7-7de42837e1f6" providerId="ADAL" clId="{6230CDDC-0342-42D4-9D14-1054497BD012}" dt="2022-06-02T11:22:16.388" v="614"/>
        <pc:sldMkLst>
          <pc:docMk/>
          <pc:sldMk cId="3538036787" sldId="343"/>
        </pc:sldMkLst>
        <pc:spChg chg="mod">
          <ac:chgData name="Rob Luijten" userId="3656dec8-07ff-49b6-baa7-7de42837e1f6" providerId="ADAL" clId="{6230CDDC-0342-42D4-9D14-1054497BD012}" dt="2022-06-02T11:22:16.388" v="614"/>
          <ac:spMkLst>
            <pc:docMk/>
            <pc:sldMk cId="3538036787" sldId="343"/>
            <ac:spMk id="10" creationId="{690E9C73-D26E-7BE1-9358-FD5C2C693548}"/>
          </ac:spMkLst>
        </pc:spChg>
      </pc:sldChg>
      <pc:sldChg chg="addSp modSp add mod">
        <pc:chgData name="Rob Luijten" userId="3656dec8-07ff-49b6-baa7-7de42837e1f6" providerId="ADAL" clId="{6230CDDC-0342-42D4-9D14-1054497BD012}" dt="2022-06-02T11:43:27.465" v="1510" actId="113"/>
        <pc:sldMkLst>
          <pc:docMk/>
          <pc:sldMk cId="121384442" sldId="344"/>
        </pc:sldMkLst>
        <pc:spChg chg="add mod">
          <ac:chgData name="Rob Luijten" userId="3656dec8-07ff-49b6-baa7-7de42837e1f6" providerId="ADAL" clId="{6230CDDC-0342-42D4-9D14-1054497BD012}" dt="2022-06-02T11:43:27.465" v="1510" actId="113"/>
          <ac:spMkLst>
            <pc:docMk/>
            <pc:sldMk cId="121384442" sldId="344"/>
            <ac:spMk id="5" creationId="{7A0FAC0E-7686-6846-2330-CFA9D6EA9DBD}"/>
          </ac:spMkLst>
        </pc:spChg>
        <pc:spChg chg="mod">
          <ac:chgData name="Rob Luijten" userId="3656dec8-07ff-49b6-baa7-7de42837e1f6" providerId="ADAL" clId="{6230CDDC-0342-42D4-9D14-1054497BD012}" dt="2022-06-02T11:22:24.301" v="616"/>
          <ac:spMkLst>
            <pc:docMk/>
            <pc:sldMk cId="121384442" sldId="344"/>
            <ac:spMk id="10" creationId="{690E9C73-D26E-7BE1-9358-FD5C2C693548}"/>
          </ac:spMkLst>
        </pc:spChg>
        <pc:picChg chg="add mod">
          <ac:chgData name="Rob Luijten" userId="3656dec8-07ff-49b6-baa7-7de42837e1f6" providerId="ADAL" clId="{6230CDDC-0342-42D4-9D14-1054497BD012}" dt="2022-06-02T11:41:34.938" v="1498" actId="1076"/>
          <ac:picMkLst>
            <pc:docMk/>
            <pc:sldMk cId="121384442" sldId="344"/>
            <ac:picMk id="2050" creationId="{EA344D64-D90C-F181-A9FB-C4D36162A824}"/>
          </ac:picMkLst>
        </pc:picChg>
      </pc:sldChg>
      <pc:sldChg chg="addSp modSp add mod modAnim">
        <pc:chgData name="Rob Luijten" userId="3656dec8-07ff-49b6-baa7-7de42837e1f6" providerId="ADAL" clId="{6230CDDC-0342-42D4-9D14-1054497BD012}" dt="2022-06-02T18:09:41.943" v="3908"/>
        <pc:sldMkLst>
          <pc:docMk/>
          <pc:sldMk cId="495431830" sldId="345"/>
        </pc:sldMkLst>
        <pc:spChg chg="add mod">
          <ac:chgData name="Rob Luijten" userId="3656dec8-07ff-49b6-baa7-7de42837e1f6" providerId="ADAL" clId="{6230CDDC-0342-42D4-9D14-1054497BD012}" dt="2022-06-02T18:08:48.631" v="3903" actId="20577"/>
          <ac:spMkLst>
            <pc:docMk/>
            <pc:sldMk cId="495431830" sldId="345"/>
            <ac:spMk id="4" creationId="{6714BD75-9787-9801-306A-53998140CD22}"/>
          </ac:spMkLst>
        </pc:spChg>
        <pc:spChg chg="mod">
          <ac:chgData name="Rob Luijten" userId="3656dec8-07ff-49b6-baa7-7de42837e1f6" providerId="ADAL" clId="{6230CDDC-0342-42D4-9D14-1054497BD012}" dt="2022-06-02T11:22:33.445" v="618"/>
          <ac:spMkLst>
            <pc:docMk/>
            <pc:sldMk cId="495431830" sldId="345"/>
            <ac:spMk id="10" creationId="{690E9C73-D26E-7BE1-9358-FD5C2C693548}"/>
          </ac:spMkLst>
        </pc:spChg>
      </pc:sldChg>
      <pc:sldChg chg="modSp add mod">
        <pc:chgData name="Rob Luijten" userId="3656dec8-07ff-49b6-baa7-7de42837e1f6" providerId="ADAL" clId="{6230CDDC-0342-42D4-9D14-1054497BD012}" dt="2022-06-02T11:22:42.809" v="620"/>
        <pc:sldMkLst>
          <pc:docMk/>
          <pc:sldMk cId="2861495207" sldId="346"/>
        </pc:sldMkLst>
        <pc:spChg chg="mod">
          <ac:chgData name="Rob Luijten" userId="3656dec8-07ff-49b6-baa7-7de42837e1f6" providerId="ADAL" clId="{6230CDDC-0342-42D4-9D14-1054497BD012}" dt="2022-06-02T11:22:42.809" v="620"/>
          <ac:spMkLst>
            <pc:docMk/>
            <pc:sldMk cId="2861495207" sldId="346"/>
            <ac:spMk id="10" creationId="{690E9C73-D26E-7BE1-9358-FD5C2C693548}"/>
          </ac:spMkLst>
        </pc:spChg>
      </pc:sldChg>
      <pc:sldChg chg="modSp new mod">
        <pc:chgData name="Rob Luijten" userId="3656dec8-07ff-49b6-baa7-7de42837e1f6" providerId="ADAL" clId="{6230CDDC-0342-42D4-9D14-1054497BD012}" dt="2022-06-02T11:27:22.523" v="965" actId="1076"/>
        <pc:sldMkLst>
          <pc:docMk/>
          <pc:sldMk cId="962619072" sldId="347"/>
        </pc:sldMkLst>
        <pc:spChg chg="mod">
          <ac:chgData name="Rob Luijten" userId="3656dec8-07ff-49b6-baa7-7de42837e1f6" providerId="ADAL" clId="{6230CDDC-0342-42D4-9D14-1054497BD012}" dt="2022-06-02T11:27:14.367" v="963"/>
          <ac:spMkLst>
            <pc:docMk/>
            <pc:sldMk cId="962619072" sldId="347"/>
            <ac:spMk id="2" creationId="{3185C96D-6B18-AC03-C0A1-C8F1257F166B}"/>
          </ac:spMkLst>
        </pc:spChg>
        <pc:spChg chg="mod">
          <ac:chgData name="Rob Luijten" userId="3656dec8-07ff-49b6-baa7-7de42837e1f6" providerId="ADAL" clId="{6230CDDC-0342-42D4-9D14-1054497BD012}" dt="2022-06-02T11:27:22.523" v="965" actId="1076"/>
          <ac:spMkLst>
            <pc:docMk/>
            <pc:sldMk cId="962619072" sldId="347"/>
            <ac:spMk id="3" creationId="{9D6185CD-A9FE-FA97-E24B-4F102FAE478B}"/>
          </ac:spMkLst>
        </pc:spChg>
      </pc:sldChg>
      <pc:sldChg chg="modSp new mod">
        <pc:chgData name="Rob Luijten" userId="3656dec8-07ff-49b6-baa7-7de42837e1f6" providerId="ADAL" clId="{6230CDDC-0342-42D4-9D14-1054497BD012}" dt="2022-06-02T11:24:20.609" v="933" actId="1076"/>
        <pc:sldMkLst>
          <pc:docMk/>
          <pc:sldMk cId="978338463" sldId="348"/>
        </pc:sldMkLst>
        <pc:spChg chg="mod">
          <ac:chgData name="Rob Luijten" userId="3656dec8-07ff-49b6-baa7-7de42837e1f6" providerId="ADAL" clId="{6230CDDC-0342-42D4-9D14-1054497BD012}" dt="2022-06-02T11:23:08.915" v="690" actId="20577"/>
          <ac:spMkLst>
            <pc:docMk/>
            <pc:sldMk cId="978338463" sldId="348"/>
            <ac:spMk id="2" creationId="{E641AB35-6FF8-B685-69C6-BAA7C5B2BA92}"/>
          </ac:spMkLst>
        </pc:spChg>
        <pc:spChg chg="mod">
          <ac:chgData name="Rob Luijten" userId="3656dec8-07ff-49b6-baa7-7de42837e1f6" providerId="ADAL" clId="{6230CDDC-0342-42D4-9D14-1054497BD012}" dt="2022-06-02T11:24:20.609" v="933" actId="1076"/>
          <ac:spMkLst>
            <pc:docMk/>
            <pc:sldMk cId="978338463" sldId="348"/>
            <ac:spMk id="3" creationId="{E1313D02-B698-7862-BC62-581D3779AB29}"/>
          </ac:spMkLst>
        </pc:spChg>
      </pc:sldChg>
      <pc:sldChg chg="addSp modSp add mod">
        <pc:chgData name="Rob Luijten" userId="3656dec8-07ff-49b6-baa7-7de42837e1f6" providerId="ADAL" clId="{6230CDDC-0342-42D4-9D14-1054497BD012}" dt="2022-06-02T11:28:26.245" v="1051" actId="20577"/>
        <pc:sldMkLst>
          <pc:docMk/>
          <pc:sldMk cId="166623631" sldId="349"/>
        </pc:sldMkLst>
        <pc:spChg chg="mod">
          <ac:chgData name="Rob Luijten" userId="3656dec8-07ff-49b6-baa7-7de42837e1f6" providerId="ADAL" clId="{6230CDDC-0342-42D4-9D14-1054497BD012}" dt="2022-06-02T11:27:57.626" v="985" actId="20577"/>
          <ac:spMkLst>
            <pc:docMk/>
            <pc:sldMk cId="166623631" sldId="349"/>
            <ac:spMk id="2" creationId="{E641AB35-6FF8-B685-69C6-BAA7C5B2BA92}"/>
          </ac:spMkLst>
        </pc:spChg>
        <pc:spChg chg="mod">
          <ac:chgData name="Rob Luijten" userId="3656dec8-07ff-49b6-baa7-7de42837e1f6" providerId="ADAL" clId="{6230CDDC-0342-42D4-9D14-1054497BD012}" dt="2022-06-02T11:24:09.476" v="929" actId="403"/>
          <ac:spMkLst>
            <pc:docMk/>
            <pc:sldMk cId="166623631" sldId="349"/>
            <ac:spMk id="3" creationId="{E1313D02-B698-7862-BC62-581D3779AB29}"/>
          </ac:spMkLst>
        </pc:spChg>
        <pc:spChg chg="add mod">
          <ac:chgData name="Rob Luijten" userId="3656dec8-07ff-49b6-baa7-7de42837e1f6" providerId="ADAL" clId="{6230CDDC-0342-42D4-9D14-1054497BD012}" dt="2022-06-02T11:28:26.245" v="1051" actId="20577"/>
          <ac:spMkLst>
            <pc:docMk/>
            <pc:sldMk cId="166623631" sldId="349"/>
            <ac:spMk id="7" creationId="{77BAE7E8-0A35-CBFD-1028-27D57CC23956}"/>
          </ac:spMkLst>
        </pc:spChg>
      </pc:sldChg>
      <pc:sldChg chg="modSp new mod">
        <pc:chgData name="Rob Luijten" userId="3656dec8-07ff-49b6-baa7-7de42837e1f6" providerId="ADAL" clId="{6230CDDC-0342-42D4-9D14-1054497BD012}" dt="2022-06-02T11:26:47.378" v="962" actId="20577"/>
        <pc:sldMkLst>
          <pc:docMk/>
          <pc:sldMk cId="1631147764" sldId="350"/>
        </pc:sldMkLst>
        <pc:spChg chg="mod">
          <ac:chgData name="Rob Luijten" userId="3656dec8-07ff-49b6-baa7-7de42837e1f6" providerId="ADAL" clId="{6230CDDC-0342-42D4-9D14-1054497BD012}" dt="2022-06-02T11:25:38.797" v="940"/>
          <ac:spMkLst>
            <pc:docMk/>
            <pc:sldMk cId="1631147764" sldId="350"/>
            <ac:spMk id="2" creationId="{F151EBB7-02DB-8112-D6A4-B2BC33F16E39}"/>
          </ac:spMkLst>
        </pc:spChg>
        <pc:spChg chg="mod">
          <ac:chgData name="Rob Luijten" userId="3656dec8-07ff-49b6-baa7-7de42837e1f6" providerId="ADAL" clId="{6230CDDC-0342-42D4-9D14-1054497BD012}" dt="2022-06-02T11:26:47.378" v="962" actId="20577"/>
          <ac:spMkLst>
            <pc:docMk/>
            <pc:sldMk cId="1631147764" sldId="350"/>
            <ac:spMk id="3" creationId="{F2642199-69D4-E3C4-BC64-BB63DF7C5D15}"/>
          </ac:spMkLst>
        </pc:spChg>
      </pc:sldChg>
      <pc:sldChg chg="delSp modSp add del mod">
        <pc:chgData name="Rob Luijten" userId="3656dec8-07ff-49b6-baa7-7de42837e1f6" providerId="ADAL" clId="{6230CDDC-0342-42D4-9D14-1054497BD012}" dt="2022-06-02T11:45:23.941" v="1528" actId="47"/>
        <pc:sldMkLst>
          <pc:docMk/>
          <pc:sldMk cId="1357633013" sldId="351"/>
        </pc:sldMkLst>
        <pc:spChg chg="mod">
          <ac:chgData name="Rob Luijten" userId="3656dec8-07ff-49b6-baa7-7de42837e1f6" providerId="ADAL" clId="{6230CDDC-0342-42D4-9D14-1054497BD012}" dt="2022-06-02T11:45:15.414" v="1524" actId="20577"/>
          <ac:spMkLst>
            <pc:docMk/>
            <pc:sldMk cId="1357633013" sldId="351"/>
            <ac:spMk id="5" creationId="{7A0FAC0E-7686-6846-2330-CFA9D6EA9DBD}"/>
          </ac:spMkLst>
        </pc:spChg>
        <pc:spChg chg="del">
          <ac:chgData name="Rob Luijten" userId="3656dec8-07ff-49b6-baa7-7de42837e1f6" providerId="ADAL" clId="{6230CDDC-0342-42D4-9D14-1054497BD012}" dt="2022-06-02T11:43:48.163" v="1513" actId="478"/>
          <ac:spMkLst>
            <pc:docMk/>
            <pc:sldMk cId="1357633013" sldId="351"/>
            <ac:spMk id="10" creationId="{690E9C73-D26E-7BE1-9358-FD5C2C693548}"/>
          </ac:spMkLst>
        </pc:spChg>
        <pc:picChg chg="del">
          <ac:chgData name="Rob Luijten" userId="3656dec8-07ff-49b6-baa7-7de42837e1f6" providerId="ADAL" clId="{6230CDDC-0342-42D4-9D14-1054497BD012}" dt="2022-06-02T11:43:42.288" v="1512" actId="478"/>
          <ac:picMkLst>
            <pc:docMk/>
            <pc:sldMk cId="1357633013" sldId="351"/>
            <ac:picMk id="2050" creationId="{EA344D64-D90C-F181-A9FB-C4D36162A824}"/>
          </ac:picMkLst>
        </pc:picChg>
      </pc:sldChg>
      <pc:sldChg chg="addSp modSp add mod">
        <pc:chgData name="Rob Luijten" userId="3656dec8-07ff-49b6-baa7-7de42837e1f6" providerId="ADAL" clId="{6230CDDC-0342-42D4-9D14-1054497BD012}" dt="2022-06-02T18:05:31.952" v="3853" actId="313"/>
        <pc:sldMkLst>
          <pc:docMk/>
          <pc:sldMk cId="2703192946" sldId="352"/>
        </pc:sldMkLst>
        <pc:spChg chg="add mod">
          <ac:chgData name="Rob Luijten" userId="3656dec8-07ff-49b6-baa7-7de42837e1f6" providerId="ADAL" clId="{6230CDDC-0342-42D4-9D14-1054497BD012}" dt="2022-06-02T12:26:49.626" v="3824" actId="1035"/>
          <ac:spMkLst>
            <pc:docMk/>
            <pc:sldMk cId="2703192946" sldId="352"/>
            <ac:spMk id="4" creationId="{4A9259DD-72B6-7CDC-8940-F696F45CE82F}"/>
          </ac:spMkLst>
        </pc:spChg>
        <pc:spChg chg="mod">
          <ac:chgData name="Rob Luijten" userId="3656dec8-07ff-49b6-baa7-7de42837e1f6" providerId="ADAL" clId="{6230CDDC-0342-42D4-9D14-1054497BD012}" dt="2022-06-02T18:05:31.952" v="3853" actId="313"/>
          <ac:spMkLst>
            <pc:docMk/>
            <pc:sldMk cId="2703192946" sldId="352"/>
            <ac:spMk id="5" creationId="{7A0FAC0E-7686-6846-2330-CFA9D6EA9DBD}"/>
          </ac:spMkLst>
        </pc:spChg>
        <pc:spChg chg="mod">
          <ac:chgData name="Rob Luijten" userId="3656dec8-07ff-49b6-baa7-7de42837e1f6" providerId="ADAL" clId="{6230CDDC-0342-42D4-9D14-1054497BD012}" dt="2022-06-02T12:25:47.446" v="3744" actId="207"/>
          <ac:spMkLst>
            <pc:docMk/>
            <pc:sldMk cId="2703192946" sldId="352"/>
            <ac:spMk id="9" creationId="{FD25673A-273D-4FB9-BD11-28B8206B1CA8}"/>
          </ac:spMkLst>
        </pc:spChg>
      </pc:sldChg>
      <pc:sldChg chg="addSp delSp modSp new mod modAnim">
        <pc:chgData name="Rob Luijten" userId="3656dec8-07ff-49b6-baa7-7de42837e1f6" providerId="ADAL" clId="{6230CDDC-0342-42D4-9D14-1054497BD012}" dt="2022-06-02T18:09:49.712" v="3911"/>
        <pc:sldMkLst>
          <pc:docMk/>
          <pc:sldMk cId="2971852341" sldId="353"/>
        </pc:sldMkLst>
        <pc:spChg chg="del">
          <ac:chgData name="Rob Luijten" userId="3656dec8-07ff-49b6-baa7-7de42837e1f6" providerId="ADAL" clId="{6230CDDC-0342-42D4-9D14-1054497BD012}" dt="2022-06-02T12:09:42.311" v="1577" actId="478"/>
          <ac:spMkLst>
            <pc:docMk/>
            <pc:sldMk cId="2971852341" sldId="353"/>
            <ac:spMk id="2" creationId="{AC1AE53E-D2B7-EDE5-0E59-94D2E63B8B83}"/>
          </ac:spMkLst>
        </pc:spChg>
        <pc:spChg chg="del">
          <ac:chgData name="Rob Luijten" userId="3656dec8-07ff-49b6-baa7-7de42837e1f6" providerId="ADAL" clId="{6230CDDC-0342-42D4-9D14-1054497BD012}" dt="2022-06-02T12:09:43.810" v="1578" actId="478"/>
          <ac:spMkLst>
            <pc:docMk/>
            <pc:sldMk cId="2971852341" sldId="353"/>
            <ac:spMk id="3" creationId="{054CE5DA-7729-EA48-999E-E10342CC3F92}"/>
          </ac:spMkLst>
        </pc:spChg>
        <pc:picChg chg="add mod">
          <ac:chgData name="Rob Luijten" userId="3656dec8-07ff-49b6-baa7-7de42837e1f6" providerId="ADAL" clId="{6230CDDC-0342-42D4-9D14-1054497BD012}" dt="2022-06-02T18:09:48.404" v="3910" actId="1076"/>
          <ac:picMkLst>
            <pc:docMk/>
            <pc:sldMk cId="2971852341" sldId="353"/>
            <ac:picMk id="7" creationId="{6AEB621D-8A03-A562-512C-C3895210AEA6}"/>
          </ac:picMkLst>
        </pc:picChg>
      </pc:sldChg>
      <pc:sldChg chg="delSp modSp add mod">
        <pc:chgData name="Rob Luijten" userId="3656dec8-07ff-49b6-baa7-7de42837e1f6" providerId="ADAL" clId="{6230CDDC-0342-42D4-9D14-1054497BD012}" dt="2022-06-02T12:27:21.478" v="3840" actId="207"/>
        <pc:sldMkLst>
          <pc:docMk/>
          <pc:sldMk cId="4018196610" sldId="354"/>
        </pc:sldMkLst>
        <pc:spChg chg="mod">
          <ac:chgData name="Rob Luijten" userId="3656dec8-07ff-49b6-baa7-7de42837e1f6" providerId="ADAL" clId="{6230CDDC-0342-42D4-9D14-1054497BD012}" dt="2022-06-02T12:10:02.231" v="1619" actId="20577"/>
          <ac:spMkLst>
            <pc:docMk/>
            <pc:sldMk cId="4018196610" sldId="354"/>
            <ac:spMk id="2" creationId="{E641AB35-6FF8-B685-69C6-BAA7C5B2BA92}"/>
          </ac:spMkLst>
        </pc:spChg>
        <pc:spChg chg="mod">
          <ac:chgData name="Rob Luijten" userId="3656dec8-07ff-49b6-baa7-7de42837e1f6" providerId="ADAL" clId="{6230CDDC-0342-42D4-9D14-1054497BD012}" dt="2022-06-02T12:27:21.478" v="3840" actId="207"/>
          <ac:spMkLst>
            <pc:docMk/>
            <pc:sldMk cId="4018196610" sldId="354"/>
            <ac:spMk id="3" creationId="{E1313D02-B698-7862-BC62-581D3779AB29}"/>
          </ac:spMkLst>
        </pc:spChg>
        <pc:spChg chg="del">
          <ac:chgData name="Rob Luijten" userId="3656dec8-07ff-49b6-baa7-7de42837e1f6" providerId="ADAL" clId="{6230CDDC-0342-42D4-9D14-1054497BD012}" dt="2022-06-02T12:09:55.381" v="1583" actId="478"/>
          <ac:spMkLst>
            <pc:docMk/>
            <pc:sldMk cId="4018196610" sldId="354"/>
            <ac:spMk id="7" creationId="{77BAE7E8-0A35-CBFD-1028-27D57CC23956}"/>
          </ac:spMkLst>
        </pc:spChg>
      </pc:sldChg>
      <pc:sldChg chg="add del">
        <pc:chgData name="Rob Luijten" userId="3656dec8-07ff-49b6-baa7-7de42837e1f6" providerId="ADAL" clId="{6230CDDC-0342-42D4-9D14-1054497BD012}" dt="2022-06-02T12:09:50.219" v="1581"/>
        <pc:sldMkLst>
          <pc:docMk/>
          <pc:sldMk cId="4134963807" sldId="354"/>
        </pc:sldMkLst>
      </pc:sldChg>
      <pc:sldChg chg="addSp delSp modSp new mod">
        <pc:chgData name="Rob Luijten" userId="3656dec8-07ff-49b6-baa7-7de42837e1f6" providerId="ADAL" clId="{6230CDDC-0342-42D4-9D14-1054497BD012}" dt="2022-06-02T12:12:54.212" v="1688"/>
        <pc:sldMkLst>
          <pc:docMk/>
          <pc:sldMk cId="386049184" sldId="355"/>
        </pc:sldMkLst>
        <pc:spChg chg="mod">
          <ac:chgData name="Rob Luijten" userId="3656dec8-07ff-49b6-baa7-7de42837e1f6" providerId="ADAL" clId="{6230CDDC-0342-42D4-9D14-1054497BD012}" dt="2022-06-02T12:12:13.184" v="1676" actId="20577"/>
          <ac:spMkLst>
            <pc:docMk/>
            <pc:sldMk cId="386049184" sldId="355"/>
            <ac:spMk id="2" creationId="{C4D28CCE-0AF8-B51B-0FE4-06B29FF6AC67}"/>
          </ac:spMkLst>
        </pc:spChg>
        <pc:spChg chg="add del">
          <ac:chgData name="Rob Luijten" userId="3656dec8-07ff-49b6-baa7-7de42837e1f6" providerId="ADAL" clId="{6230CDDC-0342-42D4-9D14-1054497BD012}" dt="2022-06-02T12:12:25.405" v="1679"/>
          <ac:spMkLst>
            <pc:docMk/>
            <pc:sldMk cId="386049184" sldId="355"/>
            <ac:spMk id="3" creationId="{3A7DCA1D-1565-6424-831F-71EB570598A9}"/>
          </ac:spMkLst>
        </pc:spChg>
        <pc:picChg chg="add mod">
          <ac:chgData name="Rob Luijten" userId="3656dec8-07ff-49b6-baa7-7de42837e1f6" providerId="ADAL" clId="{6230CDDC-0342-42D4-9D14-1054497BD012}" dt="2022-06-02T12:12:39.138" v="1686" actId="1076"/>
          <ac:picMkLst>
            <pc:docMk/>
            <pc:sldMk cId="386049184" sldId="355"/>
            <ac:picMk id="7" creationId="{C41B1F48-2CC1-F2D8-E2E4-EC961C9DAD36}"/>
          </ac:picMkLst>
        </pc:picChg>
        <pc:picChg chg="add del mod">
          <ac:chgData name="Rob Luijten" userId="3656dec8-07ff-49b6-baa7-7de42837e1f6" providerId="ADAL" clId="{6230CDDC-0342-42D4-9D14-1054497BD012}" dt="2022-06-02T12:12:54.212" v="1688"/>
          <ac:picMkLst>
            <pc:docMk/>
            <pc:sldMk cId="386049184" sldId="355"/>
            <ac:picMk id="8" creationId="{E2ED8ED6-2011-0DEF-39C7-63FECD60F347}"/>
          </ac:picMkLst>
        </pc:picChg>
      </pc:sldChg>
      <pc:sldChg chg="add">
        <pc:chgData name="Rob Luijten" userId="3656dec8-07ff-49b6-baa7-7de42837e1f6" providerId="ADAL" clId="{6230CDDC-0342-42D4-9D14-1054497BD012}" dt="2022-06-02T12:12:57.224" v="1689"/>
        <pc:sldMkLst>
          <pc:docMk/>
          <pc:sldMk cId="3132229996" sldId="356"/>
        </pc:sldMkLst>
      </pc:sldChg>
      <pc:sldChg chg="addSp delSp modSp add mod">
        <pc:chgData name="Rob Luijten" userId="3656dec8-07ff-49b6-baa7-7de42837e1f6" providerId="ADAL" clId="{6230CDDC-0342-42D4-9D14-1054497BD012}" dt="2022-06-02T12:21:37.926" v="3460" actId="14100"/>
        <pc:sldMkLst>
          <pc:docMk/>
          <pc:sldMk cId="1190123247" sldId="357"/>
        </pc:sldMkLst>
        <pc:spChg chg="mod">
          <ac:chgData name="Rob Luijten" userId="3656dec8-07ff-49b6-baa7-7de42837e1f6" providerId="ADAL" clId="{6230CDDC-0342-42D4-9D14-1054497BD012}" dt="2022-06-02T12:14:42.832" v="2094" actId="313"/>
          <ac:spMkLst>
            <pc:docMk/>
            <pc:sldMk cId="1190123247" sldId="357"/>
            <ac:spMk id="3" creationId="{2232B60E-D251-526C-DC65-10D3ABDC3DD2}"/>
          </ac:spMkLst>
        </pc:spChg>
        <pc:picChg chg="add del mod">
          <ac:chgData name="Rob Luijten" userId="3656dec8-07ff-49b6-baa7-7de42837e1f6" providerId="ADAL" clId="{6230CDDC-0342-42D4-9D14-1054497BD012}" dt="2022-06-02T12:21:33.578" v="3458" actId="478"/>
          <ac:picMkLst>
            <pc:docMk/>
            <pc:sldMk cId="1190123247" sldId="357"/>
            <ac:picMk id="7" creationId="{BCDBF82A-63E7-C05E-EFFD-C6168130E377}"/>
          </ac:picMkLst>
        </pc:picChg>
        <pc:picChg chg="add mod">
          <ac:chgData name="Rob Luijten" userId="3656dec8-07ff-49b6-baa7-7de42837e1f6" providerId="ADAL" clId="{6230CDDC-0342-42D4-9D14-1054497BD012}" dt="2022-06-02T12:21:37.926" v="3460" actId="14100"/>
          <ac:picMkLst>
            <pc:docMk/>
            <pc:sldMk cId="1190123247" sldId="357"/>
            <ac:picMk id="8" creationId="{8762F450-FFC4-08E3-672F-2DEB561F683B}"/>
          </ac:picMkLst>
        </pc:picChg>
      </pc:sldChg>
      <pc:sldChg chg="addSp delSp modSp add mod">
        <pc:chgData name="Rob Luijten" userId="3656dec8-07ff-49b6-baa7-7de42837e1f6" providerId="ADAL" clId="{6230CDDC-0342-42D4-9D14-1054497BD012}" dt="2022-06-02T12:21:58.616" v="3469" actId="1076"/>
        <pc:sldMkLst>
          <pc:docMk/>
          <pc:sldMk cId="1915866691" sldId="358"/>
        </pc:sldMkLst>
        <pc:spChg chg="mod">
          <ac:chgData name="Rob Luijten" userId="3656dec8-07ff-49b6-baa7-7de42837e1f6" providerId="ADAL" clId="{6230CDDC-0342-42D4-9D14-1054497BD012}" dt="2022-06-02T12:15:27.382" v="2359" actId="313"/>
          <ac:spMkLst>
            <pc:docMk/>
            <pc:sldMk cId="1915866691" sldId="358"/>
            <ac:spMk id="3" creationId="{2232B60E-D251-526C-DC65-10D3ABDC3DD2}"/>
          </ac:spMkLst>
        </pc:spChg>
        <pc:picChg chg="add del mod">
          <ac:chgData name="Rob Luijten" userId="3656dec8-07ff-49b6-baa7-7de42837e1f6" providerId="ADAL" clId="{6230CDDC-0342-42D4-9D14-1054497BD012}" dt="2022-06-02T12:21:50.986" v="3464" actId="478"/>
          <ac:picMkLst>
            <pc:docMk/>
            <pc:sldMk cId="1915866691" sldId="358"/>
            <ac:picMk id="7" creationId="{FF540AE7-6B5A-0D8B-CA96-EE8EF29FB367}"/>
          </ac:picMkLst>
        </pc:picChg>
        <pc:picChg chg="add mod">
          <ac:chgData name="Rob Luijten" userId="3656dec8-07ff-49b6-baa7-7de42837e1f6" providerId="ADAL" clId="{6230CDDC-0342-42D4-9D14-1054497BD012}" dt="2022-06-02T12:21:58.616" v="3469" actId="1076"/>
          <ac:picMkLst>
            <pc:docMk/>
            <pc:sldMk cId="1915866691" sldId="358"/>
            <ac:picMk id="8" creationId="{F5B8732E-73B9-7CAC-86E7-52D1E2F2E504}"/>
          </ac:picMkLst>
        </pc:picChg>
      </pc:sldChg>
      <pc:sldChg chg="addSp delSp modSp add del mod">
        <pc:chgData name="Rob Luijten" userId="3656dec8-07ff-49b6-baa7-7de42837e1f6" providerId="ADAL" clId="{6230CDDC-0342-42D4-9D14-1054497BD012}" dt="2022-06-02T12:22:01.642" v="3471"/>
        <pc:sldMkLst>
          <pc:docMk/>
          <pc:sldMk cId="2905991673" sldId="359"/>
        </pc:sldMkLst>
        <pc:spChg chg="mod">
          <ac:chgData name="Rob Luijten" userId="3656dec8-07ff-49b6-baa7-7de42837e1f6" providerId="ADAL" clId="{6230CDDC-0342-42D4-9D14-1054497BD012}" dt="2022-06-02T12:15:37.904" v="2375" actId="20577"/>
          <ac:spMkLst>
            <pc:docMk/>
            <pc:sldMk cId="2905991673" sldId="359"/>
            <ac:spMk id="2" creationId="{F60D70C9-7D7A-96D1-A04B-B83E42E2864E}"/>
          </ac:spMkLst>
        </pc:spChg>
        <pc:spChg chg="mod">
          <ac:chgData name="Rob Luijten" userId="3656dec8-07ff-49b6-baa7-7de42837e1f6" providerId="ADAL" clId="{6230CDDC-0342-42D4-9D14-1054497BD012}" dt="2022-06-02T12:16:29.640" v="2645" actId="20577"/>
          <ac:spMkLst>
            <pc:docMk/>
            <pc:sldMk cId="2905991673" sldId="359"/>
            <ac:spMk id="3" creationId="{2232B60E-D251-526C-DC65-10D3ABDC3DD2}"/>
          </ac:spMkLst>
        </pc:spChg>
        <pc:picChg chg="add del mod">
          <ac:chgData name="Rob Luijten" userId="3656dec8-07ff-49b6-baa7-7de42837e1f6" providerId="ADAL" clId="{6230CDDC-0342-42D4-9D14-1054497BD012}" dt="2022-06-02T12:21:48.685" v="3463" actId="21"/>
          <ac:picMkLst>
            <pc:docMk/>
            <pc:sldMk cId="2905991673" sldId="359"/>
            <ac:picMk id="7" creationId="{1648A63B-F7BC-129F-11DC-6C812E2B6554}"/>
          </ac:picMkLst>
        </pc:picChg>
        <pc:picChg chg="add mod">
          <ac:chgData name="Rob Luijten" userId="3656dec8-07ff-49b6-baa7-7de42837e1f6" providerId="ADAL" clId="{6230CDDC-0342-42D4-9D14-1054497BD012}" dt="2022-06-02T12:22:01.642" v="3471"/>
          <ac:picMkLst>
            <pc:docMk/>
            <pc:sldMk cId="2905991673" sldId="359"/>
            <ac:picMk id="8" creationId="{6F312A5C-2A45-4FA1-53ED-CC4B53EC7C00}"/>
          </ac:picMkLst>
        </pc:picChg>
      </pc:sldChg>
      <pc:sldChg chg="addSp delSp modSp add mod">
        <pc:chgData name="Rob Luijten" userId="3656dec8-07ff-49b6-baa7-7de42837e1f6" providerId="ADAL" clId="{6230CDDC-0342-42D4-9D14-1054497BD012}" dt="2022-06-02T12:22:17.754" v="3474" actId="14100"/>
        <pc:sldMkLst>
          <pc:docMk/>
          <pc:sldMk cId="4098587228" sldId="360"/>
        </pc:sldMkLst>
        <pc:spChg chg="mod">
          <ac:chgData name="Rob Luijten" userId="3656dec8-07ff-49b6-baa7-7de42837e1f6" providerId="ADAL" clId="{6230CDDC-0342-42D4-9D14-1054497BD012}" dt="2022-06-02T12:16:54.177" v="2711" actId="20577"/>
          <ac:spMkLst>
            <pc:docMk/>
            <pc:sldMk cId="4098587228" sldId="360"/>
            <ac:spMk id="2" creationId="{F60D70C9-7D7A-96D1-A04B-B83E42E2864E}"/>
          </ac:spMkLst>
        </pc:spChg>
        <pc:spChg chg="mod">
          <ac:chgData name="Rob Luijten" userId="3656dec8-07ff-49b6-baa7-7de42837e1f6" providerId="ADAL" clId="{6230CDDC-0342-42D4-9D14-1054497BD012}" dt="2022-06-02T12:17:28.455" v="2941" actId="20577"/>
          <ac:spMkLst>
            <pc:docMk/>
            <pc:sldMk cId="4098587228" sldId="360"/>
            <ac:spMk id="3" creationId="{2232B60E-D251-526C-DC65-10D3ABDC3DD2}"/>
          </ac:spMkLst>
        </pc:spChg>
        <pc:picChg chg="add del mod">
          <ac:chgData name="Rob Luijten" userId="3656dec8-07ff-49b6-baa7-7de42837e1f6" providerId="ADAL" clId="{6230CDDC-0342-42D4-9D14-1054497BD012}" dt="2022-06-02T12:22:00.460" v="3470" actId="21"/>
          <ac:picMkLst>
            <pc:docMk/>
            <pc:sldMk cId="4098587228" sldId="360"/>
            <ac:picMk id="7" creationId="{E18EA368-72D2-DC7B-6D52-6A7DD9966E32}"/>
          </ac:picMkLst>
        </pc:picChg>
        <pc:picChg chg="add mod">
          <ac:chgData name="Rob Luijten" userId="3656dec8-07ff-49b6-baa7-7de42837e1f6" providerId="ADAL" clId="{6230CDDC-0342-42D4-9D14-1054497BD012}" dt="2022-06-02T12:22:17.754" v="3474" actId="14100"/>
          <ac:picMkLst>
            <pc:docMk/>
            <pc:sldMk cId="4098587228" sldId="360"/>
            <ac:picMk id="8" creationId="{50C46B71-0C32-C515-D510-425F321F9557}"/>
          </ac:picMkLst>
        </pc:picChg>
      </pc:sldChg>
      <pc:sldChg chg="addSp modSp add mod">
        <pc:chgData name="Rob Luijten" userId="3656dec8-07ff-49b6-baa7-7de42837e1f6" providerId="ADAL" clId="{6230CDDC-0342-42D4-9D14-1054497BD012}" dt="2022-06-02T12:22:38.529" v="3478" actId="14100"/>
        <pc:sldMkLst>
          <pc:docMk/>
          <pc:sldMk cId="3323713179" sldId="361"/>
        </pc:sldMkLst>
        <pc:spChg chg="mod">
          <ac:chgData name="Rob Luijten" userId="3656dec8-07ff-49b6-baa7-7de42837e1f6" providerId="ADAL" clId="{6230CDDC-0342-42D4-9D14-1054497BD012}" dt="2022-06-02T12:17:43.248" v="2960" actId="20577"/>
          <ac:spMkLst>
            <pc:docMk/>
            <pc:sldMk cId="3323713179" sldId="361"/>
            <ac:spMk id="2" creationId="{F60D70C9-7D7A-96D1-A04B-B83E42E2864E}"/>
          </ac:spMkLst>
        </pc:spChg>
        <pc:spChg chg="mod">
          <ac:chgData name="Rob Luijten" userId="3656dec8-07ff-49b6-baa7-7de42837e1f6" providerId="ADAL" clId="{6230CDDC-0342-42D4-9D14-1054497BD012}" dt="2022-06-02T12:22:35.590" v="3477" actId="20577"/>
          <ac:spMkLst>
            <pc:docMk/>
            <pc:sldMk cId="3323713179" sldId="361"/>
            <ac:spMk id="3" creationId="{2232B60E-D251-526C-DC65-10D3ABDC3DD2}"/>
          </ac:spMkLst>
        </pc:spChg>
        <pc:picChg chg="add mod">
          <ac:chgData name="Rob Luijten" userId="3656dec8-07ff-49b6-baa7-7de42837e1f6" providerId="ADAL" clId="{6230CDDC-0342-42D4-9D14-1054497BD012}" dt="2022-06-02T12:22:38.529" v="3478" actId="14100"/>
          <ac:picMkLst>
            <pc:docMk/>
            <pc:sldMk cId="3323713179" sldId="361"/>
            <ac:picMk id="7" creationId="{3F5E6914-2EAB-3D01-2BB9-5696955AE071}"/>
          </ac:picMkLst>
        </pc:picChg>
      </pc:sldChg>
      <pc:sldChg chg="addSp modSp add mod">
        <pc:chgData name="Rob Luijten" userId="3656dec8-07ff-49b6-baa7-7de42837e1f6" providerId="ADAL" clId="{6230CDDC-0342-42D4-9D14-1054497BD012}" dt="2022-06-02T12:24:17.647" v="3736" actId="14100"/>
        <pc:sldMkLst>
          <pc:docMk/>
          <pc:sldMk cId="1149163892" sldId="362"/>
        </pc:sldMkLst>
        <pc:spChg chg="mod">
          <ac:chgData name="Rob Luijten" userId="3656dec8-07ff-49b6-baa7-7de42837e1f6" providerId="ADAL" clId="{6230CDDC-0342-42D4-9D14-1054497BD012}" dt="2022-06-02T12:19:19.741" v="3440" actId="20577"/>
          <ac:spMkLst>
            <pc:docMk/>
            <pc:sldMk cId="1149163892" sldId="362"/>
            <ac:spMk id="3" creationId="{2232B60E-D251-526C-DC65-10D3ABDC3DD2}"/>
          </ac:spMkLst>
        </pc:spChg>
        <pc:picChg chg="add mod">
          <ac:chgData name="Rob Luijten" userId="3656dec8-07ff-49b6-baa7-7de42837e1f6" providerId="ADAL" clId="{6230CDDC-0342-42D4-9D14-1054497BD012}" dt="2022-06-02T12:24:17.647" v="3736" actId="14100"/>
          <ac:picMkLst>
            <pc:docMk/>
            <pc:sldMk cId="1149163892" sldId="362"/>
            <ac:picMk id="7" creationId="{55A4D67B-6418-8001-EDA9-9ED37E78FBEE}"/>
          </ac:picMkLst>
        </pc:picChg>
      </pc:sldChg>
      <pc:sldChg chg="add del">
        <pc:chgData name="Rob Luijten" userId="3656dec8-07ff-49b6-baa7-7de42837e1f6" providerId="ADAL" clId="{6230CDDC-0342-42D4-9D14-1054497BD012}" dt="2022-06-02T12:18:31.477" v="3193"/>
        <pc:sldMkLst>
          <pc:docMk/>
          <pc:sldMk cId="3763651582" sldId="362"/>
        </pc:sldMkLst>
      </pc:sldChg>
      <pc:sldChg chg="addSp delSp modSp add mod">
        <pc:chgData name="Rob Luijten" userId="3656dec8-07ff-49b6-baa7-7de42837e1f6" providerId="ADAL" clId="{6230CDDC-0342-42D4-9D14-1054497BD012}" dt="2022-06-02T12:23:58.956" v="3733" actId="14100"/>
        <pc:sldMkLst>
          <pc:docMk/>
          <pc:sldMk cId="1663267788" sldId="363"/>
        </pc:sldMkLst>
        <pc:spChg chg="mod">
          <ac:chgData name="Rob Luijten" userId="3656dec8-07ff-49b6-baa7-7de42837e1f6" providerId="ADAL" clId="{6230CDDC-0342-42D4-9D14-1054497BD012}" dt="2022-06-02T12:23:42.367" v="3728" actId="20577"/>
          <ac:spMkLst>
            <pc:docMk/>
            <pc:sldMk cId="1663267788" sldId="363"/>
            <ac:spMk id="3" creationId="{2232B60E-D251-526C-DC65-10D3ABDC3DD2}"/>
          </ac:spMkLst>
        </pc:spChg>
        <pc:picChg chg="del">
          <ac:chgData name="Rob Luijten" userId="3656dec8-07ff-49b6-baa7-7de42837e1f6" providerId="ADAL" clId="{6230CDDC-0342-42D4-9D14-1054497BD012}" dt="2022-06-02T12:23:52.276" v="3729" actId="478"/>
          <ac:picMkLst>
            <pc:docMk/>
            <pc:sldMk cId="1663267788" sldId="363"/>
            <ac:picMk id="7" creationId="{3F5E6914-2EAB-3D01-2BB9-5696955AE071}"/>
          </ac:picMkLst>
        </pc:picChg>
        <pc:picChg chg="add mod">
          <ac:chgData name="Rob Luijten" userId="3656dec8-07ff-49b6-baa7-7de42837e1f6" providerId="ADAL" clId="{6230CDDC-0342-42D4-9D14-1054497BD012}" dt="2022-06-02T12:23:58.956" v="3733" actId="14100"/>
          <ac:picMkLst>
            <pc:docMk/>
            <pc:sldMk cId="1663267788" sldId="363"/>
            <ac:picMk id="8" creationId="{6D529DBE-3EBB-C42C-2A78-29EE87B6AE34}"/>
          </ac:picMkLst>
        </pc:picChg>
      </pc:sldChg>
      <pc:sldChg chg="addSp delSp modSp add mod">
        <pc:chgData name="Rob Luijten" userId="3656dec8-07ff-49b6-baa7-7de42837e1f6" providerId="ADAL" clId="{6230CDDC-0342-42D4-9D14-1054497BD012}" dt="2022-06-02T15:12:04.654" v="3852" actId="1076"/>
        <pc:sldMkLst>
          <pc:docMk/>
          <pc:sldMk cId="3261246654" sldId="364"/>
        </pc:sldMkLst>
        <pc:spChg chg="del mod">
          <ac:chgData name="Rob Luijten" userId="3656dec8-07ff-49b6-baa7-7de42837e1f6" providerId="ADAL" clId="{6230CDDC-0342-42D4-9D14-1054497BD012}" dt="2022-06-02T15:11:58.841" v="3849" actId="478"/>
          <ac:spMkLst>
            <pc:docMk/>
            <pc:sldMk cId="3261246654" sldId="364"/>
            <ac:spMk id="3" creationId="{0350A982-7142-89E6-11C8-A6066D9BFC27}"/>
          </ac:spMkLst>
        </pc:spChg>
        <pc:picChg chg="add del mod">
          <ac:chgData name="Rob Luijten" userId="3656dec8-07ff-49b6-baa7-7de42837e1f6" providerId="ADAL" clId="{6230CDDC-0342-42D4-9D14-1054497BD012}" dt="2022-06-02T15:11:55.592" v="3848" actId="478"/>
          <ac:picMkLst>
            <pc:docMk/>
            <pc:sldMk cId="3261246654" sldId="364"/>
            <ac:picMk id="7" creationId="{C0601692-74F4-1FE8-CE29-A82BF71B0D54}"/>
          </ac:picMkLst>
        </pc:picChg>
        <pc:picChg chg="add mod">
          <ac:chgData name="Rob Luijten" userId="3656dec8-07ff-49b6-baa7-7de42837e1f6" providerId="ADAL" clId="{6230CDDC-0342-42D4-9D14-1054497BD012}" dt="2022-06-02T15:12:04.654" v="3852" actId="1076"/>
          <ac:picMkLst>
            <pc:docMk/>
            <pc:sldMk cId="3261246654" sldId="364"/>
            <ac:picMk id="9" creationId="{9CA4030A-1CE1-9E40-49CD-F7383C380995}"/>
          </ac:picMkLst>
        </pc:picChg>
      </pc:sldChg>
      <pc:sldChg chg="add del">
        <pc:chgData name="Rob Luijten" userId="3656dec8-07ff-49b6-baa7-7de42837e1f6" providerId="ADAL" clId="{6230CDDC-0342-42D4-9D14-1054497BD012}" dt="2022-06-02T15:11:32.393" v="3844"/>
        <pc:sldMkLst>
          <pc:docMk/>
          <pc:sldMk cId="2328493530" sldId="365"/>
        </pc:sldMkLst>
      </pc:sldChg>
    </pc:docChg>
  </pc:docChgLst>
  <pc:docChgLst>
    <pc:chgData name="Rob Luijten" userId="3656dec8-07ff-49b6-baa7-7de42837e1f6" providerId="ADAL" clId="{040A2AB9-20B8-4C32-ACE9-A3D0FC7F43BF}"/>
    <pc:docChg chg="undo custSel addSld delSld modSld sldOrd">
      <pc:chgData name="Rob Luijten" userId="3656dec8-07ff-49b6-baa7-7de42837e1f6" providerId="ADAL" clId="{040A2AB9-20B8-4C32-ACE9-A3D0FC7F43BF}" dt="2022-02-22T08:13:45.488" v="237" actId="47"/>
      <pc:docMkLst>
        <pc:docMk/>
      </pc:docMkLst>
      <pc:sldChg chg="modSp new del mod ord">
        <pc:chgData name="Rob Luijten" userId="3656dec8-07ff-49b6-baa7-7de42837e1f6" providerId="ADAL" clId="{040A2AB9-20B8-4C32-ACE9-A3D0FC7F43BF}" dt="2022-02-22T08:13:45.488" v="237" actId="47"/>
        <pc:sldMkLst>
          <pc:docMk/>
          <pc:sldMk cId="863807766" sldId="336"/>
        </pc:sldMkLst>
        <pc:spChg chg="mod">
          <ac:chgData name="Rob Luijten" userId="3656dec8-07ff-49b6-baa7-7de42837e1f6" providerId="ADAL" clId="{040A2AB9-20B8-4C32-ACE9-A3D0FC7F43BF}" dt="2022-02-22T08:08:44.202" v="163" actId="20577"/>
          <ac:spMkLst>
            <pc:docMk/>
            <pc:sldMk cId="863807766" sldId="336"/>
            <ac:spMk id="2" creationId="{AC018C98-A98B-44B3-81AE-90B4FD73B526}"/>
          </ac:spMkLst>
        </pc:spChg>
      </pc:sldChg>
      <pc:sldChg chg="addSp modSp new mod">
        <pc:chgData name="Rob Luijten" userId="3656dec8-07ff-49b6-baa7-7de42837e1f6" providerId="ADAL" clId="{040A2AB9-20B8-4C32-ACE9-A3D0FC7F43BF}" dt="2022-02-22T08:12:31.873" v="236" actId="1076"/>
        <pc:sldMkLst>
          <pc:docMk/>
          <pc:sldMk cId="4058096209" sldId="337"/>
        </pc:sldMkLst>
        <pc:spChg chg="mod">
          <ac:chgData name="Rob Luijten" userId="3656dec8-07ff-49b6-baa7-7de42837e1f6" providerId="ADAL" clId="{040A2AB9-20B8-4C32-ACE9-A3D0FC7F43BF}" dt="2022-02-22T07:49:49.165" v="42" actId="20577"/>
          <ac:spMkLst>
            <pc:docMk/>
            <pc:sldMk cId="4058096209" sldId="337"/>
            <ac:spMk id="2" creationId="{D95234BB-A5F1-4D70-84EC-49B0013C3F06}"/>
          </ac:spMkLst>
        </pc:spChg>
        <pc:spChg chg="mod">
          <ac:chgData name="Rob Luijten" userId="3656dec8-07ff-49b6-baa7-7de42837e1f6" providerId="ADAL" clId="{040A2AB9-20B8-4C32-ACE9-A3D0FC7F43BF}" dt="2022-02-22T08:08:53.508" v="166" actId="403"/>
          <ac:spMkLst>
            <pc:docMk/>
            <pc:sldMk cId="4058096209" sldId="337"/>
            <ac:spMk id="3" creationId="{61F17B58-03AD-45CE-B0EA-DA2B89DAC0F6}"/>
          </ac:spMkLst>
        </pc:spChg>
        <pc:spChg chg="add mod">
          <ac:chgData name="Rob Luijten" userId="3656dec8-07ff-49b6-baa7-7de42837e1f6" providerId="ADAL" clId="{040A2AB9-20B8-4C32-ACE9-A3D0FC7F43BF}" dt="2022-02-22T08:12:31.873" v="236" actId="1076"/>
          <ac:spMkLst>
            <pc:docMk/>
            <pc:sldMk cId="4058096209" sldId="337"/>
            <ac:spMk id="7" creationId="{CEB022B6-2476-4F79-B566-7DD04B69389E}"/>
          </ac:spMkLst>
        </pc:spChg>
      </pc:sldChg>
      <pc:sldChg chg="addSp modSp new mod">
        <pc:chgData name="Rob Luijten" userId="3656dec8-07ff-49b6-baa7-7de42837e1f6" providerId="ADAL" clId="{040A2AB9-20B8-4C32-ACE9-A3D0FC7F43BF}" dt="2022-02-22T08:08:30.993" v="162" actId="1076"/>
        <pc:sldMkLst>
          <pc:docMk/>
          <pc:sldMk cId="1548737838" sldId="338"/>
        </pc:sldMkLst>
        <pc:spChg chg="mod">
          <ac:chgData name="Rob Luijten" userId="3656dec8-07ff-49b6-baa7-7de42837e1f6" providerId="ADAL" clId="{040A2AB9-20B8-4C32-ACE9-A3D0FC7F43BF}" dt="2022-02-22T07:53:20.434" v="98" actId="20577"/>
          <ac:spMkLst>
            <pc:docMk/>
            <pc:sldMk cId="1548737838" sldId="338"/>
            <ac:spMk id="2" creationId="{6FD65B3C-CD32-46B6-A623-961BD61B139D}"/>
          </ac:spMkLst>
        </pc:spChg>
        <pc:spChg chg="mod">
          <ac:chgData name="Rob Luijten" userId="3656dec8-07ff-49b6-baa7-7de42837e1f6" providerId="ADAL" clId="{040A2AB9-20B8-4C32-ACE9-A3D0FC7F43BF}" dt="2022-02-22T07:59:33.237" v="131" actId="20577"/>
          <ac:spMkLst>
            <pc:docMk/>
            <pc:sldMk cId="1548737838" sldId="338"/>
            <ac:spMk id="3" creationId="{3D2DDD78-FB20-47E3-B7F0-A0C919C09620}"/>
          </ac:spMkLst>
        </pc:spChg>
        <pc:picChg chg="add mod">
          <ac:chgData name="Rob Luijten" userId="3656dec8-07ff-49b6-baa7-7de42837e1f6" providerId="ADAL" clId="{040A2AB9-20B8-4C32-ACE9-A3D0FC7F43BF}" dt="2022-02-22T08:08:30.993" v="162" actId="1076"/>
          <ac:picMkLst>
            <pc:docMk/>
            <pc:sldMk cId="1548737838" sldId="338"/>
            <ac:picMk id="8" creationId="{B5EE1671-B4EF-49CC-958C-13C8BBED5ED0}"/>
          </ac:picMkLst>
        </pc:picChg>
      </pc:sldChg>
      <pc:sldChg chg="addSp modSp new mod">
        <pc:chgData name="Rob Luijten" userId="3656dec8-07ff-49b6-baa7-7de42837e1f6" providerId="ADAL" clId="{040A2AB9-20B8-4C32-ACE9-A3D0FC7F43BF}" dt="2022-02-22T08:07:51.358" v="158" actId="1076"/>
        <pc:sldMkLst>
          <pc:docMk/>
          <pc:sldMk cId="3457333738" sldId="339"/>
        </pc:sldMkLst>
        <pc:spChg chg="mod">
          <ac:chgData name="Rob Luijten" userId="3656dec8-07ff-49b6-baa7-7de42837e1f6" providerId="ADAL" clId="{040A2AB9-20B8-4C32-ACE9-A3D0FC7F43BF}" dt="2022-02-22T07:53:52.622" v="128" actId="20577"/>
          <ac:spMkLst>
            <pc:docMk/>
            <pc:sldMk cId="3457333738" sldId="339"/>
            <ac:spMk id="2" creationId="{1650BCB4-DDC2-4470-A235-945C7FBD7F0A}"/>
          </ac:spMkLst>
        </pc:spChg>
        <pc:spChg chg="mod">
          <ac:chgData name="Rob Luijten" userId="3656dec8-07ff-49b6-baa7-7de42837e1f6" providerId="ADAL" clId="{040A2AB9-20B8-4C32-ACE9-A3D0FC7F43BF}" dt="2022-02-22T07:57:52.338" v="129" actId="5793"/>
          <ac:spMkLst>
            <pc:docMk/>
            <pc:sldMk cId="3457333738" sldId="339"/>
            <ac:spMk id="3" creationId="{D95128A1-B755-4E2E-8FCB-E719A46B6D7E}"/>
          </ac:spMkLst>
        </pc:spChg>
        <pc:picChg chg="add mod">
          <ac:chgData name="Rob Luijten" userId="3656dec8-07ff-49b6-baa7-7de42837e1f6" providerId="ADAL" clId="{040A2AB9-20B8-4C32-ACE9-A3D0FC7F43BF}" dt="2022-02-22T08:07:51.358" v="158" actId="1076"/>
          <ac:picMkLst>
            <pc:docMk/>
            <pc:sldMk cId="3457333738" sldId="339"/>
            <ac:picMk id="7" creationId="{1B176492-A6A8-4BB7-B3F2-17ADF7DE337F}"/>
          </ac:picMkLst>
        </pc:picChg>
        <pc:picChg chg="add mod">
          <ac:chgData name="Rob Luijten" userId="3656dec8-07ff-49b6-baa7-7de42837e1f6" providerId="ADAL" clId="{040A2AB9-20B8-4C32-ACE9-A3D0FC7F43BF}" dt="2022-02-22T08:07:51.358" v="158" actId="1076"/>
          <ac:picMkLst>
            <pc:docMk/>
            <pc:sldMk cId="3457333738" sldId="339"/>
            <ac:picMk id="9" creationId="{1DBB52A1-53BC-470A-81F0-FE224AC74C9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397CF-E02E-4903-A055-890F16227311}" type="datetimeFigureOut">
              <a:rPr lang="en-GB" smtClean="0"/>
              <a:t>10/06/2022</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9AB66-6B1B-4D33-8EC2-D94AB424B261}" type="slidenum">
              <a:rPr lang="en-GB" smtClean="0"/>
              <a:t>‹nr.›</a:t>
            </a:fld>
            <a:endParaRPr lang="en-GB"/>
          </a:p>
        </p:txBody>
      </p:sp>
    </p:spTree>
    <p:extLst>
      <p:ext uri="{BB962C8B-B14F-4D97-AF65-F5344CB8AC3E}">
        <p14:creationId xmlns:p14="http://schemas.microsoft.com/office/powerpoint/2010/main" val="116821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nl.wikipedia.org/wiki/Riet"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nl.wikipedia.org/wiki/Ex_ante" TargetMode="External"/><Relationship Id="rId4" Type="http://schemas.openxmlformats.org/officeDocument/2006/relationships/hyperlink" Target="https://nl.wikipedia.org/wiki/Nitraat"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a:t>
            </a:fld>
            <a:endParaRPr lang="en-GB" dirty="0"/>
          </a:p>
        </p:txBody>
      </p:sp>
    </p:spTree>
    <p:extLst>
      <p:ext uri="{BB962C8B-B14F-4D97-AF65-F5344CB8AC3E}">
        <p14:creationId xmlns:p14="http://schemas.microsoft.com/office/powerpoint/2010/main" val="3128657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Uitwerken van de volgende gedeelten (is……allemaal in de </a:t>
            </a:r>
            <a:r>
              <a:rPr lang="nl-NL" dirty="0" err="1"/>
              <a:t>mer</a:t>
            </a:r>
            <a:r>
              <a:rPr lang="nl-NL" dirty="0"/>
              <a:t> opgenomen, zou eigenlijk allemaal copy paste werk kunnen zijn!, zet het wel een beetje in je eigen taal). </a:t>
            </a:r>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13</a:t>
            </a:fld>
            <a:endParaRPr lang="en-GB"/>
          </a:p>
        </p:txBody>
      </p:sp>
    </p:spTree>
    <p:extLst>
      <p:ext uri="{BB962C8B-B14F-4D97-AF65-F5344CB8AC3E}">
        <p14:creationId xmlns:p14="http://schemas.microsoft.com/office/powerpoint/2010/main" val="4236092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2</a:t>
            </a:fld>
            <a:endParaRPr lang="en-GB"/>
          </a:p>
        </p:txBody>
      </p:sp>
    </p:spTree>
    <p:extLst>
      <p:ext uri="{BB962C8B-B14F-4D97-AF65-F5344CB8AC3E}">
        <p14:creationId xmlns:p14="http://schemas.microsoft.com/office/powerpoint/2010/main" val="2571605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err="1"/>
              <a:t>Leerlingen</a:t>
            </a:r>
            <a:r>
              <a:rPr lang="en-GB" dirty="0"/>
              <a:t> </a:t>
            </a:r>
            <a:r>
              <a:rPr lang="en-GB" dirty="0" err="1"/>
              <a:t>hebben</a:t>
            </a:r>
            <a:r>
              <a:rPr lang="en-GB" dirty="0"/>
              <a:t> </a:t>
            </a:r>
            <a:r>
              <a:rPr lang="en-GB" dirty="0" err="1"/>
              <a:t>voor</a:t>
            </a:r>
            <a:r>
              <a:rPr lang="en-GB" dirty="0"/>
              <a:t> het </a:t>
            </a:r>
            <a:r>
              <a:rPr lang="en-GB" dirty="0" err="1"/>
              <a:t>poelenonderzoek</a:t>
            </a:r>
            <a:r>
              <a:rPr lang="en-GB" dirty="0"/>
              <a:t> in L3 (maar </a:t>
            </a:r>
            <a:r>
              <a:rPr lang="en-GB" dirty="0" err="1"/>
              <a:t>ook</a:t>
            </a:r>
            <a:r>
              <a:rPr lang="en-GB" dirty="0"/>
              <a:t> </a:t>
            </a:r>
            <a:r>
              <a:rPr lang="en-GB" dirty="0" err="1"/>
              <a:t>bij</a:t>
            </a:r>
            <a:r>
              <a:rPr lang="en-GB" dirty="0"/>
              <a:t> in L2) </a:t>
            </a:r>
            <a:r>
              <a:rPr lang="en-GB" dirty="0" err="1"/>
              <a:t>gekeken</a:t>
            </a:r>
            <a:r>
              <a:rPr lang="en-GB" dirty="0"/>
              <a:t> </a:t>
            </a:r>
            <a:r>
              <a:rPr lang="en-GB" dirty="0" err="1"/>
              <a:t>naar</a:t>
            </a:r>
            <a:r>
              <a:rPr lang="en-GB" dirty="0"/>
              <a:t> of het </a:t>
            </a:r>
            <a:r>
              <a:rPr lang="en-GB" dirty="0" err="1"/>
              <a:t>wenselijk</a:t>
            </a:r>
            <a:r>
              <a:rPr lang="en-GB" dirty="0"/>
              <a:t> is of </a:t>
            </a:r>
            <a:r>
              <a:rPr lang="en-GB" dirty="0" err="1"/>
              <a:t>niet</a:t>
            </a:r>
            <a:r>
              <a:rPr lang="en-GB" dirty="0"/>
              <a:t> in de </a:t>
            </a:r>
            <a:r>
              <a:rPr lang="en-GB" dirty="0" err="1"/>
              <a:t>groene</a:t>
            </a:r>
            <a:r>
              <a:rPr lang="en-GB" dirty="0"/>
              <a:t>/</a:t>
            </a:r>
            <a:r>
              <a:rPr lang="en-GB" dirty="0" err="1"/>
              <a:t>blauw</a:t>
            </a:r>
            <a:r>
              <a:rPr lang="en-GB" dirty="0"/>
              <a:t> </a:t>
            </a:r>
            <a:r>
              <a:rPr lang="en-GB" dirty="0" err="1"/>
              <a:t>dooradering</a:t>
            </a:r>
            <a:r>
              <a:rPr lang="en-GB" dirty="0"/>
              <a:t> van </a:t>
            </a:r>
            <a:r>
              <a:rPr lang="en-GB" dirty="0" err="1"/>
              <a:t>een</a:t>
            </a:r>
            <a:r>
              <a:rPr lang="en-GB" dirty="0"/>
              <a:t> </a:t>
            </a:r>
            <a:r>
              <a:rPr lang="en-GB" dirty="0" err="1"/>
              <a:t>stad</a:t>
            </a:r>
            <a:r>
              <a:rPr lang="en-GB" dirty="0"/>
              <a:t> om extra </a:t>
            </a:r>
            <a:r>
              <a:rPr lang="en-GB" dirty="0" err="1"/>
              <a:t>poelen</a:t>
            </a:r>
            <a:r>
              <a:rPr lang="en-GB" dirty="0"/>
              <a:t> </a:t>
            </a:r>
            <a:r>
              <a:rPr lang="en-GB" dirty="0" err="1"/>
              <a:t>aan</a:t>
            </a:r>
            <a:r>
              <a:rPr lang="en-GB" dirty="0"/>
              <a:t> te </a:t>
            </a:r>
            <a:r>
              <a:rPr lang="en-GB" dirty="0" err="1"/>
              <a:t>leggen</a:t>
            </a:r>
            <a:r>
              <a:rPr lang="en-GB" dirty="0"/>
              <a:t>. </a:t>
            </a:r>
            <a:br>
              <a:rPr lang="en-GB" dirty="0"/>
            </a:br>
            <a:br>
              <a:rPr lang="en-GB" dirty="0"/>
            </a:br>
            <a:r>
              <a:rPr lang="en-GB" dirty="0" err="1"/>
              <a:t>Daar</a:t>
            </a:r>
            <a:r>
              <a:rPr lang="en-GB" dirty="0"/>
              <a:t> </a:t>
            </a:r>
            <a:r>
              <a:rPr lang="en-GB" dirty="0" err="1"/>
              <a:t>worden</a:t>
            </a:r>
            <a:r>
              <a:rPr lang="en-GB" dirty="0"/>
              <a:t> de </a:t>
            </a:r>
            <a:r>
              <a:rPr lang="en-GB" dirty="0" err="1"/>
              <a:t>kosten</a:t>
            </a:r>
            <a:r>
              <a:rPr lang="en-GB" dirty="0"/>
              <a:t> </a:t>
            </a:r>
            <a:r>
              <a:rPr lang="en-GB" dirty="0" err="1"/>
              <a:t>en</a:t>
            </a:r>
            <a:r>
              <a:rPr lang="en-GB" dirty="0"/>
              <a:t> </a:t>
            </a:r>
            <a:r>
              <a:rPr lang="en-GB" dirty="0" err="1"/>
              <a:t>baten</a:t>
            </a:r>
            <a:r>
              <a:rPr lang="en-GB" dirty="0"/>
              <a:t> prima </a:t>
            </a:r>
            <a:r>
              <a:rPr lang="en-GB" dirty="0" err="1"/>
              <a:t>naast</a:t>
            </a:r>
            <a:r>
              <a:rPr lang="en-GB" dirty="0"/>
              <a:t> </a:t>
            </a:r>
            <a:r>
              <a:rPr lang="en-GB" dirty="0" err="1"/>
              <a:t>elkaar</a:t>
            </a:r>
            <a:r>
              <a:rPr lang="en-GB" dirty="0"/>
              <a:t> </a:t>
            </a:r>
            <a:r>
              <a:rPr lang="en-GB" dirty="0" err="1"/>
              <a:t>uitgelegd</a:t>
            </a:r>
            <a:r>
              <a:rPr lang="en-GB" dirty="0"/>
              <a:t>! Laat het de </a:t>
            </a:r>
            <a:r>
              <a:rPr lang="en-GB" dirty="0" err="1"/>
              <a:t>leerlingen</a:t>
            </a:r>
            <a:r>
              <a:rPr lang="en-GB" dirty="0"/>
              <a:t> </a:t>
            </a:r>
            <a:r>
              <a:rPr lang="en-GB" dirty="0" err="1"/>
              <a:t>zelf</a:t>
            </a:r>
            <a:r>
              <a:rPr lang="en-GB" dirty="0"/>
              <a:t> </a:t>
            </a:r>
            <a:r>
              <a:rPr lang="en-GB" dirty="0" err="1"/>
              <a:t>uitleggen</a:t>
            </a:r>
            <a:r>
              <a:rPr lang="en-GB" dirty="0"/>
              <a:t>.  </a:t>
            </a:r>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3</a:t>
            </a:fld>
            <a:endParaRPr lang="en-GB"/>
          </a:p>
        </p:txBody>
      </p:sp>
    </p:spTree>
    <p:extLst>
      <p:ext uri="{BB962C8B-B14F-4D97-AF65-F5344CB8AC3E}">
        <p14:creationId xmlns:p14="http://schemas.microsoft.com/office/powerpoint/2010/main" val="2985170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sz="1050" b="0" i="0" dirty="0">
                <a:solidFill>
                  <a:srgbClr val="202122"/>
                </a:solidFill>
                <a:effectLst/>
                <a:latin typeface="Arial" panose="020B0604020202020204" pitchFamily="34" charset="0"/>
              </a:rPr>
              <a:t>Omdat elke baat in een maatschappelijke kosten-batenanalyse (MKBA) berekend wordt door een hoeveelheid met een prijs te vermenigvuldigen, zijn getallen nodig voor de hoeveelheid en het prijskaartje. Bijvoorbeeld: een baat van het natuurtype </a:t>
            </a:r>
            <a:r>
              <a:rPr lang="nl-NL" sz="1050" b="0" i="0" u="none" strike="noStrike" dirty="0">
                <a:solidFill>
                  <a:srgbClr val="0645AD"/>
                </a:solidFill>
                <a:effectLst/>
                <a:latin typeface="Arial" panose="020B0604020202020204" pitchFamily="34" charset="0"/>
                <a:hlinkClick r:id="rId3" tooltip="Riet"/>
              </a:rPr>
              <a:t>riet</a:t>
            </a:r>
            <a:r>
              <a:rPr lang="nl-NL" sz="1050" b="0" i="0" dirty="0">
                <a:solidFill>
                  <a:srgbClr val="202122"/>
                </a:solidFill>
                <a:effectLst/>
                <a:latin typeface="Arial" panose="020B0604020202020204" pitchFamily="34" charset="0"/>
              </a:rPr>
              <a:t> is 'schoon water door </a:t>
            </a:r>
            <a:r>
              <a:rPr lang="nl-NL" sz="1050" b="0" i="0" dirty="0" err="1">
                <a:solidFill>
                  <a:srgbClr val="202122"/>
                </a:solidFill>
                <a:effectLst/>
                <a:latin typeface="Arial" panose="020B0604020202020204" pitchFamily="34" charset="0"/>
              </a:rPr>
              <a:t>nutrientenzuivering</a:t>
            </a:r>
            <a:r>
              <a:rPr lang="nl-NL" sz="1050" b="0" i="0" dirty="0">
                <a:solidFill>
                  <a:srgbClr val="202122"/>
                </a:solidFill>
                <a:effectLst/>
                <a:latin typeface="Arial" panose="020B0604020202020204" pitchFamily="34" charset="0"/>
              </a:rPr>
              <a:t>'; de hoeveelheid bestaat uit het aantal kilogram </a:t>
            </a:r>
            <a:r>
              <a:rPr lang="nl-NL" sz="1050" b="0" i="0" u="none" strike="noStrike" dirty="0">
                <a:solidFill>
                  <a:srgbClr val="0645AD"/>
                </a:solidFill>
                <a:effectLst/>
                <a:latin typeface="Arial" panose="020B0604020202020204" pitchFamily="34" charset="0"/>
                <a:hlinkClick r:id="rId4" tooltip="Nitraat"/>
              </a:rPr>
              <a:t>nitraat</a:t>
            </a:r>
            <a:r>
              <a:rPr lang="nl-NL" sz="1050" b="0" i="0" dirty="0">
                <a:solidFill>
                  <a:srgbClr val="202122"/>
                </a:solidFill>
                <a:effectLst/>
                <a:latin typeface="Arial" panose="020B0604020202020204" pitchFamily="34" charset="0"/>
              </a:rPr>
              <a:t> dat een hectare riet per jaar kan zuiveren en het prijskaartje weerspiegelt de kosten die in de waterzuivering gemaakt worden om een kilogram nitraat uit het water te verwijderen.</a:t>
            </a:r>
          </a:p>
          <a:p>
            <a:pPr algn="l"/>
            <a:r>
              <a:rPr lang="nl-NL" sz="1050" b="0" i="0" dirty="0">
                <a:solidFill>
                  <a:srgbClr val="202122"/>
                </a:solidFill>
                <a:effectLst/>
                <a:latin typeface="Arial" panose="020B0604020202020204" pitchFamily="34" charset="0"/>
              </a:rPr>
              <a:t>Voor de hoeveelheden en de prijskaartjes worden ervaringscijfers, zogenaamde kengetallen gehanteerd. Dit heeft verschillende redenen. Een MKBA is een </a:t>
            </a:r>
            <a:r>
              <a:rPr lang="nl-NL" sz="1050" b="0" i="0" u="none" strike="noStrike" dirty="0">
                <a:solidFill>
                  <a:srgbClr val="0645AD"/>
                </a:solidFill>
                <a:effectLst/>
                <a:latin typeface="Arial" panose="020B0604020202020204" pitchFamily="34" charset="0"/>
                <a:hlinkClick r:id="rId5" tooltip="Ex ante"/>
              </a:rPr>
              <a:t>ex-ante</a:t>
            </a:r>
            <a:r>
              <a:rPr lang="nl-NL" sz="1050" b="0" i="0" dirty="0">
                <a:solidFill>
                  <a:srgbClr val="202122"/>
                </a:solidFill>
                <a:effectLst/>
                <a:latin typeface="Arial" panose="020B0604020202020204" pitchFamily="34" charset="0"/>
              </a:rPr>
              <a:t>-studie, een inschatting van de gevolgen in de toekomst. Dit is dus nog niet te meten. Men zal dus altijd gebruik moeten maken van metingen uit het verleden. Daarnaast zou het uitvoeren van een nieuwe meting veel tijd en geld kosten, terwijl in veel gevallen een vergelijkbare meting al uitgevoerd is. Het beschikbaar hebben van kengetallen is dus van belang, want wanneer ze ontbreken kunnen in de praktijk de betreffende batenposten niet in rekening worden gebracht, waardoor de uitkomst van de MKBA onjuist wordt.</a:t>
            </a:r>
          </a:p>
          <a:p>
            <a:endParaRPr lang="nl-NL" sz="1050"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4</a:t>
            </a:fld>
            <a:endParaRPr lang="en-GB"/>
          </a:p>
        </p:txBody>
      </p:sp>
    </p:spTree>
    <p:extLst>
      <p:ext uri="{BB962C8B-B14F-4D97-AF65-F5344CB8AC3E}">
        <p14:creationId xmlns:p14="http://schemas.microsoft.com/office/powerpoint/2010/main" val="2990750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202122"/>
                </a:solidFill>
                <a:effectLst/>
                <a:latin typeface="Arial" panose="020B0604020202020204" pitchFamily="34" charset="0"/>
              </a:rPr>
              <a:t>De berekening houdt rekening met externe effecten in rekening gebracht zoals klimaat, </a:t>
            </a:r>
            <a:r>
              <a:rPr lang="nl-NL" b="0" i="0" u="none" strike="noStrike" dirty="0">
                <a:solidFill>
                  <a:srgbClr val="0645AD"/>
                </a:solidFill>
                <a:effectLst/>
                <a:latin typeface="Arial" panose="020B0604020202020204" pitchFamily="34" charset="0"/>
              </a:rPr>
              <a:t>luchtverontreiniging</a:t>
            </a:r>
            <a:r>
              <a:rPr lang="nl-NL" b="0" i="0" dirty="0">
                <a:solidFill>
                  <a:srgbClr val="202122"/>
                </a:solidFill>
                <a:effectLst/>
                <a:latin typeface="Arial" panose="020B0604020202020204" pitchFamily="34" charset="0"/>
              </a:rPr>
              <a:t>, geluid, ongevallen (kosten), maar ook effecten op bijvoorbeeld werkgelegenheid tijdens de aanleg, het onderhoud en de exploitatie (baten). In een MKBA kunnen financiële en niet-financiële kosten en baten opgenomen worden. In dit laatste geval dient er gewerkt te worden met </a:t>
            </a:r>
            <a:r>
              <a:rPr lang="nl-NL" b="0" i="0" u="none" strike="noStrike" dirty="0">
                <a:solidFill>
                  <a:srgbClr val="0645AD"/>
                </a:solidFill>
                <a:effectLst/>
                <a:latin typeface="Arial" panose="020B0604020202020204" pitchFamily="34" charset="0"/>
              </a:rPr>
              <a:t>kengetallen</a:t>
            </a:r>
            <a:r>
              <a:rPr lang="nl-NL" b="0" i="0" dirty="0">
                <a:solidFill>
                  <a:srgbClr val="202122"/>
                </a:solidFill>
                <a:effectLst/>
                <a:latin typeface="Arial" panose="020B0604020202020204" pitchFamily="34" charset="0"/>
              </a:rPr>
              <a:t>, die de niet-financiële kosten en baten </a:t>
            </a:r>
            <a:r>
              <a:rPr lang="nl-NL" b="0" i="0" dirty="0" err="1">
                <a:solidFill>
                  <a:srgbClr val="202122"/>
                </a:solidFill>
                <a:effectLst/>
                <a:latin typeface="Arial" panose="020B0604020202020204" pitchFamily="34" charset="0"/>
              </a:rPr>
              <a:t>monetariseren</a:t>
            </a:r>
            <a:r>
              <a:rPr lang="nl-NL" b="0" i="0" dirty="0">
                <a:solidFill>
                  <a:srgbClr val="202122"/>
                </a:solidFill>
                <a:effectLst/>
                <a:latin typeface="Arial" panose="020B0604020202020204" pitchFamily="34" charset="0"/>
              </a:rPr>
              <a:t>.</a:t>
            </a:r>
            <a:br>
              <a:rPr lang="nl-NL" b="0" i="0" dirty="0">
                <a:solidFill>
                  <a:srgbClr val="202122"/>
                </a:solidFill>
                <a:effectLst/>
                <a:latin typeface="Arial" panose="020B0604020202020204" pitchFamily="34" charset="0"/>
              </a:rPr>
            </a:br>
            <a:br>
              <a:rPr lang="nl-NL" b="0" i="0" dirty="0">
                <a:solidFill>
                  <a:srgbClr val="202122"/>
                </a:solidFill>
                <a:effectLst/>
                <a:latin typeface="Arial" panose="020B0604020202020204" pitchFamily="34" charset="0"/>
              </a:rPr>
            </a:br>
            <a:r>
              <a:rPr lang="nl-NL" b="0" i="0" dirty="0">
                <a:solidFill>
                  <a:srgbClr val="202122"/>
                </a:solidFill>
                <a:effectLst/>
                <a:latin typeface="Arial" panose="020B0604020202020204" pitchFamily="34" charset="0"/>
              </a:rPr>
              <a:t>Nul alternatief = </a:t>
            </a:r>
            <a:r>
              <a:rPr lang="nl-NL" sz="1200" dirty="0"/>
              <a:t>wat er zou gebeuren als het project niet wordt uitgevoerd. </a:t>
            </a:r>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5</a:t>
            </a:fld>
            <a:endParaRPr lang="en-GB"/>
          </a:p>
        </p:txBody>
      </p:sp>
    </p:spTree>
    <p:extLst>
      <p:ext uri="{BB962C8B-B14F-4D97-AF65-F5344CB8AC3E}">
        <p14:creationId xmlns:p14="http://schemas.microsoft.com/office/powerpoint/2010/main" val="3303339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8</a:t>
            </a:fld>
            <a:endParaRPr lang="en-GB"/>
          </a:p>
        </p:txBody>
      </p:sp>
    </p:spTree>
    <p:extLst>
      <p:ext uri="{BB962C8B-B14F-4D97-AF65-F5344CB8AC3E}">
        <p14:creationId xmlns:p14="http://schemas.microsoft.com/office/powerpoint/2010/main" val="3641513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333333"/>
                </a:solidFill>
                <a:effectLst/>
                <a:latin typeface="Open Sans" panose="020B0606030504020204" pitchFamily="34" charset="0"/>
              </a:rPr>
              <a:t>Voor het identificeren van risico’s zijn vele methoden beschikbaar. Risico-identificatie kan op basis van statistische modellen plaatsvinden, </a:t>
            </a:r>
            <a:r>
              <a:rPr lang="nl-NL" b="0" i="0" dirty="0" err="1">
                <a:solidFill>
                  <a:srgbClr val="333333"/>
                </a:solidFill>
                <a:effectLst/>
                <a:latin typeface="Open Sans" panose="020B0606030504020204" pitchFamily="34" charset="0"/>
              </a:rPr>
              <a:t>self</a:t>
            </a:r>
            <a:r>
              <a:rPr lang="nl-NL" b="0" i="0" dirty="0">
                <a:solidFill>
                  <a:srgbClr val="333333"/>
                </a:solidFill>
                <a:effectLst/>
                <a:latin typeface="Open Sans" panose="020B0606030504020204" pitchFamily="34" charset="0"/>
              </a:rPr>
              <a:t>-assessments, scenarioplanning of workshops. </a:t>
            </a:r>
            <a:br>
              <a:rPr lang="nl-NL" b="0" i="0" dirty="0">
                <a:solidFill>
                  <a:srgbClr val="333333"/>
                </a:solidFill>
                <a:effectLst/>
                <a:latin typeface="Open Sans" panose="020B0606030504020204" pitchFamily="34" charset="0"/>
              </a:rPr>
            </a:br>
            <a:br>
              <a:rPr lang="nl-NL" b="0" i="0" dirty="0">
                <a:solidFill>
                  <a:srgbClr val="333333"/>
                </a:solidFill>
                <a:effectLst/>
                <a:latin typeface="Open Sans" panose="020B0606030504020204" pitchFamily="34" charset="0"/>
              </a:rPr>
            </a:br>
            <a:r>
              <a:rPr lang="nl-NL" b="0" i="0" dirty="0">
                <a:solidFill>
                  <a:srgbClr val="333333"/>
                </a:solidFill>
                <a:effectLst/>
                <a:latin typeface="Open Sans" panose="020B0606030504020204" pitchFamily="34" charset="0"/>
              </a:rPr>
              <a:t>Strategische/tactische risico’s operationele risico’s die men loopt omdat de baten het risico uitwegen. </a:t>
            </a:r>
            <a:br>
              <a:rPr lang="nl-NL" b="0" i="0" dirty="0">
                <a:solidFill>
                  <a:srgbClr val="333333"/>
                </a:solidFill>
                <a:effectLst/>
                <a:latin typeface="Open Sans" panose="020B0606030504020204" pitchFamily="34" charset="0"/>
              </a:rPr>
            </a:br>
            <a:r>
              <a:rPr lang="nl-NL" b="0" i="0" dirty="0">
                <a:solidFill>
                  <a:srgbClr val="333333"/>
                </a:solidFill>
                <a:effectLst/>
                <a:latin typeface="Open Sans" panose="020B0606030504020204" pitchFamily="34" charset="0"/>
              </a:rPr>
              <a:t>Niet beïnvloedbare risico’s ziekte, rampen, weer. </a:t>
            </a:r>
            <a:br>
              <a:rPr lang="nl-NL" b="0" i="0" dirty="0">
                <a:solidFill>
                  <a:srgbClr val="333333"/>
                </a:solidFill>
                <a:effectLst/>
                <a:latin typeface="Open Sans" panose="020B0606030504020204" pitchFamily="34" charset="0"/>
              </a:rPr>
            </a:br>
            <a:r>
              <a:rPr lang="nl-NL" b="0" i="0" dirty="0">
                <a:solidFill>
                  <a:srgbClr val="333333"/>
                </a:solidFill>
                <a:effectLst/>
                <a:latin typeface="Open Sans" panose="020B0606030504020204" pitchFamily="34" charset="0"/>
              </a:rPr>
              <a:t>Regulier risico </a:t>
            </a:r>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9</a:t>
            </a:fld>
            <a:endParaRPr lang="en-GB"/>
          </a:p>
        </p:txBody>
      </p:sp>
    </p:spTree>
    <p:extLst>
      <p:ext uri="{BB962C8B-B14F-4D97-AF65-F5344CB8AC3E}">
        <p14:creationId xmlns:p14="http://schemas.microsoft.com/office/powerpoint/2010/main" val="2435570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333333"/>
                </a:solidFill>
                <a:effectLst/>
                <a:latin typeface="Open Sans" panose="020B0606030504020204" pitchFamily="34" charset="0"/>
              </a:rPr>
              <a:t>In het risicobeleid geeft de organisatie de risicobereidheid van de organisatie aan. Om de kwalitatieve risicobereidheid meetbaar te maken wordt gebruik gemaakt van waarderingscriteria. Met behulp van de </a:t>
            </a:r>
            <a:r>
              <a:rPr lang="nl-NL" b="0" i="1" dirty="0" err="1">
                <a:solidFill>
                  <a:srgbClr val="333333"/>
                </a:solidFill>
                <a:effectLst/>
                <a:latin typeface="Open Sans" panose="020B0606030504020204" pitchFamily="34" charset="0"/>
              </a:rPr>
              <a:t>kansmatrix</a:t>
            </a:r>
            <a:r>
              <a:rPr lang="nl-NL" b="0" i="0" dirty="0">
                <a:solidFill>
                  <a:srgbClr val="333333"/>
                </a:solidFill>
                <a:effectLst/>
                <a:latin typeface="Open Sans" panose="020B0606030504020204" pitchFamily="34" charset="0"/>
              </a:rPr>
              <a:t> en de </a:t>
            </a:r>
            <a:r>
              <a:rPr lang="nl-NL" b="0" i="1" dirty="0">
                <a:solidFill>
                  <a:srgbClr val="333333"/>
                </a:solidFill>
                <a:effectLst/>
                <a:latin typeface="Open Sans" panose="020B0606030504020204" pitchFamily="34" charset="0"/>
              </a:rPr>
              <a:t>impactmatrix</a:t>
            </a:r>
            <a:r>
              <a:rPr lang="nl-NL" b="0" i="0" dirty="0">
                <a:solidFill>
                  <a:srgbClr val="333333"/>
                </a:solidFill>
                <a:effectLst/>
                <a:latin typeface="Open Sans" panose="020B0606030504020204" pitchFamily="34" charset="0"/>
              </a:rPr>
              <a:t> worden risico's op uniforme wijze gewaardeerd. Om vervolgens het risico uit te drukken in een getalswaarde als uitkomst van kans * impact (bijvoorbeeld 4 * 4 = 16). Dit wordt gevisualiseerd in de tolerantiematrix.</a:t>
            </a:r>
            <a:br>
              <a:rPr lang="nl-NL" b="0" i="0" dirty="0">
                <a:solidFill>
                  <a:srgbClr val="333333"/>
                </a:solidFill>
                <a:effectLst/>
                <a:latin typeface="Open Sans" panose="020B0606030504020204" pitchFamily="34" charset="0"/>
              </a:rPr>
            </a:br>
            <a:endParaRPr lang="nl-NL" b="0" i="0" dirty="0">
              <a:solidFill>
                <a:srgbClr val="333333"/>
              </a:solidFill>
              <a:effectLst/>
              <a:latin typeface="Open Sans" panose="020B0606030504020204" pitchFamily="34" charset="0"/>
            </a:endParaRPr>
          </a:p>
          <a:p>
            <a:pPr algn="l"/>
            <a:r>
              <a:rPr lang="nl-NL" b="0" i="0" dirty="0">
                <a:solidFill>
                  <a:srgbClr val="333333"/>
                </a:solidFill>
                <a:effectLst/>
                <a:latin typeface="Open Sans" panose="020B0606030504020204" pitchFamily="34" charset="0"/>
              </a:rPr>
              <a:t>Belangrijk onderdeel van de tolerantiematrix is de </a:t>
            </a:r>
            <a:r>
              <a:rPr lang="nl-NL" b="0" i="1" dirty="0">
                <a:solidFill>
                  <a:srgbClr val="333333"/>
                </a:solidFill>
                <a:effectLst/>
                <a:latin typeface="Open Sans" panose="020B0606030504020204" pitchFamily="34" charset="0"/>
              </a:rPr>
              <a:t>drempelwaarde</a:t>
            </a:r>
            <a:r>
              <a:rPr lang="nl-NL" b="0" i="0" dirty="0">
                <a:solidFill>
                  <a:srgbClr val="333333"/>
                </a:solidFill>
                <a:effectLst/>
                <a:latin typeface="Open Sans" panose="020B0606030504020204" pitchFamily="34" charset="0"/>
              </a:rPr>
              <a:t>. De drempelwaarde geeft aan welke risico's onder of boven de acceptatiebereidheid van de organisatie vallen. Voor alle risico's die boven de drempelwaarde vallen moeten er maatregelen worden getroffen. In de figuur hiernaast vallen risico's met een waarde van 10 en hoger boven de acceptatiebereidheid van de organisatie. Deze risico's zijn rood gearceerd. Per risico moet bepaald worden hoe de organisatie met de betreffende risico om wil gaan.</a:t>
            </a:r>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10</a:t>
            </a:fld>
            <a:endParaRPr lang="en-GB"/>
          </a:p>
        </p:txBody>
      </p:sp>
    </p:spTree>
    <p:extLst>
      <p:ext uri="{BB962C8B-B14F-4D97-AF65-F5344CB8AC3E}">
        <p14:creationId xmlns:p14="http://schemas.microsoft.com/office/powerpoint/2010/main" val="2918795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11</a:t>
            </a:fld>
            <a:endParaRPr lang="en-GB"/>
          </a:p>
        </p:txBody>
      </p:sp>
    </p:spTree>
    <p:extLst>
      <p:ext uri="{BB962C8B-B14F-4D97-AF65-F5344CB8AC3E}">
        <p14:creationId xmlns:p14="http://schemas.microsoft.com/office/powerpoint/2010/main" val="35788938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00BEC53-6C66-491A-8262-6C9644C07152}" type="datetime1">
              <a:rPr lang="nl-NL" noProof="0" smtClean="0"/>
              <a:t>10-6-2022</a:t>
            </a:fld>
            <a:endParaRPr lang="nl-NL" noProof="0"/>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userDrawn="1"/>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17698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0F00BBB-AA3D-402D-A179-A9C017A3453D}" type="datetime1">
              <a:rPr lang="nl-NL" noProof="0" smtClean="0"/>
              <a:t>10-6-2022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5539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D64DE01-3480-42CF-9B50-C0496424F63F}" type="datetime1">
              <a:rPr lang="nl-NL" noProof="0" smtClean="0"/>
              <a:t>10-6-2022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29438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7589DF6-5FCC-4E20-A137-51BC7E33C7E6}" type="datetime1">
              <a:rPr lang="nl-NL" noProof="0" smtClean="0"/>
              <a:t>10-6-2022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01740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31A92CC-9A51-4DCB-9CE1-87C12736465F}" type="datetime1">
              <a:rPr lang="nl-NL" noProof="0" smtClean="0"/>
              <a:t>10-6-2022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Tree>
    <p:extLst>
      <p:ext uri="{BB962C8B-B14F-4D97-AF65-F5344CB8AC3E}">
        <p14:creationId xmlns:p14="http://schemas.microsoft.com/office/powerpoint/2010/main" val="204757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dirty="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EEB38DD-7B9B-4187-B15F-CA706FB7F2BF}" type="datetime1">
              <a:rPr lang="nl-NL" noProof="0" smtClean="0"/>
              <a:t>10-6-2022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68788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7BC7CD8-A649-4824-9F9C-F7DAF78B876D}" type="datetime1">
              <a:rPr lang="nl-NL" noProof="0" smtClean="0"/>
              <a:t>10-6-2022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91202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56DC809-E006-4D4A-A571-B5578B43D022}" type="datetime1">
              <a:rPr lang="nl-NL" noProof="0" smtClean="0"/>
              <a:t>10-6-2022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57700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84B5DEA8-D406-4DE0-9C63-B6B0DEA56C5C}" type="datetime1">
              <a:rPr lang="nl-NL" noProof="0" smtClean="0"/>
              <a:t>10-6-2022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905935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B60EDB9-8966-4269-B009-409D6A203F05}" type="datetime1">
              <a:rPr lang="nl-NL" noProof="0" smtClean="0"/>
              <a:t>10-6-2022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82807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111CDB-CE47-42D8-BA9F-C515F5D3223B}" type="datetime1">
              <a:rPr lang="nl-NL" noProof="0" smtClean="0"/>
              <a:t>10-6-2022</a:t>
            </a:fld>
            <a:endParaRPr lang="nl-NL" noProof="0"/>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4326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10-6-2022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769047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D67444-35CA-4F30-A69C-8F275EF502B8}" type="datetime1">
              <a:rPr lang="nl-NL" noProof="0" smtClean="0"/>
              <a:t>10-6-2022</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991423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7F04B2F-7CB4-4EC9-8DAE-E7C3ED683122}" type="datetime1">
              <a:rPr lang="nl-NL" noProof="0" smtClean="0"/>
              <a:t>10-6-2022</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735847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069464-62FE-406B-87B8-2D97F20E17F9}" type="datetime1">
              <a:rPr lang="nl-NL" noProof="0" smtClean="0"/>
              <a:t>10-6-2022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970187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CC48442-589B-4BFC-9184-496EEB8D88F7}" type="datetime1">
              <a:rPr lang="nl-NL" noProof="0" smtClean="0"/>
              <a:t>10-6-2022</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845995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460F1B3-482F-4F4A-A3C3-E26533A2A6F7}" type="datetime1">
              <a:rPr lang="nl-NL" noProof="0" smtClean="0"/>
              <a:t>10-6-2022</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30540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B6837ED8-77B1-4D92-8A4C-07939ECD182A}" type="datetime1">
              <a:rPr lang="nl-NL" noProof="0" smtClean="0"/>
              <a:t>10-6-2022</a:t>
            </a:fld>
            <a:endParaRPr lang="nl-NL" noProof="0"/>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pic>
        <p:nvPicPr>
          <p:cNvPr id="6" name="Vormentaal">
            <a:extLst>
              <a:ext uri="{FF2B5EF4-FFF2-40B4-BE49-F238E27FC236}">
                <a16:creationId xmlns:a16="http://schemas.microsoft.com/office/drawing/2014/main" id="{373D6FA9-37F7-49E5-8799-7DD48471C2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6410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smtClean="0"/>
              <a:pPr/>
              <a:t>10-6-2022</a:t>
            </a:fld>
            <a:endParaRPr lang="en-GB"/>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3699048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dirty="0"/>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E1FD19D5-EFBE-44BB-99F8-B3AC1E31F12E}" type="datetime1">
              <a:rPr lang="nl-NL" smtClean="0"/>
              <a:t>10-6-2022</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userDrawn="1"/>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946929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92644BC-DF8B-4D67-A7E7-632056BAF6A3}" type="datetime1">
              <a:rPr lang="nl-NL" smtClean="0"/>
              <a:t>10-6-2022</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2539508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noProof="0" smtClean="0"/>
              <a:pPr/>
              <a:t>10-6-2022</a:t>
            </a:fld>
            <a:endParaRPr lang="nl-NL" noProof="0" dirty="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nl-NL" noProof="0" dirty="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dirty="0"/>
          </a:p>
        </p:txBody>
      </p:sp>
      <p:grpSp>
        <p:nvGrpSpPr>
          <p:cNvPr id="155" name="Groep 154">
            <a:extLst>
              <a:ext uri="{FF2B5EF4-FFF2-40B4-BE49-F238E27FC236}">
                <a16:creationId xmlns:a16="http://schemas.microsoft.com/office/drawing/2014/main" id="{8CB0D178-BA37-41D2-857F-9B318F492987}"/>
              </a:ext>
            </a:extLst>
          </p:cNvPr>
          <p:cNvGrpSpPr/>
          <p:nvPr userDrawn="1"/>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userDrawn="1"/>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userDrawn="1"/>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userDrawn="1"/>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userDrawn="1"/>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userDrawn="1"/>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userDrawn="1"/>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userDrawn="1"/>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userDrawn="1"/>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userDrawn="1"/>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userDrawn="1"/>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userDrawn="1"/>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userDrawn="1"/>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userDrawn="1"/>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userDrawn="1"/>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userDrawn="1"/>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userDrawn="1"/>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userDrawn="1"/>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userDrawn="1"/>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userDrawn="1"/>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userDrawn="1"/>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userDrawn="1"/>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userDrawn="1"/>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userDrawn="1"/>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userDrawn="1"/>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userDrawn="1"/>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userDrawn="1"/>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userDrawn="1"/>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userDrawn="1"/>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userDrawn="1"/>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userDrawn="1"/>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userDrawn="1"/>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userDrawn="1"/>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userDrawn="1"/>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userDrawn="1"/>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userDrawn="1"/>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userDrawn="1"/>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userDrawn="1"/>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userDrawn="1"/>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userDrawn="1"/>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userDrawn="1"/>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userDrawn="1"/>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userDrawn="1"/>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userDrawn="1"/>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userDrawn="1"/>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userDrawn="1"/>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userDrawn="1"/>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userDrawn="1"/>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userDrawn="1"/>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userDrawn="1"/>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userDrawn="1"/>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userDrawn="1"/>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userDrawn="1"/>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userDrawn="1"/>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userDrawn="1"/>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userDrawn="1"/>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userDrawn="1"/>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userDrawn="1"/>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userDrawn="1"/>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userDrawn="1"/>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userDrawn="1"/>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40608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0E8DCF3-56A4-46E1-9EBC-EA613906C72E}" type="datetime1">
              <a:rPr lang="nl-NL" noProof="0" smtClean="0"/>
              <a:t>10-6-2022</a:t>
            </a:fld>
            <a:endParaRPr lang="nl-NL" noProof="0"/>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0693181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8" name="Titel 7"/>
          <p:cNvSpPr>
            <a:spLocks noGrp="1"/>
          </p:cNvSpPr>
          <p:nvPr>
            <p:ph type="ctrTitle"/>
          </p:nvPr>
        </p:nvSpPr>
        <p:spPr>
          <a:xfrm>
            <a:off x="562707" y="1371600"/>
            <a:ext cx="109728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nl-NL"/>
              <a:t>Klik om de stijl te bewerken</a:t>
            </a:r>
            <a:endParaRPr lang="en-US"/>
          </a:p>
        </p:txBody>
      </p:sp>
      <p:sp>
        <p:nvSpPr>
          <p:cNvPr id="9" name="Ondertitel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nl-NL"/>
              <a:t>Klik om het opmaakprofiel van de modelondertitel te bewerken</a:t>
            </a:r>
            <a:endParaRPr lang="en-US"/>
          </a:p>
        </p:txBody>
      </p:sp>
      <p:sp>
        <p:nvSpPr>
          <p:cNvPr id="4" name="Tijdelijke aanduiding voor datum 13"/>
          <p:cNvSpPr>
            <a:spLocks noGrp="1"/>
          </p:cNvSpPr>
          <p:nvPr>
            <p:ph type="dt" sz="half" idx="10"/>
          </p:nvPr>
        </p:nvSpPr>
        <p:spPr/>
        <p:txBody>
          <a:bodyPr/>
          <a:lstStyle>
            <a:lvl1pPr>
              <a:defRPr/>
            </a:lvl1pPr>
          </a:lstStyle>
          <a:p>
            <a:pPr>
              <a:defRPr/>
            </a:pPr>
            <a:fld id="{6EA393D8-B47F-4C25-B1FD-2CB4B075800B}" type="datetime1">
              <a:rPr lang="nl-NL">
                <a:solidFill>
                  <a:prstClr val="white">
                    <a:shade val="50000"/>
                  </a:prstClr>
                </a:solidFill>
              </a:rPr>
              <a:pPr>
                <a:defRPr/>
              </a:pPr>
              <a:t>10-6-2022</a:t>
            </a:fld>
            <a:endParaRPr lang="nl-NL">
              <a:solidFill>
                <a:prstClr val="white">
                  <a:shade val="50000"/>
                </a:prstClr>
              </a:solidFill>
            </a:endParaRPr>
          </a:p>
        </p:txBody>
      </p:sp>
      <p:sp>
        <p:nvSpPr>
          <p:cNvPr id="5" name="Tijdelijke aanduiding voor voettekst 2"/>
          <p:cNvSpPr>
            <a:spLocks noGrp="1"/>
          </p:cNvSpPr>
          <p:nvPr>
            <p:ph type="ftr" sz="quarter" idx="11"/>
          </p:nvPr>
        </p:nvSpPr>
        <p:spPr/>
        <p:txBody>
          <a:bodyPr/>
          <a:lstStyle>
            <a:lvl1pPr>
              <a:defRPr/>
            </a:lvl1pPr>
          </a:lstStyle>
          <a:p>
            <a:pPr>
              <a:defRPr/>
            </a:pPr>
            <a:r>
              <a:rPr lang="nl-NL">
                <a:solidFill>
                  <a:prstClr val="white">
                    <a:shade val="50000"/>
                  </a:prstClr>
                </a:solidFill>
              </a:rPr>
              <a:t>Goede Aarde: bodem</a:t>
            </a:r>
          </a:p>
        </p:txBody>
      </p:sp>
      <p:sp>
        <p:nvSpPr>
          <p:cNvPr id="6" name="Tijdelijke aanduiding voor dianummer 22"/>
          <p:cNvSpPr>
            <a:spLocks noGrp="1"/>
          </p:cNvSpPr>
          <p:nvPr>
            <p:ph type="sldNum" sz="quarter" idx="12"/>
          </p:nvPr>
        </p:nvSpPr>
        <p:spPr/>
        <p:txBody>
          <a:bodyPr/>
          <a:lstStyle>
            <a:lvl1pPr>
              <a:defRPr/>
            </a:lvl1pPr>
          </a:lstStyle>
          <a:p>
            <a:fld id="{864B1672-E93A-4C70-9908-A2E3AF5476D1}" type="slidenum">
              <a:rPr lang="nl-NL" altLang="nl-NL"/>
              <a:pPr/>
              <a:t>‹nr.›</a:t>
            </a:fld>
            <a:endParaRPr lang="nl-NL" altLang="nl-NL"/>
          </a:p>
        </p:txBody>
      </p:sp>
    </p:spTree>
    <p:extLst>
      <p:ext uri="{BB962C8B-B14F-4D97-AF65-F5344CB8AC3E}">
        <p14:creationId xmlns:p14="http://schemas.microsoft.com/office/powerpoint/2010/main" val="130307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userDrawn="1"/>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1860599-687F-493C-A523-B4769D1A9902}" type="datetime1">
              <a:rPr lang="nl-NL" noProof="0" smtClean="0"/>
              <a:t>10-6-2022</a:t>
            </a:fld>
            <a:endParaRPr lang="nl-NL" noProof="0"/>
          </a:p>
        </p:txBody>
      </p:sp>
    </p:spTree>
    <p:extLst>
      <p:ext uri="{BB962C8B-B14F-4D97-AF65-F5344CB8AC3E}">
        <p14:creationId xmlns:p14="http://schemas.microsoft.com/office/powerpoint/2010/main" val="413505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D8805B-C73B-4907-9377-FC5FEFF5C94B}" type="datetime1">
              <a:rPr lang="nl-NL" noProof="0" smtClean="0"/>
              <a:t>10-6-2022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3673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F8924F-0B7B-4710-AD11-E918B7D7DC34}" type="datetime1">
              <a:rPr lang="nl-NL" noProof="0" smtClean="0"/>
              <a:t>10-6-2022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6592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790D4A7-C8B7-4A0C-B633-469DC286E6A4}" type="datetime1">
              <a:rPr lang="nl-NL" noProof="0" smtClean="0"/>
              <a:t>10-6-2022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1821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BA244ED-5108-4353-A2EE-644FDE4D0D92}" type="datetime1">
              <a:rPr lang="nl-NL" noProof="0" smtClean="0"/>
              <a:t>10-6-2022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6749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45E9D6B-D6F0-40D7-BDA6-80E6F7E85B75}" type="datetime1">
              <a:rPr lang="nl-NL" noProof="0" smtClean="0"/>
              <a:t>10-6-2022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82617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3033D5A6-A31A-4714-8C8C-D9F565F5F594}" type="datetime1">
              <a:rPr lang="nl-NL" noProof="0" smtClean="0"/>
              <a:t>10-6-2022</a:t>
            </a:fld>
            <a:endParaRPr lang="nl-NL" noProof="0" dirty="0"/>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r>
              <a:rPr lang="nl-NL" noProof="0" dirty="0"/>
              <a:t>Onderwerp van de presentatie</a:t>
            </a:r>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5B76B8B-DE07-48A4-9913-B57A52F2F853}" type="slidenum">
              <a:rPr lang="nl-NL" noProof="0" smtClean="0"/>
              <a:pPr/>
              <a:t>‹nr.›</a:t>
            </a:fld>
            <a:endParaRPr lang="nl-NL" noProof="0" dirty="0"/>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96236846"/>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63" r:id="rId3"/>
    <p:sldLayoutId id="2147483664" r:id="rId4"/>
    <p:sldLayoutId id="2147483665" r:id="rId5"/>
    <p:sldLayoutId id="2147483666" r:id="rId6"/>
    <p:sldLayoutId id="2147483667" r:id="rId7"/>
    <p:sldLayoutId id="2147483671" r:id="rId8"/>
    <p:sldLayoutId id="2147483679" r:id="rId9"/>
    <p:sldLayoutId id="2147483680" r:id="rId10"/>
    <p:sldLayoutId id="2147483681" r:id="rId11"/>
    <p:sldLayoutId id="2147483682" r:id="rId12"/>
    <p:sldLayoutId id="2147483672" r:id="rId13"/>
    <p:sldLayoutId id="2147483673" r:id="rId14"/>
    <p:sldLayoutId id="2147483674" r:id="rId15"/>
    <p:sldLayoutId id="2147483676" r:id="rId16"/>
    <p:sldLayoutId id="2147483677" r:id="rId17"/>
    <p:sldLayoutId id="2147483678" r:id="rId18"/>
    <p:sldLayoutId id="2147483649" r:id="rId19"/>
    <p:sldLayoutId id="2147483669" r:id="rId20"/>
    <p:sldLayoutId id="2147483670" r:id="rId21"/>
    <p:sldLayoutId id="2147483683" r:id="rId22"/>
    <p:sldLayoutId id="2147483684" r:id="rId23"/>
    <p:sldLayoutId id="2147483685" r:id="rId24"/>
    <p:sldLayoutId id="2147483654" r:id="rId25"/>
    <p:sldLayoutId id="2147483655" r:id="rId26"/>
    <p:sldLayoutId id="2147483687" r:id="rId27"/>
    <p:sldLayoutId id="2147483688" r:id="rId28"/>
    <p:sldLayoutId id="2147483689" r:id="rId29"/>
    <p:sldLayoutId id="2147483690" r:id="rId30"/>
  </p:sldLayoutIdLst>
  <p:hf hdr="0"/>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34" userDrawn="1">
          <p15:clr>
            <a:srgbClr val="F26B43"/>
          </p15:clr>
        </p15:guide>
        <p15:guide id="4" pos="7446" userDrawn="1">
          <p15:clr>
            <a:srgbClr val="F26B43"/>
          </p15:clr>
        </p15:guide>
        <p15:guide id="5" orient="horz" pos="187" userDrawn="1">
          <p15:clr>
            <a:srgbClr val="F26B43"/>
          </p15:clr>
        </p15:guide>
        <p15:guide id="6" orient="horz" pos="1071" userDrawn="1">
          <p15:clr>
            <a:srgbClr val="F26B43"/>
          </p15:clr>
        </p15:guide>
        <p15:guide id="7" orient="horz" pos="3861" userDrawn="1">
          <p15:clr>
            <a:srgbClr val="F26B43"/>
          </p15:clr>
        </p15:guide>
        <p15:guide id="8"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92764" y="132304"/>
            <a:ext cx="1931452" cy="639518"/>
          </a:xfrm>
        </p:spPr>
        <p:txBody>
          <a:bodyPr/>
          <a:lstStyle/>
          <a:p>
            <a:r>
              <a:rPr lang="nl-NL" sz="4000" dirty="0">
                <a:solidFill>
                  <a:srgbClr val="000644"/>
                </a:solidFill>
                <a:effectLst/>
              </a:rPr>
              <a:t>MKBA</a:t>
            </a:r>
          </a:p>
        </p:txBody>
      </p:sp>
      <p:sp>
        <p:nvSpPr>
          <p:cNvPr id="3" name="Ondertitel 2"/>
          <p:cNvSpPr>
            <a:spLocks noGrp="1"/>
          </p:cNvSpPr>
          <p:nvPr>
            <p:ph type="subTitle" idx="1"/>
          </p:nvPr>
        </p:nvSpPr>
        <p:spPr>
          <a:xfrm>
            <a:off x="927055" y="382030"/>
            <a:ext cx="7089539" cy="1752600"/>
          </a:xfrm>
        </p:spPr>
        <p:txBody>
          <a:bodyPr/>
          <a:lstStyle/>
          <a:p>
            <a:r>
              <a:rPr lang="nl-NL" sz="2000" dirty="0">
                <a:solidFill>
                  <a:schemeClr val="bg2">
                    <a:lumMod val="85000"/>
                  </a:schemeClr>
                </a:solidFill>
              </a:rPr>
              <a:t>Maatschappelijke kosten en baten analyse</a:t>
            </a:r>
          </a:p>
        </p:txBody>
      </p:sp>
      <p:pic>
        <p:nvPicPr>
          <p:cNvPr id="6" name="Afbeelding 5">
            <a:extLst>
              <a:ext uri="{FF2B5EF4-FFF2-40B4-BE49-F238E27FC236}">
                <a16:creationId xmlns:a16="http://schemas.microsoft.com/office/drawing/2014/main" id="{271AE5D3-810A-3915-2491-B56CF987D6CB}"/>
              </a:ext>
            </a:extLst>
          </p:cNvPr>
          <p:cNvPicPr>
            <a:picLocks noChangeAspect="1"/>
          </p:cNvPicPr>
          <p:nvPr/>
        </p:nvPicPr>
        <p:blipFill>
          <a:blip r:embed="rId3"/>
          <a:stretch>
            <a:fillRect/>
          </a:stretch>
        </p:blipFill>
        <p:spPr>
          <a:xfrm>
            <a:off x="7029525" y="369673"/>
            <a:ext cx="4778257" cy="5321521"/>
          </a:xfrm>
          <a:prstGeom prst="rect">
            <a:avLst/>
          </a:prstGeom>
        </p:spPr>
      </p:pic>
      <p:sp>
        <p:nvSpPr>
          <p:cNvPr id="8" name="Ondertitel 2">
            <a:extLst>
              <a:ext uri="{FF2B5EF4-FFF2-40B4-BE49-F238E27FC236}">
                <a16:creationId xmlns:a16="http://schemas.microsoft.com/office/drawing/2014/main" id="{27CC6602-3BF0-10B5-4402-5F98C1A75FAE}"/>
              </a:ext>
            </a:extLst>
          </p:cNvPr>
          <p:cNvSpPr txBox="1">
            <a:spLocks/>
          </p:cNvSpPr>
          <p:nvPr/>
        </p:nvSpPr>
        <p:spPr>
          <a:xfrm rot="16200000">
            <a:off x="5720862" y="3212579"/>
            <a:ext cx="3679368" cy="1752600"/>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2pPr>
            <a:lvl3pPr marL="914400" indent="0" algn="ctr" defTabSz="914400" rtl="0" eaLnBrk="1" latinLnBrk="0" hangingPunct="1">
              <a:lnSpc>
                <a:spcPct val="100000"/>
              </a:lnSpc>
              <a:spcBef>
                <a:spcPts val="0"/>
              </a:spcBef>
              <a:buFont typeface="Arial" panose="020B0604020202020204" pitchFamily="34" charset="0"/>
              <a:buNone/>
              <a:defRPr sz="1800" b="0" kern="1200">
                <a:solidFill>
                  <a:schemeClr val="tx1"/>
                </a:solidFill>
                <a:latin typeface="+mn-lt"/>
                <a:ea typeface="+mn-ea"/>
                <a:cs typeface="+mn-cs"/>
              </a:defRPr>
            </a:lvl3pPr>
            <a:lvl4pPr marL="1371600" indent="0" algn="ctr"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1828800" indent="0" algn="ctr"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2286000" indent="0" algn="ctr" defTabSz="914400" rtl="0" eaLnBrk="1" latinLnBrk="0" hangingPunct="1">
              <a:lnSpc>
                <a:spcPct val="100000"/>
              </a:lnSpc>
              <a:spcBef>
                <a:spcPts val="0"/>
              </a:spcBef>
              <a:buFont typeface="+mj-lt"/>
              <a:buNone/>
              <a:defRPr sz="1800" kern="1200">
                <a:solidFill>
                  <a:schemeClr val="tx1"/>
                </a:solidFill>
                <a:latin typeface="+mn-lt"/>
                <a:ea typeface="+mn-ea"/>
                <a:cs typeface="+mn-cs"/>
              </a:defRPr>
            </a:lvl6pPr>
            <a:lvl7pPr marL="2743200" indent="0" algn="ctr" defTabSz="914400" rtl="0" eaLnBrk="1" latinLnBrk="0" hangingPunct="1">
              <a:lnSpc>
                <a:spcPct val="100000"/>
              </a:lnSpc>
              <a:spcBef>
                <a:spcPts val="0"/>
              </a:spcBef>
              <a:spcAft>
                <a:spcPts val="0"/>
              </a:spcAft>
              <a:buFont typeface="+mj-lt"/>
              <a:buNone/>
              <a:defRPr lang="nl-NL" sz="1800" kern="1200" noProof="0" dirty="0">
                <a:solidFill>
                  <a:schemeClr val="tx1"/>
                </a:solidFill>
                <a:latin typeface="+mn-lt"/>
                <a:ea typeface="+mn-ea"/>
                <a:cs typeface="+mn-cs"/>
              </a:defRPr>
            </a:lvl7pPr>
            <a:lvl8pPr marL="3200400" indent="0" algn="ctr"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3657600" indent="0" algn="ctr"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nl-NL" sz="2000" dirty="0">
                <a:solidFill>
                  <a:schemeClr val="bg2">
                    <a:lumMod val="85000"/>
                  </a:schemeClr>
                </a:solidFill>
              </a:rPr>
              <a:t>Wie heeft waar nut aan? </a:t>
            </a:r>
          </a:p>
        </p:txBody>
      </p:sp>
    </p:spTree>
    <p:extLst>
      <p:ext uri="{BB962C8B-B14F-4D97-AF65-F5344CB8AC3E}">
        <p14:creationId xmlns:p14="http://schemas.microsoft.com/office/powerpoint/2010/main" val="2574358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F5FFD537-9071-8C10-F178-359DAE0AFD7A}"/>
              </a:ext>
            </a:extLst>
          </p:cNvPr>
          <p:cNvSpPr>
            <a:spLocks noGrp="1"/>
          </p:cNvSpPr>
          <p:nvPr>
            <p:ph type="dt" sz="half" idx="10"/>
          </p:nvPr>
        </p:nvSpPr>
        <p:spPr/>
        <p:txBody>
          <a:bodyPr/>
          <a:lstStyle/>
          <a:p>
            <a:fld id="{1F360904-632D-4428-B762-9ED2B3079DE4}" type="datetime1">
              <a:rPr lang="nl-NL" noProof="0" smtClean="0"/>
              <a:t>10-6-2022</a:t>
            </a:fld>
            <a:endParaRPr lang="nl-NL" noProof="0"/>
          </a:p>
        </p:txBody>
      </p:sp>
      <p:sp>
        <p:nvSpPr>
          <p:cNvPr id="5" name="Tijdelijke aanduiding voor voettekst 4">
            <a:extLst>
              <a:ext uri="{FF2B5EF4-FFF2-40B4-BE49-F238E27FC236}">
                <a16:creationId xmlns:a16="http://schemas.microsoft.com/office/drawing/2014/main" id="{2F79ED02-2EFA-B5C8-B7E8-0B5888F7D04A}"/>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66A99905-905C-6E0D-211F-4EC1131C8F5C}"/>
              </a:ext>
            </a:extLst>
          </p:cNvPr>
          <p:cNvSpPr>
            <a:spLocks noGrp="1"/>
          </p:cNvSpPr>
          <p:nvPr>
            <p:ph type="sldNum" sz="quarter" idx="12"/>
          </p:nvPr>
        </p:nvSpPr>
        <p:spPr/>
        <p:txBody>
          <a:bodyPr/>
          <a:lstStyle/>
          <a:p>
            <a:fld id="{45B76B8B-DE07-48A4-9913-B57A52F2F853}" type="slidenum">
              <a:rPr lang="nl-NL" noProof="0" smtClean="0"/>
              <a:t>10</a:t>
            </a:fld>
            <a:endParaRPr lang="nl-NL" noProof="0"/>
          </a:p>
        </p:txBody>
      </p:sp>
      <p:pic>
        <p:nvPicPr>
          <p:cNvPr id="10" name="Afbeelding 9">
            <a:extLst>
              <a:ext uri="{FF2B5EF4-FFF2-40B4-BE49-F238E27FC236}">
                <a16:creationId xmlns:a16="http://schemas.microsoft.com/office/drawing/2014/main" id="{DA1D3584-AA74-AD84-86F0-F9FD2CDCB932}"/>
              </a:ext>
            </a:extLst>
          </p:cNvPr>
          <p:cNvPicPr>
            <a:picLocks noChangeAspect="1"/>
          </p:cNvPicPr>
          <p:nvPr/>
        </p:nvPicPr>
        <p:blipFill>
          <a:blip r:embed="rId3">
            <a:clrChange>
              <a:clrFrom>
                <a:srgbClr val="E6E6E6"/>
              </a:clrFrom>
              <a:clrTo>
                <a:srgbClr val="E6E6E6">
                  <a:alpha val="0"/>
                </a:srgbClr>
              </a:clrTo>
            </a:clrChange>
          </a:blip>
          <a:stretch>
            <a:fillRect/>
          </a:stretch>
        </p:blipFill>
        <p:spPr>
          <a:xfrm>
            <a:off x="275894" y="467570"/>
            <a:ext cx="11195538" cy="5922859"/>
          </a:xfrm>
          <a:prstGeom prst="rect">
            <a:avLst/>
          </a:prstGeom>
        </p:spPr>
      </p:pic>
    </p:spTree>
    <p:extLst>
      <p:ext uri="{BB962C8B-B14F-4D97-AF65-F5344CB8AC3E}">
        <p14:creationId xmlns:p14="http://schemas.microsoft.com/office/powerpoint/2010/main" val="2638105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B2B274-5DE7-222B-53A5-B09F41E9F47C}"/>
              </a:ext>
            </a:extLst>
          </p:cNvPr>
          <p:cNvSpPr>
            <a:spLocks noGrp="1"/>
          </p:cNvSpPr>
          <p:nvPr>
            <p:ph type="title"/>
          </p:nvPr>
        </p:nvSpPr>
        <p:spPr/>
        <p:txBody>
          <a:bodyPr/>
          <a:lstStyle/>
          <a:p>
            <a:r>
              <a:rPr lang="nl-NL" dirty="0"/>
              <a:t>Beheersmaatregelen</a:t>
            </a:r>
          </a:p>
        </p:txBody>
      </p:sp>
      <p:sp>
        <p:nvSpPr>
          <p:cNvPr id="3" name="Tijdelijke aanduiding voor inhoud 2">
            <a:extLst>
              <a:ext uri="{FF2B5EF4-FFF2-40B4-BE49-F238E27FC236}">
                <a16:creationId xmlns:a16="http://schemas.microsoft.com/office/drawing/2014/main" id="{418444A3-95E0-C9A8-AA69-4D8835B386CB}"/>
              </a:ext>
            </a:extLst>
          </p:cNvPr>
          <p:cNvSpPr>
            <a:spLocks noGrp="1"/>
          </p:cNvSpPr>
          <p:nvPr>
            <p:ph idx="1"/>
          </p:nvPr>
        </p:nvSpPr>
        <p:spPr>
          <a:xfrm>
            <a:off x="371476" y="994630"/>
            <a:ext cx="10683386" cy="4419599"/>
          </a:xfrm>
        </p:spPr>
        <p:txBody>
          <a:bodyPr/>
          <a:lstStyle/>
          <a:p>
            <a:pPr algn="l">
              <a:buFont typeface="+mj-lt"/>
              <a:buAutoNum type="arabicPeriod"/>
            </a:pPr>
            <a:r>
              <a:rPr lang="nl-NL" sz="2000" b="1" i="0" dirty="0">
                <a:solidFill>
                  <a:srgbClr val="000644"/>
                </a:solidFill>
                <a:effectLst/>
              </a:rPr>
              <a:t>Reduceren</a:t>
            </a:r>
            <a:r>
              <a:rPr lang="nl-NL" sz="2000" b="0" i="0" dirty="0">
                <a:solidFill>
                  <a:srgbClr val="000644"/>
                </a:solidFill>
                <a:effectLst/>
              </a:rPr>
              <a:t>; acties inzetten die het risico tot een acceptabel niveau terug brengen. Bijvoorbeeld door werkprocessen anders in te richten. Risicomanagement maakt daarmee een belangrijk onderdeel uit van het kwaliteitsmanagement (het proces van continu verbeteren) binnen een organisatie. </a:t>
            </a:r>
          </a:p>
          <a:p>
            <a:pPr marL="0" indent="0" algn="l">
              <a:buNone/>
            </a:pPr>
            <a:endParaRPr lang="nl-NL" sz="2000" b="0" i="0" dirty="0">
              <a:solidFill>
                <a:srgbClr val="000644"/>
              </a:solidFill>
              <a:effectLst/>
            </a:endParaRPr>
          </a:p>
          <a:p>
            <a:pPr algn="l">
              <a:buFont typeface="+mj-lt"/>
              <a:buAutoNum type="arabicPeriod" startAt="2"/>
            </a:pPr>
            <a:r>
              <a:rPr lang="nl-NL" sz="2000" b="1" i="0" dirty="0">
                <a:solidFill>
                  <a:srgbClr val="000644"/>
                </a:solidFill>
                <a:effectLst/>
              </a:rPr>
              <a:t>Vermijden</a:t>
            </a:r>
            <a:r>
              <a:rPr lang="nl-NL" sz="2000" b="0" i="0" dirty="0">
                <a:solidFill>
                  <a:srgbClr val="000644"/>
                </a:solidFill>
                <a:effectLst/>
              </a:rPr>
              <a:t>; dit houdt in dat de activiteit waar een risico door ontstaat, wordt beëindigd of op een andere manier vorm wordt gegeven. Of dat voorgenomen beleid vanwege de risico’s niet wordt uitgevoerd. Zo is bij woningbouwcorporaties en zorginstellingen het veelal statutair verboden om overtollige liquide middelen in aandelen te investeren. </a:t>
            </a:r>
          </a:p>
          <a:p>
            <a:pPr marL="0" indent="0" algn="l">
              <a:buNone/>
            </a:pPr>
            <a:endParaRPr lang="nl-NL" sz="2000" b="0" i="0" dirty="0">
              <a:solidFill>
                <a:srgbClr val="000644"/>
              </a:solidFill>
              <a:effectLst/>
            </a:endParaRPr>
          </a:p>
          <a:p>
            <a:pPr algn="l">
              <a:buFont typeface="+mj-lt"/>
              <a:buAutoNum type="arabicPeriod" startAt="3"/>
            </a:pPr>
            <a:r>
              <a:rPr lang="nl-NL" sz="2000" b="1" i="0" dirty="0">
                <a:solidFill>
                  <a:srgbClr val="000644"/>
                </a:solidFill>
                <a:effectLst/>
              </a:rPr>
              <a:t>Overdragen</a:t>
            </a:r>
            <a:r>
              <a:rPr lang="nl-NL" sz="2000" b="0" i="0" dirty="0">
                <a:solidFill>
                  <a:srgbClr val="000644"/>
                </a:solidFill>
                <a:effectLst/>
              </a:rPr>
              <a:t>; de activiteiten die door het risico geraakt worden, worden (deels) uitbesteed aan een derde partij die daarbij ook de risico’s overneemt. Denk daarbij bijvoorbeeld aan een brandverzekering. Het financiële risico van brand wordt tegen een kleine vergoeding overgedragen aan een andere partij. </a:t>
            </a:r>
          </a:p>
          <a:p>
            <a:pPr marL="0" indent="0" algn="l">
              <a:buNone/>
            </a:pPr>
            <a:endParaRPr lang="nl-NL" sz="2000" b="0" i="0" dirty="0">
              <a:solidFill>
                <a:srgbClr val="000644"/>
              </a:solidFill>
              <a:effectLst/>
            </a:endParaRPr>
          </a:p>
          <a:p>
            <a:pPr algn="l">
              <a:buFont typeface="+mj-lt"/>
              <a:buAutoNum type="arabicPeriod" startAt="4"/>
            </a:pPr>
            <a:r>
              <a:rPr lang="nl-NL" sz="2000" b="1" i="0" dirty="0">
                <a:solidFill>
                  <a:srgbClr val="000644"/>
                </a:solidFill>
                <a:effectLst/>
              </a:rPr>
              <a:t>Accepteren</a:t>
            </a:r>
            <a:r>
              <a:rPr lang="nl-NL" sz="2000" b="0" i="0" dirty="0">
                <a:solidFill>
                  <a:srgbClr val="000644"/>
                </a:solidFill>
                <a:effectLst/>
              </a:rPr>
              <a:t>; als een risico niet wordt vermeden, verminderd of overgedragen, dan wordt een risico geaccepteerd en zal de eventuele moeten worden afgedekt</a:t>
            </a:r>
          </a:p>
          <a:p>
            <a:endParaRPr lang="nl-NL" sz="2000" dirty="0">
              <a:solidFill>
                <a:srgbClr val="000644"/>
              </a:solidFill>
            </a:endParaRPr>
          </a:p>
        </p:txBody>
      </p:sp>
      <p:sp>
        <p:nvSpPr>
          <p:cNvPr id="4" name="Tijdelijke aanduiding voor datum 3">
            <a:extLst>
              <a:ext uri="{FF2B5EF4-FFF2-40B4-BE49-F238E27FC236}">
                <a16:creationId xmlns:a16="http://schemas.microsoft.com/office/drawing/2014/main" id="{E1B9D2D7-9B55-3635-EB82-B8BF35CDA358}"/>
              </a:ext>
            </a:extLst>
          </p:cNvPr>
          <p:cNvSpPr>
            <a:spLocks noGrp="1"/>
          </p:cNvSpPr>
          <p:nvPr>
            <p:ph type="dt" sz="half" idx="10"/>
          </p:nvPr>
        </p:nvSpPr>
        <p:spPr/>
        <p:txBody>
          <a:bodyPr/>
          <a:lstStyle/>
          <a:p>
            <a:fld id="{1F360904-632D-4428-B762-9ED2B3079DE4}" type="datetime1">
              <a:rPr lang="nl-NL" noProof="0" smtClean="0"/>
              <a:t>10-6-2022</a:t>
            </a:fld>
            <a:endParaRPr lang="nl-NL" noProof="0"/>
          </a:p>
        </p:txBody>
      </p:sp>
      <p:sp>
        <p:nvSpPr>
          <p:cNvPr id="5" name="Tijdelijke aanduiding voor voettekst 4">
            <a:extLst>
              <a:ext uri="{FF2B5EF4-FFF2-40B4-BE49-F238E27FC236}">
                <a16:creationId xmlns:a16="http://schemas.microsoft.com/office/drawing/2014/main" id="{0C56F515-E35E-96B3-E844-B73BBF3D2278}"/>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8EF43389-A2DF-91EF-E6FC-5349421A3EE2}"/>
              </a:ext>
            </a:extLst>
          </p:cNvPr>
          <p:cNvSpPr>
            <a:spLocks noGrp="1"/>
          </p:cNvSpPr>
          <p:nvPr>
            <p:ph type="sldNum" sz="quarter" idx="12"/>
          </p:nvPr>
        </p:nvSpPr>
        <p:spPr/>
        <p:txBody>
          <a:bodyPr/>
          <a:lstStyle/>
          <a:p>
            <a:fld id="{45B76B8B-DE07-48A4-9913-B57A52F2F853}" type="slidenum">
              <a:rPr lang="nl-NL" noProof="0" smtClean="0"/>
              <a:t>11</a:t>
            </a:fld>
            <a:endParaRPr lang="nl-NL" noProof="0"/>
          </a:p>
        </p:txBody>
      </p:sp>
    </p:spTree>
    <p:extLst>
      <p:ext uri="{BB962C8B-B14F-4D97-AF65-F5344CB8AC3E}">
        <p14:creationId xmlns:p14="http://schemas.microsoft.com/office/powerpoint/2010/main" val="1988281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0D70C9-7D7A-96D1-A04B-B83E42E2864E}"/>
              </a:ext>
            </a:extLst>
          </p:cNvPr>
          <p:cNvSpPr>
            <a:spLocks noGrp="1"/>
          </p:cNvSpPr>
          <p:nvPr>
            <p:ph type="title"/>
          </p:nvPr>
        </p:nvSpPr>
        <p:spPr/>
        <p:txBody>
          <a:bodyPr/>
          <a:lstStyle/>
          <a:p>
            <a:r>
              <a:rPr lang="nl-NL" dirty="0"/>
              <a:t>Nog een keer aan de slag! </a:t>
            </a:r>
          </a:p>
        </p:txBody>
      </p:sp>
      <p:sp>
        <p:nvSpPr>
          <p:cNvPr id="3" name="Tijdelijke aanduiding voor inhoud 2">
            <a:extLst>
              <a:ext uri="{FF2B5EF4-FFF2-40B4-BE49-F238E27FC236}">
                <a16:creationId xmlns:a16="http://schemas.microsoft.com/office/drawing/2014/main" id="{2232B60E-D251-526C-DC65-10D3ABDC3DD2}"/>
              </a:ext>
            </a:extLst>
          </p:cNvPr>
          <p:cNvSpPr>
            <a:spLocks noGrp="1"/>
          </p:cNvSpPr>
          <p:nvPr>
            <p:ph idx="1"/>
          </p:nvPr>
        </p:nvSpPr>
        <p:spPr>
          <a:xfrm>
            <a:off x="364405" y="801411"/>
            <a:ext cx="11449050" cy="4419599"/>
          </a:xfrm>
        </p:spPr>
        <p:txBody>
          <a:bodyPr/>
          <a:lstStyle/>
          <a:p>
            <a:pPr marL="0" indent="0">
              <a:buNone/>
            </a:pPr>
            <a:r>
              <a:rPr lang="nl-NL" sz="2400" dirty="0">
                <a:effectLst/>
                <a:ea typeface="Times New Roman" panose="02020603050405020304" pitchFamily="18" charset="0"/>
              </a:rPr>
              <a:t>Aan de slag met Trede 6 MER in de praktijk </a:t>
            </a:r>
            <a:br>
              <a:rPr lang="nl-NL" sz="2400" dirty="0">
                <a:effectLst/>
                <a:ea typeface="Times New Roman" panose="02020603050405020304" pitchFamily="18" charset="0"/>
              </a:rPr>
            </a:br>
            <a:br>
              <a:rPr lang="nl-NL" sz="2400" dirty="0">
                <a:effectLst/>
                <a:ea typeface="Times New Roman" panose="02020603050405020304" pitchFamily="18" charset="0"/>
              </a:rPr>
            </a:br>
            <a:r>
              <a:rPr lang="nl-NL" sz="2400" dirty="0">
                <a:ea typeface="Times New Roman" panose="02020603050405020304" pitchFamily="18" charset="0"/>
              </a:rPr>
              <a:t>Kies zelf een project waar een uitgebreid MER onderzoek moet worden uitgevoerd. </a:t>
            </a:r>
            <a:br>
              <a:rPr lang="nl-NL" sz="2400" dirty="0">
                <a:ea typeface="Times New Roman" panose="02020603050405020304" pitchFamily="18" charset="0"/>
              </a:rPr>
            </a:br>
            <a:r>
              <a:rPr lang="nl-NL" sz="2400" dirty="0">
                <a:ea typeface="Times New Roman" panose="02020603050405020304" pitchFamily="18" charset="0"/>
              </a:rPr>
              <a:t>Denk aan: </a:t>
            </a:r>
            <a:br>
              <a:rPr lang="nl-NL" sz="2400" dirty="0">
                <a:ea typeface="Times New Roman" panose="02020603050405020304" pitchFamily="18" charset="0"/>
              </a:rPr>
            </a:br>
            <a:br>
              <a:rPr lang="nl-NL" sz="2400" dirty="0">
                <a:ea typeface="Times New Roman" panose="02020603050405020304" pitchFamily="18" charset="0"/>
              </a:rPr>
            </a:br>
            <a:r>
              <a:rPr lang="nl-NL" sz="2400" dirty="0">
                <a:ea typeface="Times New Roman" panose="02020603050405020304" pitchFamily="18" charset="0"/>
              </a:rPr>
              <a:t>Aanleg trein- of autoverbinding</a:t>
            </a:r>
            <a:br>
              <a:rPr lang="nl-NL" sz="2400" dirty="0">
                <a:ea typeface="Times New Roman" panose="02020603050405020304" pitchFamily="18" charset="0"/>
              </a:rPr>
            </a:br>
            <a:r>
              <a:rPr lang="nl-NL" sz="2400" dirty="0">
                <a:ea typeface="Times New Roman" panose="02020603050405020304" pitchFamily="18" charset="0"/>
              </a:rPr>
              <a:t>Aanleg nieuwe natuur</a:t>
            </a:r>
            <a:br>
              <a:rPr lang="nl-NL" sz="2400" dirty="0">
                <a:ea typeface="Times New Roman" panose="02020603050405020304" pitchFamily="18" charset="0"/>
              </a:rPr>
            </a:br>
            <a:r>
              <a:rPr lang="nl-NL" sz="2400" dirty="0">
                <a:ea typeface="Times New Roman" panose="02020603050405020304" pitchFamily="18" charset="0"/>
              </a:rPr>
              <a:t>Aanleg/Verlegging waterwerk </a:t>
            </a:r>
            <a:br>
              <a:rPr lang="nl-NL" sz="2400" dirty="0">
                <a:effectLst/>
                <a:ea typeface="Times New Roman" panose="02020603050405020304" pitchFamily="18" charset="0"/>
              </a:rPr>
            </a:br>
            <a:endParaRPr lang="nl-NL" sz="2400" dirty="0"/>
          </a:p>
        </p:txBody>
      </p:sp>
      <p:sp>
        <p:nvSpPr>
          <p:cNvPr id="4" name="Tijdelijke aanduiding voor datum 3">
            <a:extLst>
              <a:ext uri="{FF2B5EF4-FFF2-40B4-BE49-F238E27FC236}">
                <a16:creationId xmlns:a16="http://schemas.microsoft.com/office/drawing/2014/main" id="{BC8A12A7-214C-1B8B-2DB0-2DC00758F280}"/>
              </a:ext>
            </a:extLst>
          </p:cNvPr>
          <p:cNvSpPr>
            <a:spLocks noGrp="1"/>
          </p:cNvSpPr>
          <p:nvPr>
            <p:ph type="dt" sz="half" idx="10"/>
          </p:nvPr>
        </p:nvSpPr>
        <p:spPr/>
        <p:txBody>
          <a:bodyPr/>
          <a:lstStyle/>
          <a:p>
            <a:fld id="{1F360904-632D-4428-B762-9ED2B3079DE4}" type="datetime1">
              <a:rPr lang="nl-NL" noProof="0" smtClean="0"/>
              <a:t>10-6-2022</a:t>
            </a:fld>
            <a:endParaRPr lang="nl-NL" noProof="0"/>
          </a:p>
        </p:txBody>
      </p:sp>
      <p:sp>
        <p:nvSpPr>
          <p:cNvPr id="5" name="Tijdelijke aanduiding voor voettekst 4">
            <a:extLst>
              <a:ext uri="{FF2B5EF4-FFF2-40B4-BE49-F238E27FC236}">
                <a16:creationId xmlns:a16="http://schemas.microsoft.com/office/drawing/2014/main" id="{4E54761C-E29A-7D76-8259-AEEBF3AC5C19}"/>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5A4C4F49-D5B5-DE4D-075D-373B7D341082}"/>
              </a:ext>
            </a:extLst>
          </p:cNvPr>
          <p:cNvSpPr>
            <a:spLocks noGrp="1"/>
          </p:cNvSpPr>
          <p:nvPr>
            <p:ph type="sldNum" sz="quarter" idx="12"/>
          </p:nvPr>
        </p:nvSpPr>
        <p:spPr/>
        <p:txBody>
          <a:bodyPr/>
          <a:lstStyle/>
          <a:p>
            <a:fld id="{45B76B8B-DE07-48A4-9913-B57A52F2F853}" type="slidenum">
              <a:rPr lang="nl-NL" noProof="0" smtClean="0"/>
              <a:t>12</a:t>
            </a:fld>
            <a:endParaRPr lang="nl-NL" noProof="0"/>
          </a:p>
        </p:txBody>
      </p:sp>
      <p:pic>
        <p:nvPicPr>
          <p:cNvPr id="10" name="Afbeelding 9">
            <a:extLst>
              <a:ext uri="{FF2B5EF4-FFF2-40B4-BE49-F238E27FC236}">
                <a16:creationId xmlns:a16="http://schemas.microsoft.com/office/drawing/2014/main" id="{EC9CED1F-12BB-D3A0-C4CD-CA741D23BB5B}"/>
              </a:ext>
            </a:extLst>
          </p:cNvPr>
          <p:cNvPicPr>
            <a:picLocks noChangeAspect="1"/>
          </p:cNvPicPr>
          <p:nvPr/>
        </p:nvPicPr>
        <p:blipFill rotWithShape="1">
          <a:blip r:embed="rId2">
            <a:clrChange>
              <a:clrFrom>
                <a:srgbClr val="DCECFB"/>
              </a:clrFrom>
              <a:clrTo>
                <a:srgbClr val="DCECFB">
                  <a:alpha val="0"/>
                </a:srgbClr>
              </a:clrTo>
            </a:clrChange>
          </a:blip>
          <a:srcRect l="2408" t="1650"/>
          <a:stretch/>
        </p:blipFill>
        <p:spPr>
          <a:xfrm>
            <a:off x="5064369" y="3012830"/>
            <a:ext cx="7127631" cy="3845169"/>
          </a:xfrm>
          <a:prstGeom prst="rect">
            <a:avLst/>
          </a:prstGeom>
        </p:spPr>
      </p:pic>
    </p:spTree>
    <p:extLst>
      <p:ext uri="{BB962C8B-B14F-4D97-AF65-F5344CB8AC3E}">
        <p14:creationId xmlns:p14="http://schemas.microsoft.com/office/powerpoint/2010/main" val="3132229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41AB35-6FF8-B685-69C6-BAA7C5B2BA92}"/>
              </a:ext>
            </a:extLst>
          </p:cNvPr>
          <p:cNvSpPr>
            <a:spLocks noGrp="1"/>
          </p:cNvSpPr>
          <p:nvPr>
            <p:ph type="title"/>
          </p:nvPr>
        </p:nvSpPr>
        <p:spPr/>
        <p:txBody>
          <a:bodyPr/>
          <a:lstStyle/>
          <a:p>
            <a:r>
              <a:rPr lang="nl-NL" dirty="0"/>
              <a:t>Nogmaals de inhoudsvereisten voor een MER zijn</a:t>
            </a:r>
          </a:p>
        </p:txBody>
      </p:sp>
      <p:sp>
        <p:nvSpPr>
          <p:cNvPr id="3" name="Tijdelijke aanduiding voor inhoud 2">
            <a:extLst>
              <a:ext uri="{FF2B5EF4-FFF2-40B4-BE49-F238E27FC236}">
                <a16:creationId xmlns:a16="http://schemas.microsoft.com/office/drawing/2014/main" id="{E1313D02-B698-7862-BC62-581D3779AB29}"/>
              </a:ext>
            </a:extLst>
          </p:cNvPr>
          <p:cNvSpPr>
            <a:spLocks noGrp="1"/>
          </p:cNvSpPr>
          <p:nvPr>
            <p:ph idx="1"/>
          </p:nvPr>
        </p:nvSpPr>
        <p:spPr/>
        <p:txBody>
          <a:bodyPr/>
          <a:lstStyle/>
          <a:p>
            <a:r>
              <a:rPr lang="nl-NL" sz="2400" dirty="0"/>
              <a:t>Doel</a:t>
            </a:r>
          </a:p>
          <a:p>
            <a:r>
              <a:rPr lang="nl-NL" sz="2400" dirty="0"/>
              <a:t>Voorgenomen activiteit &amp; Alternatieven</a:t>
            </a:r>
          </a:p>
          <a:p>
            <a:r>
              <a:rPr lang="nl-NL" sz="2400" strike="sngStrike" dirty="0">
                <a:solidFill>
                  <a:srgbClr val="FF0000"/>
                </a:solidFill>
              </a:rPr>
              <a:t>Relevante plannen &amp; besluiten</a:t>
            </a:r>
          </a:p>
          <a:p>
            <a:r>
              <a:rPr lang="nl-NL" sz="2400" dirty="0"/>
              <a:t>Huidige situatie &amp; autonome ontwikkeling</a:t>
            </a:r>
          </a:p>
          <a:p>
            <a:r>
              <a:rPr lang="nl-NL" sz="2400" dirty="0"/>
              <a:t>Effecten</a:t>
            </a:r>
          </a:p>
          <a:p>
            <a:r>
              <a:rPr lang="nl-NL" sz="2400" dirty="0"/>
              <a:t>Vergelijking</a:t>
            </a:r>
          </a:p>
          <a:p>
            <a:r>
              <a:rPr lang="nl-NL" sz="2400" dirty="0"/>
              <a:t>Mitigerende &amp; compenserende maatregelen</a:t>
            </a:r>
          </a:p>
          <a:p>
            <a:r>
              <a:rPr lang="nl-NL" sz="2400" strike="sngStrike" dirty="0">
                <a:solidFill>
                  <a:srgbClr val="FF0000"/>
                </a:solidFill>
              </a:rPr>
              <a:t>Leemten in informatie</a:t>
            </a:r>
          </a:p>
          <a:p>
            <a:r>
              <a:rPr lang="nl-NL" sz="2400" strike="sngStrike" dirty="0">
                <a:solidFill>
                  <a:srgbClr val="FF0000"/>
                </a:solidFill>
              </a:rPr>
              <a:t>Samenvatting </a:t>
            </a:r>
          </a:p>
        </p:txBody>
      </p:sp>
      <p:sp>
        <p:nvSpPr>
          <p:cNvPr id="4" name="Tijdelijke aanduiding voor datum 3">
            <a:extLst>
              <a:ext uri="{FF2B5EF4-FFF2-40B4-BE49-F238E27FC236}">
                <a16:creationId xmlns:a16="http://schemas.microsoft.com/office/drawing/2014/main" id="{DE9FC48B-5989-AA59-A55C-D2DF32531B11}"/>
              </a:ext>
            </a:extLst>
          </p:cNvPr>
          <p:cNvSpPr>
            <a:spLocks noGrp="1"/>
          </p:cNvSpPr>
          <p:nvPr>
            <p:ph type="dt" sz="half" idx="10"/>
          </p:nvPr>
        </p:nvSpPr>
        <p:spPr/>
        <p:txBody>
          <a:bodyPr/>
          <a:lstStyle/>
          <a:p>
            <a:fld id="{1F360904-632D-4428-B762-9ED2B3079DE4}" type="datetime1">
              <a:rPr lang="nl-NL" noProof="0" smtClean="0"/>
              <a:t>10-6-2022</a:t>
            </a:fld>
            <a:endParaRPr lang="nl-NL" noProof="0"/>
          </a:p>
        </p:txBody>
      </p:sp>
      <p:sp>
        <p:nvSpPr>
          <p:cNvPr id="5" name="Tijdelijke aanduiding voor voettekst 4">
            <a:extLst>
              <a:ext uri="{FF2B5EF4-FFF2-40B4-BE49-F238E27FC236}">
                <a16:creationId xmlns:a16="http://schemas.microsoft.com/office/drawing/2014/main" id="{429091E5-DDEF-33F7-91C1-F04C6B484391}"/>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B33363E5-3FA6-408D-F6F3-23304ED03A8F}"/>
              </a:ext>
            </a:extLst>
          </p:cNvPr>
          <p:cNvSpPr>
            <a:spLocks noGrp="1"/>
          </p:cNvSpPr>
          <p:nvPr>
            <p:ph type="sldNum" sz="quarter" idx="12"/>
          </p:nvPr>
        </p:nvSpPr>
        <p:spPr/>
        <p:txBody>
          <a:bodyPr/>
          <a:lstStyle/>
          <a:p>
            <a:fld id="{45B76B8B-DE07-48A4-9913-B57A52F2F853}" type="slidenum">
              <a:rPr lang="nl-NL" noProof="0" smtClean="0"/>
              <a:t>13</a:t>
            </a:fld>
            <a:endParaRPr lang="nl-NL" noProof="0"/>
          </a:p>
        </p:txBody>
      </p:sp>
      <p:sp>
        <p:nvSpPr>
          <p:cNvPr id="7" name="Ondertitel 2">
            <a:extLst>
              <a:ext uri="{FF2B5EF4-FFF2-40B4-BE49-F238E27FC236}">
                <a16:creationId xmlns:a16="http://schemas.microsoft.com/office/drawing/2014/main" id="{77BAE7E8-0A35-CBFD-1028-27D57CC23956}"/>
              </a:ext>
            </a:extLst>
          </p:cNvPr>
          <p:cNvSpPr txBox="1">
            <a:spLocks/>
          </p:cNvSpPr>
          <p:nvPr/>
        </p:nvSpPr>
        <p:spPr>
          <a:xfrm>
            <a:off x="3987092" y="1051576"/>
            <a:ext cx="7089539" cy="1752600"/>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nl-NL" sz="2000" dirty="0">
                <a:solidFill>
                  <a:schemeClr val="bg2">
                    <a:lumMod val="85000"/>
                  </a:schemeClr>
                </a:solidFill>
              </a:rPr>
              <a:t>Ik zeg dit twee keer! Zal vast belangrijk zijn dan</a:t>
            </a:r>
          </a:p>
        </p:txBody>
      </p:sp>
    </p:spTree>
    <p:extLst>
      <p:ext uri="{BB962C8B-B14F-4D97-AF65-F5344CB8AC3E}">
        <p14:creationId xmlns:p14="http://schemas.microsoft.com/office/powerpoint/2010/main" val="166623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665027-E9E3-01AA-9EBD-0B242E73289A}"/>
              </a:ext>
            </a:extLst>
          </p:cNvPr>
          <p:cNvSpPr>
            <a:spLocks noGrp="1"/>
          </p:cNvSpPr>
          <p:nvPr>
            <p:ph type="title"/>
          </p:nvPr>
        </p:nvSpPr>
        <p:spPr/>
        <p:txBody>
          <a:bodyPr/>
          <a:lstStyle/>
          <a:p>
            <a:r>
              <a:rPr lang="nl-NL" dirty="0"/>
              <a:t>Welke vragen voor MKBA? </a:t>
            </a:r>
          </a:p>
        </p:txBody>
      </p:sp>
      <p:sp>
        <p:nvSpPr>
          <p:cNvPr id="3" name="Tijdelijke aanduiding voor inhoud 2">
            <a:extLst>
              <a:ext uri="{FF2B5EF4-FFF2-40B4-BE49-F238E27FC236}">
                <a16:creationId xmlns:a16="http://schemas.microsoft.com/office/drawing/2014/main" id="{E6ADBDDC-79BF-4060-0E94-60534B837C96}"/>
              </a:ext>
            </a:extLst>
          </p:cNvPr>
          <p:cNvSpPr>
            <a:spLocks noGrp="1"/>
          </p:cNvSpPr>
          <p:nvPr>
            <p:ph idx="1"/>
          </p:nvPr>
        </p:nvSpPr>
        <p:spPr>
          <a:xfrm>
            <a:off x="371474" y="877064"/>
            <a:ext cx="11449050" cy="4419599"/>
          </a:xfrm>
        </p:spPr>
        <p:txBody>
          <a:bodyPr/>
          <a:lstStyle/>
          <a:p>
            <a:pPr marL="342900" indent="-342900">
              <a:buFont typeface="+mj-lt"/>
              <a:buAutoNum type="arabicPeriod"/>
            </a:pPr>
            <a:r>
              <a:rPr lang="nl-NL" sz="2000" dirty="0"/>
              <a:t>Wat is het probleem waarvoor de MKBA moet worden opgesteld? </a:t>
            </a:r>
          </a:p>
          <a:p>
            <a:pPr marL="342900" indent="-342900">
              <a:buFont typeface="+mj-lt"/>
              <a:buAutoNum type="arabicPeriod"/>
            </a:pPr>
            <a:endParaRPr lang="nl-NL" sz="2000" dirty="0"/>
          </a:p>
          <a:p>
            <a:pPr marL="342900" indent="-342900">
              <a:buFont typeface="+mj-lt"/>
              <a:buAutoNum type="arabicPeriod"/>
            </a:pPr>
            <a:r>
              <a:rPr lang="nl-NL" sz="2000" dirty="0"/>
              <a:t>Wat is het Nul alternatief? Hieronder verstaan we wat er zou gebeuren als het project niet wordt uitgevoerd. </a:t>
            </a:r>
          </a:p>
          <a:p>
            <a:pPr marL="342900" indent="-342900">
              <a:buFont typeface="+mj-lt"/>
              <a:buAutoNum type="arabicPeriod"/>
            </a:pPr>
            <a:endParaRPr lang="nl-NL" sz="2000" dirty="0"/>
          </a:p>
          <a:p>
            <a:pPr marL="342900" indent="-342900">
              <a:buFont typeface="+mj-lt"/>
              <a:buAutoNum type="arabicPeriod"/>
            </a:pPr>
            <a:r>
              <a:rPr lang="nl-NL" sz="2000" dirty="0"/>
              <a:t>Wat zijn de fysieke effecten van het project? Is er tijdwinst, geldelijke winst, meer biodiversiteit, opbrengst aan grondstoffen, schonere lucht, bodem of water, etc.?</a:t>
            </a:r>
          </a:p>
          <a:p>
            <a:pPr marL="342900" indent="-342900">
              <a:buFont typeface="+mj-lt"/>
              <a:buAutoNum type="arabicPeriod"/>
            </a:pPr>
            <a:endParaRPr lang="nl-NL" sz="2000" dirty="0"/>
          </a:p>
          <a:p>
            <a:pPr marL="342900" indent="-342900">
              <a:buFont typeface="+mj-lt"/>
              <a:buAutoNum type="arabicPeriod"/>
            </a:pPr>
            <a:r>
              <a:rPr lang="nl-NL" sz="2000" dirty="0"/>
              <a:t>Wat zijn de welvaartseffecten? Meer veiligheid, recreatie, gezondheid, beleving, etc.? </a:t>
            </a:r>
          </a:p>
          <a:p>
            <a:pPr marL="342900" indent="-342900">
              <a:buFont typeface="+mj-lt"/>
              <a:buAutoNum type="arabicPeriod"/>
            </a:pPr>
            <a:endParaRPr lang="nl-NL" sz="2000" dirty="0"/>
          </a:p>
          <a:p>
            <a:pPr marL="342900" indent="-342900">
              <a:buFont typeface="+mj-lt"/>
              <a:buAutoNum type="arabicPeriod"/>
            </a:pPr>
            <a:r>
              <a:rPr lang="nl-NL" sz="2000" dirty="0"/>
              <a:t>Onzekerheden in het project. Zijn er zaken die je niet in de hand hebt? Is er een ander toekomstscenario mogelijk? </a:t>
            </a:r>
          </a:p>
          <a:p>
            <a:pPr marL="342900" indent="-342900">
              <a:buFont typeface="+mj-lt"/>
              <a:buAutoNum type="arabicPeriod"/>
            </a:pPr>
            <a:endParaRPr lang="nl-NL" sz="2000" dirty="0"/>
          </a:p>
          <a:p>
            <a:pPr marL="342900" indent="-342900">
              <a:buFont typeface="+mj-lt"/>
              <a:buAutoNum type="arabicPeriod"/>
            </a:pPr>
            <a:r>
              <a:rPr lang="nl-NL" sz="2000" dirty="0"/>
              <a:t>Wie draagt direct de kosten? Uiteindelijk betalen we alles met z’n allen maar wie rekent de uitvoerder af.</a:t>
            </a:r>
          </a:p>
          <a:p>
            <a:pPr marL="342900" indent="-342900">
              <a:buFont typeface="+mj-lt"/>
              <a:buAutoNum type="arabicPeriod"/>
            </a:pPr>
            <a:endParaRPr lang="nl-NL" sz="2000" dirty="0"/>
          </a:p>
          <a:p>
            <a:pPr marL="342900" indent="-342900">
              <a:buFont typeface="+mj-lt"/>
              <a:buAutoNum type="arabicPeriod"/>
            </a:pPr>
            <a:r>
              <a:rPr lang="nl-NL" sz="2000" dirty="0"/>
              <a:t>Wie profiteert van het project? Wie heeft er in eerste instantie profijt van de uitvoering</a:t>
            </a:r>
          </a:p>
        </p:txBody>
      </p:sp>
      <p:sp>
        <p:nvSpPr>
          <p:cNvPr id="4" name="Tijdelijke aanduiding voor datum 3">
            <a:extLst>
              <a:ext uri="{FF2B5EF4-FFF2-40B4-BE49-F238E27FC236}">
                <a16:creationId xmlns:a16="http://schemas.microsoft.com/office/drawing/2014/main" id="{82F5F829-6BBA-387B-26A8-97EE8C95BA62}"/>
              </a:ext>
            </a:extLst>
          </p:cNvPr>
          <p:cNvSpPr>
            <a:spLocks noGrp="1"/>
          </p:cNvSpPr>
          <p:nvPr>
            <p:ph type="dt" sz="half" idx="10"/>
          </p:nvPr>
        </p:nvSpPr>
        <p:spPr/>
        <p:txBody>
          <a:bodyPr/>
          <a:lstStyle/>
          <a:p>
            <a:fld id="{1F360904-632D-4428-B762-9ED2B3079DE4}" type="datetime1">
              <a:rPr lang="nl-NL" noProof="0" smtClean="0"/>
              <a:t>10-6-2022</a:t>
            </a:fld>
            <a:endParaRPr lang="nl-NL" noProof="0"/>
          </a:p>
        </p:txBody>
      </p:sp>
      <p:sp>
        <p:nvSpPr>
          <p:cNvPr id="5" name="Tijdelijke aanduiding voor voettekst 4">
            <a:extLst>
              <a:ext uri="{FF2B5EF4-FFF2-40B4-BE49-F238E27FC236}">
                <a16:creationId xmlns:a16="http://schemas.microsoft.com/office/drawing/2014/main" id="{AB36A162-F186-0DD7-475E-078106DDDEC0}"/>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34A89B55-084C-1A4F-A2F8-417595D7BC2E}"/>
              </a:ext>
            </a:extLst>
          </p:cNvPr>
          <p:cNvSpPr>
            <a:spLocks noGrp="1"/>
          </p:cNvSpPr>
          <p:nvPr>
            <p:ph type="sldNum" sz="quarter" idx="12"/>
          </p:nvPr>
        </p:nvSpPr>
        <p:spPr/>
        <p:txBody>
          <a:bodyPr/>
          <a:lstStyle/>
          <a:p>
            <a:fld id="{45B76B8B-DE07-48A4-9913-B57A52F2F853}" type="slidenum">
              <a:rPr lang="nl-NL" noProof="0" smtClean="0"/>
              <a:t>14</a:t>
            </a:fld>
            <a:endParaRPr lang="nl-NL" noProof="0"/>
          </a:p>
        </p:txBody>
      </p:sp>
    </p:spTree>
    <p:extLst>
      <p:ext uri="{BB962C8B-B14F-4D97-AF65-F5344CB8AC3E}">
        <p14:creationId xmlns:p14="http://schemas.microsoft.com/office/powerpoint/2010/main" val="4095379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FD25673A-273D-4FB9-BD11-28B8206B1CA8}"/>
              </a:ext>
            </a:extLst>
          </p:cNvPr>
          <p:cNvSpPr>
            <a:spLocks noGrp="1"/>
          </p:cNvSpPr>
          <p:nvPr>
            <p:ph type="title"/>
          </p:nvPr>
        </p:nvSpPr>
        <p:spPr>
          <a:xfrm>
            <a:off x="371476" y="296863"/>
            <a:ext cx="10108030" cy="1160403"/>
          </a:xfrm>
        </p:spPr>
        <p:txBody>
          <a:bodyPr/>
          <a:lstStyle/>
          <a:p>
            <a:r>
              <a:rPr lang="nl-NL" dirty="0"/>
              <a:t>Planning voor vandaag</a:t>
            </a:r>
          </a:p>
        </p:txBody>
      </p:sp>
      <p:sp>
        <p:nvSpPr>
          <p:cNvPr id="10" name="Tekstvak 9">
            <a:extLst>
              <a:ext uri="{FF2B5EF4-FFF2-40B4-BE49-F238E27FC236}">
                <a16:creationId xmlns:a16="http://schemas.microsoft.com/office/drawing/2014/main" id="{690E9C73-D26E-7BE1-9358-FD5C2C693548}"/>
              </a:ext>
            </a:extLst>
          </p:cNvPr>
          <p:cNvSpPr txBox="1"/>
          <p:nvPr/>
        </p:nvSpPr>
        <p:spPr>
          <a:xfrm>
            <a:off x="283889" y="877064"/>
            <a:ext cx="10679722" cy="2308324"/>
          </a:xfrm>
          <a:prstGeom prst="rect">
            <a:avLst/>
          </a:prstGeom>
          <a:noFill/>
        </p:spPr>
        <p:txBody>
          <a:bodyPr wrap="square">
            <a:spAutoFit/>
          </a:bodyPr>
          <a:lstStyle/>
          <a:p>
            <a:pPr marL="45720" indent="0">
              <a:buNone/>
            </a:pPr>
            <a:br>
              <a:rPr lang="nl-NL" sz="2400" b="1" dirty="0"/>
            </a:br>
            <a:r>
              <a:rPr lang="nl-NL" sz="2400" b="1" dirty="0"/>
              <a:t>De MKBA</a:t>
            </a:r>
            <a:br>
              <a:rPr lang="nl-NL" sz="2400" b="1" dirty="0"/>
            </a:br>
            <a:br>
              <a:rPr lang="nl-NL" sz="2400" b="1" dirty="0"/>
            </a:br>
            <a:r>
              <a:rPr lang="nl-NL" sz="2400" b="1" dirty="0"/>
              <a:t>Werken aan trede opdracht 6 / 7</a:t>
            </a:r>
            <a:br>
              <a:rPr lang="nl-NL" sz="2400" b="1" dirty="0"/>
            </a:br>
            <a:br>
              <a:rPr lang="nl-NL" sz="2400" b="1" dirty="0"/>
            </a:br>
            <a:r>
              <a:rPr lang="nl-NL" sz="2400" b="1" dirty="0">
                <a:solidFill>
                  <a:schemeClr val="accent3">
                    <a:lumMod val="40000"/>
                    <a:lumOff val="60000"/>
                  </a:schemeClr>
                </a:solidFill>
              </a:rPr>
              <a:t>Nog eventjes en dan zit het erop! </a:t>
            </a:r>
            <a:endParaRPr lang="nl-NL" sz="2400" dirty="0">
              <a:solidFill>
                <a:schemeClr val="accent3">
                  <a:lumMod val="40000"/>
                  <a:lumOff val="60000"/>
                </a:schemeClr>
              </a:solidFill>
            </a:endParaRPr>
          </a:p>
        </p:txBody>
      </p:sp>
      <p:pic>
        <p:nvPicPr>
          <p:cNvPr id="1026" name="Picture 2" descr="Free smiley smile 1209761 PNG with Transparent Background">
            <a:extLst>
              <a:ext uri="{FF2B5EF4-FFF2-40B4-BE49-F238E27FC236}">
                <a16:creationId xmlns:a16="http://schemas.microsoft.com/office/drawing/2014/main" id="{7BBF69CC-1902-F413-5AD0-AF88274F6F6B}"/>
              </a:ext>
            </a:extLst>
          </p:cNvPr>
          <p:cNvPicPr>
            <a:picLocks noChangeAspect="1" noChangeArrowheads="1"/>
          </p:cNvPicPr>
          <p:nvPr/>
        </p:nvPicPr>
        <p:blipFill>
          <a:blip r:embed="rId3">
            <a:duotone>
              <a:schemeClr val="accent2">
                <a:shade val="45000"/>
                <a:satMod val="135000"/>
              </a:schemeClr>
              <a:prstClr val="white"/>
            </a:duotone>
            <a:alphaModFix amt="70000"/>
            <a:extLst>
              <a:ext uri="{28A0092B-C50C-407E-A947-70E740481C1C}">
                <a14:useLocalDpi xmlns:a14="http://schemas.microsoft.com/office/drawing/2010/main" val="0"/>
              </a:ext>
            </a:extLst>
          </a:blip>
          <a:srcRect/>
          <a:stretch>
            <a:fillRect/>
          </a:stretch>
        </p:blipFill>
        <p:spPr bwMode="auto">
          <a:xfrm rot="249961">
            <a:off x="6569993" y="1074738"/>
            <a:ext cx="5054479" cy="5054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839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26D3861-0CC9-734D-F85B-C9D68F8D6CAB}"/>
              </a:ext>
            </a:extLst>
          </p:cNvPr>
          <p:cNvPicPr>
            <a:picLocks noChangeAspect="1" noChangeArrowheads="1"/>
          </p:cNvPicPr>
          <p:nvPr/>
        </p:nvPicPr>
        <p:blipFill rotWithShape="1">
          <a:blip r:embed="rId3">
            <a:clrChange>
              <a:clrFrom>
                <a:srgbClr val="FFFFFF"/>
              </a:clrFrom>
              <a:clrTo>
                <a:srgbClr val="FFFFFF">
                  <a:alpha val="0"/>
                </a:srgbClr>
              </a:clrTo>
            </a:clrChange>
            <a:alphaModFix/>
            <a:extLst>
              <a:ext uri="{28A0092B-C50C-407E-A947-70E740481C1C}">
                <a14:useLocalDpi xmlns:a14="http://schemas.microsoft.com/office/drawing/2010/main" val="0"/>
              </a:ext>
            </a:extLst>
          </a:blip>
          <a:srcRect r="2720" b="6452"/>
          <a:stretch/>
        </p:blipFill>
        <p:spPr bwMode="auto">
          <a:xfrm rot="4633883">
            <a:off x="6024411" y="882497"/>
            <a:ext cx="4554199" cy="641551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35E2BA68-3F24-7E0F-73BC-AADDDF8FD972}"/>
              </a:ext>
            </a:extLst>
          </p:cNvPr>
          <p:cNvSpPr>
            <a:spLocks noGrp="1"/>
          </p:cNvSpPr>
          <p:nvPr>
            <p:ph type="title"/>
          </p:nvPr>
        </p:nvSpPr>
        <p:spPr>
          <a:xfrm>
            <a:off x="371476" y="470778"/>
            <a:ext cx="10108030" cy="1160403"/>
          </a:xfrm>
        </p:spPr>
        <p:txBody>
          <a:bodyPr/>
          <a:lstStyle/>
          <a:p>
            <a:r>
              <a:rPr lang="nl-NL"/>
              <a:t>De kosten en baten in beeld</a:t>
            </a:r>
          </a:p>
        </p:txBody>
      </p:sp>
      <p:sp>
        <p:nvSpPr>
          <p:cNvPr id="4" name="Tijdelijke aanduiding voor datum 3">
            <a:extLst>
              <a:ext uri="{FF2B5EF4-FFF2-40B4-BE49-F238E27FC236}">
                <a16:creationId xmlns:a16="http://schemas.microsoft.com/office/drawing/2014/main" id="{DC4C8648-293F-3814-5FCC-46B1F224FD45}"/>
              </a:ext>
            </a:extLst>
          </p:cNvPr>
          <p:cNvSpPr>
            <a:spLocks noGrp="1"/>
          </p:cNvSpPr>
          <p:nvPr>
            <p:ph type="dt" sz="half" idx="10"/>
          </p:nvPr>
        </p:nvSpPr>
        <p:spPr/>
        <p:txBody>
          <a:bodyPr/>
          <a:lstStyle/>
          <a:p>
            <a:fld id="{1F360904-632D-4428-B762-9ED2B3079DE4}" type="datetime1">
              <a:rPr lang="nl-NL" noProof="0" smtClean="0"/>
              <a:t>10-6-2022</a:t>
            </a:fld>
            <a:endParaRPr lang="nl-NL" noProof="0"/>
          </a:p>
        </p:txBody>
      </p:sp>
      <p:sp>
        <p:nvSpPr>
          <p:cNvPr id="5" name="Tijdelijke aanduiding voor inhoud 2">
            <a:extLst>
              <a:ext uri="{FF2B5EF4-FFF2-40B4-BE49-F238E27FC236}">
                <a16:creationId xmlns:a16="http://schemas.microsoft.com/office/drawing/2014/main" id="{C3709ED5-046B-1CB0-02CB-88397B75EB70}"/>
              </a:ext>
            </a:extLst>
          </p:cNvPr>
          <p:cNvSpPr>
            <a:spLocks noGrp="1"/>
          </p:cNvSpPr>
          <p:nvPr>
            <p:ph idx="1"/>
          </p:nvPr>
        </p:nvSpPr>
        <p:spPr>
          <a:xfrm>
            <a:off x="371476" y="1050980"/>
            <a:ext cx="8596668" cy="3880773"/>
          </a:xfrm>
        </p:spPr>
        <p:txBody>
          <a:bodyPr>
            <a:normAutofit/>
          </a:bodyPr>
          <a:lstStyle/>
          <a:p>
            <a:r>
              <a:rPr lang="en-GB" sz="2400" dirty="0"/>
              <a:t>Wie </a:t>
            </a:r>
            <a:r>
              <a:rPr lang="en-GB" sz="2400" dirty="0" err="1"/>
              <a:t>betaalt</a:t>
            </a:r>
            <a:endParaRPr lang="en-GB" sz="2400" dirty="0"/>
          </a:p>
          <a:p>
            <a:r>
              <a:rPr lang="en-GB" sz="2400" dirty="0"/>
              <a:t>Wie </a:t>
            </a:r>
            <a:r>
              <a:rPr lang="en-GB" sz="2400" dirty="0" err="1"/>
              <a:t>profiteert</a:t>
            </a:r>
            <a:r>
              <a:rPr lang="en-GB" sz="2400" dirty="0"/>
              <a:t> </a:t>
            </a:r>
            <a:r>
              <a:rPr lang="en-GB" sz="2400" dirty="0" err="1"/>
              <a:t>en</a:t>
            </a:r>
            <a:r>
              <a:rPr lang="en-GB" sz="2400" dirty="0"/>
              <a:t> </a:t>
            </a:r>
            <a:r>
              <a:rPr lang="en-GB" sz="2400" dirty="0" err="1"/>
              <a:t>wie</a:t>
            </a:r>
            <a:r>
              <a:rPr lang="en-GB" sz="2400" dirty="0"/>
              <a:t> </a:t>
            </a:r>
            <a:r>
              <a:rPr lang="en-GB" sz="2400" dirty="0" err="1"/>
              <a:t>ondervindt</a:t>
            </a:r>
            <a:r>
              <a:rPr lang="en-GB" sz="2400" dirty="0"/>
              <a:t> </a:t>
            </a:r>
            <a:r>
              <a:rPr lang="en-GB" sz="2400" dirty="0" err="1"/>
              <a:t>nadelen</a:t>
            </a:r>
            <a:r>
              <a:rPr lang="en-GB" sz="2400" dirty="0"/>
              <a:t>? </a:t>
            </a:r>
          </a:p>
          <a:p>
            <a:r>
              <a:rPr lang="en-GB" sz="2400" dirty="0"/>
              <a:t>De </a:t>
            </a:r>
            <a:r>
              <a:rPr lang="en-GB" sz="2400" dirty="0" err="1"/>
              <a:t>maatschappelijke</a:t>
            </a:r>
            <a:r>
              <a:rPr lang="en-GB" sz="2400" dirty="0"/>
              <a:t> </a:t>
            </a:r>
            <a:r>
              <a:rPr lang="en-GB" sz="2400" dirty="0" err="1"/>
              <a:t>kosten</a:t>
            </a:r>
            <a:r>
              <a:rPr lang="en-GB" sz="2400" dirty="0"/>
              <a:t> </a:t>
            </a:r>
            <a:r>
              <a:rPr lang="en-GB" sz="2400" dirty="0" err="1"/>
              <a:t>en</a:t>
            </a:r>
            <a:r>
              <a:rPr lang="en-GB" sz="2400" dirty="0"/>
              <a:t> </a:t>
            </a:r>
            <a:r>
              <a:rPr lang="en-GB" sz="2400" dirty="0" err="1"/>
              <a:t>baten</a:t>
            </a:r>
            <a:r>
              <a:rPr lang="en-GB" sz="2400" dirty="0"/>
              <a:t> analyse (MKBA) </a:t>
            </a:r>
          </a:p>
          <a:p>
            <a:endParaRPr lang="en-GB" dirty="0"/>
          </a:p>
          <a:p>
            <a:pPr marL="0" indent="0">
              <a:buNone/>
            </a:pPr>
            <a:endParaRPr lang="nl-NL" dirty="0"/>
          </a:p>
        </p:txBody>
      </p:sp>
    </p:spTree>
    <p:extLst>
      <p:ext uri="{BB962C8B-B14F-4D97-AF65-F5344CB8AC3E}">
        <p14:creationId xmlns:p14="http://schemas.microsoft.com/office/powerpoint/2010/main" val="3105128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041246-C53E-64A8-03AA-921EBF52C377}"/>
              </a:ext>
            </a:extLst>
          </p:cNvPr>
          <p:cNvSpPr>
            <a:spLocks noGrp="1"/>
          </p:cNvSpPr>
          <p:nvPr>
            <p:ph type="title"/>
          </p:nvPr>
        </p:nvSpPr>
        <p:spPr/>
        <p:txBody>
          <a:bodyPr/>
          <a:lstStyle/>
          <a:p>
            <a:r>
              <a:rPr lang="nl-NL" dirty="0"/>
              <a:t>MKBA? </a:t>
            </a:r>
          </a:p>
        </p:txBody>
      </p:sp>
      <p:sp>
        <p:nvSpPr>
          <p:cNvPr id="3" name="Tijdelijke aanduiding voor inhoud 2">
            <a:extLst>
              <a:ext uri="{FF2B5EF4-FFF2-40B4-BE49-F238E27FC236}">
                <a16:creationId xmlns:a16="http://schemas.microsoft.com/office/drawing/2014/main" id="{08D841DB-A1BC-8132-4C31-5D749533E211}"/>
              </a:ext>
            </a:extLst>
          </p:cNvPr>
          <p:cNvSpPr>
            <a:spLocks noGrp="1"/>
          </p:cNvSpPr>
          <p:nvPr>
            <p:ph idx="1"/>
          </p:nvPr>
        </p:nvSpPr>
        <p:spPr>
          <a:xfrm>
            <a:off x="371476" y="877064"/>
            <a:ext cx="10405381" cy="4419599"/>
          </a:xfrm>
        </p:spPr>
        <p:txBody>
          <a:bodyPr/>
          <a:lstStyle/>
          <a:p>
            <a:pPr marL="0" indent="0" algn="l">
              <a:buNone/>
            </a:pPr>
            <a:r>
              <a:rPr lang="nl-NL" sz="2400" b="0" i="0" dirty="0">
                <a:solidFill>
                  <a:srgbClr val="000000"/>
                </a:solidFill>
                <a:effectLst/>
              </a:rPr>
              <a:t>Een maatschappelijke kosten-batenanalyse (MKBA) is een hulpmiddel bij de onderbouwing van beleidskeuzes, zoals grote ruimtelijke projecten.</a:t>
            </a:r>
          </a:p>
          <a:p>
            <a:pPr marL="0" indent="0" algn="l">
              <a:buNone/>
            </a:pPr>
            <a:endParaRPr lang="nl-NL" sz="2400" b="0" i="0" dirty="0">
              <a:solidFill>
                <a:srgbClr val="000000"/>
              </a:solidFill>
              <a:effectLst/>
            </a:endParaRPr>
          </a:p>
          <a:p>
            <a:pPr marL="0" indent="0" algn="l">
              <a:buNone/>
            </a:pPr>
            <a:r>
              <a:rPr lang="nl-NL" sz="2400" b="0" i="0" dirty="0">
                <a:solidFill>
                  <a:srgbClr val="000000"/>
                </a:solidFill>
                <a:effectLst/>
              </a:rPr>
              <a:t>Een MKBA probeert de positieve en negatieve effecten van een project (of beleidsoptie) op de welvaart van Nederland in te schatten. Hierbij gaat het niet alleen om financiële kosten en baten, maar ook om maatschappelijke effecten.</a:t>
            </a:r>
            <a:br>
              <a:rPr lang="nl-NL" sz="2400" b="0" i="0" dirty="0">
                <a:solidFill>
                  <a:srgbClr val="000000"/>
                </a:solidFill>
                <a:effectLst/>
              </a:rPr>
            </a:br>
            <a:br>
              <a:rPr lang="nl-NL" sz="2400" b="0" i="0" dirty="0">
                <a:solidFill>
                  <a:srgbClr val="000000"/>
                </a:solidFill>
                <a:effectLst/>
              </a:rPr>
            </a:br>
            <a:br>
              <a:rPr lang="nl-NL" sz="2400" b="0" i="0" dirty="0">
                <a:solidFill>
                  <a:srgbClr val="000000"/>
                </a:solidFill>
                <a:effectLst/>
              </a:rPr>
            </a:br>
            <a:endParaRPr lang="nl-NL" sz="2400" dirty="0"/>
          </a:p>
        </p:txBody>
      </p:sp>
      <p:sp>
        <p:nvSpPr>
          <p:cNvPr id="4" name="Tijdelijke aanduiding voor datum 3">
            <a:extLst>
              <a:ext uri="{FF2B5EF4-FFF2-40B4-BE49-F238E27FC236}">
                <a16:creationId xmlns:a16="http://schemas.microsoft.com/office/drawing/2014/main" id="{BFBD3243-B98D-7872-2FC3-F153D64F53D6}"/>
              </a:ext>
            </a:extLst>
          </p:cNvPr>
          <p:cNvSpPr>
            <a:spLocks noGrp="1"/>
          </p:cNvSpPr>
          <p:nvPr>
            <p:ph type="dt" sz="half" idx="10"/>
          </p:nvPr>
        </p:nvSpPr>
        <p:spPr/>
        <p:txBody>
          <a:bodyPr/>
          <a:lstStyle/>
          <a:p>
            <a:fld id="{1F360904-632D-4428-B762-9ED2B3079DE4}" type="datetime1">
              <a:rPr lang="nl-NL" noProof="0" smtClean="0"/>
              <a:t>10-6-2022</a:t>
            </a:fld>
            <a:endParaRPr lang="nl-NL" noProof="0"/>
          </a:p>
        </p:txBody>
      </p:sp>
      <p:sp>
        <p:nvSpPr>
          <p:cNvPr id="5" name="Tijdelijke aanduiding voor voettekst 4">
            <a:extLst>
              <a:ext uri="{FF2B5EF4-FFF2-40B4-BE49-F238E27FC236}">
                <a16:creationId xmlns:a16="http://schemas.microsoft.com/office/drawing/2014/main" id="{7490736D-DFB1-2775-3BD3-34C18955165B}"/>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235AEAB-4367-2930-1495-BEA073B10CD8}"/>
              </a:ext>
            </a:extLst>
          </p:cNvPr>
          <p:cNvSpPr>
            <a:spLocks noGrp="1"/>
          </p:cNvSpPr>
          <p:nvPr>
            <p:ph type="sldNum" sz="quarter" idx="12"/>
          </p:nvPr>
        </p:nvSpPr>
        <p:spPr/>
        <p:txBody>
          <a:bodyPr/>
          <a:lstStyle/>
          <a:p>
            <a:fld id="{45B76B8B-DE07-48A4-9913-B57A52F2F853}" type="slidenum">
              <a:rPr lang="nl-NL" noProof="0" smtClean="0"/>
              <a:t>4</a:t>
            </a:fld>
            <a:endParaRPr lang="nl-NL" noProof="0"/>
          </a:p>
        </p:txBody>
      </p:sp>
      <p:sp>
        <p:nvSpPr>
          <p:cNvPr id="8" name="Tekstvak 7">
            <a:extLst>
              <a:ext uri="{FF2B5EF4-FFF2-40B4-BE49-F238E27FC236}">
                <a16:creationId xmlns:a16="http://schemas.microsoft.com/office/drawing/2014/main" id="{9DBFBDE5-211A-D8F2-E3BD-BB520B36DC07}"/>
              </a:ext>
            </a:extLst>
          </p:cNvPr>
          <p:cNvSpPr txBox="1"/>
          <p:nvPr/>
        </p:nvSpPr>
        <p:spPr>
          <a:xfrm>
            <a:off x="320596" y="3912549"/>
            <a:ext cx="6096000" cy="461665"/>
          </a:xfrm>
          <a:prstGeom prst="rect">
            <a:avLst/>
          </a:prstGeom>
          <a:noFill/>
        </p:spPr>
        <p:txBody>
          <a:bodyPr wrap="square">
            <a:spAutoFit/>
          </a:bodyPr>
          <a:lstStyle/>
          <a:p>
            <a:pPr marL="0" indent="0" algn="l">
              <a:buNone/>
            </a:pPr>
            <a:r>
              <a:rPr lang="nl-NL" sz="2400" b="0" i="0" dirty="0">
                <a:solidFill>
                  <a:schemeClr val="accent2"/>
                </a:solidFill>
                <a:effectLst/>
              </a:rPr>
              <a:t>Een MKBA is een </a:t>
            </a:r>
            <a:r>
              <a:rPr lang="nl-NL" sz="2400" dirty="0">
                <a:solidFill>
                  <a:schemeClr val="accent2"/>
                </a:solidFill>
              </a:rPr>
              <a:t>ex-ante</a:t>
            </a:r>
            <a:r>
              <a:rPr lang="nl-NL" sz="2400" b="0" i="0" dirty="0">
                <a:solidFill>
                  <a:schemeClr val="accent2"/>
                </a:solidFill>
                <a:effectLst/>
              </a:rPr>
              <a:t>-studie</a:t>
            </a:r>
          </a:p>
        </p:txBody>
      </p:sp>
      <p:sp>
        <p:nvSpPr>
          <p:cNvPr id="10" name="Tekstvak 9">
            <a:extLst>
              <a:ext uri="{FF2B5EF4-FFF2-40B4-BE49-F238E27FC236}">
                <a16:creationId xmlns:a16="http://schemas.microsoft.com/office/drawing/2014/main" id="{DA2776D0-F71E-1E48-8D94-2D53C71B486F}"/>
              </a:ext>
            </a:extLst>
          </p:cNvPr>
          <p:cNvSpPr txBox="1"/>
          <p:nvPr/>
        </p:nvSpPr>
        <p:spPr>
          <a:xfrm>
            <a:off x="320596" y="4262414"/>
            <a:ext cx="11390758" cy="646331"/>
          </a:xfrm>
          <a:prstGeom prst="rect">
            <a:avLst/>
          </a:prstGeom>
          <a:noFill/>
        </p:spPr>
        <p:txBody>
          <a:bodyPr wrap="square">
            <a:spAutoFit/>
          </a:bodyPr>
          <a:lstStyle/>
          <a:p>
            <a:r>
              <a:rPr lang="nl-NL" b="0" i="0" dirty="0">
                <a:solidFill>
                  <a:srgbClr val="4D5156"/>
                </a:solidFill>
                <a:effectLst/>
                <a:latin typeface="arial" panose="020B0604020202020204" pitchFamily="34" charset="0"/>
              </a:rPr>
              <a:t>Ex ante zijn beschouwingen die vooraf plaatsvinden waarbij de moeilijkheid is dat eventuele toekomstige omstandigheden moeten worden ingeschat. De term wordt onder meer gebruikt bij financiële vooruitzichten</a:t>
            </a:r>
            <a:endParaRPr lang="nl-NL" dirty="0"/>
          </a:p>
        </p:txBody>
      </p:sp>
    </p:spTree>
    <p:extLst>
      <p:ext uri="{BB962C8B-B14F-4D97-AF65-F5344CB8AC3E}">
        <p14:creationId xmlns:p14="http://schemas.microsoft.com/office/powerpoint/2010/main" val="2618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041246-C53E-64A8-03AA-921EBF52C377}"/>
              </a:ext>
            </a:extLst>
          </p:cNvPr>
          <p:cNvSpPr>
            <a:spLocks noGrp="1"/>
          </p:cNvSpPr>
          <p:nvPr>
            <p:ph type="title"/>
          </p:nvPr>
        </p:nvSpPr>
        <p:spPr/>
        <p:txBody>
          <a:bodyPr/>
          <a:lstStyle/>
          <a:p>
            <a:r>
              <a:rPr lang="nl-NL" dirty="0"/>
              <a:t>MKBA? </a:t>
            </a:r>
          </a:p>
        </p:txBody>
      </p:sp>
      <p:sp>
        <p:nvSpPr>
          <p:cNvPr id="3" name="Tijdelijke aanduiding voor inhoud 2">
            <a:extLst>
              <a:ext uri="{FF2B5EF4-FFF2-40B4-BE49-F238E27FC236}">
                <a16:creationId xmlns:a16="http://schemas.microsoft.com/office/drawing/2014/main" id="{08D841DB-A1BC-8132-4C31-5D749533E211}"/>
              </a:ext>
            </a:extLst>
          </p:cNvPr>
          <p:cNvSpPr>
            <a:spLocks noGrp="1"/>
          </p:cNvSpPr>
          <p:nvPr>
            <p:ph idx="1"/>
          </p:nvPr>
        </p:nvSpPr>
        <p:spPr>
          <a:xfrm>
            <a:off x="371476" y="795338"/>
            <a:ext cx="11449050" cy="4419599"/>
          </a:xfrm>
        </p:spPr>
        <p:txBody>
          <a:bodyPr/>
          <a:lstStyle/>
          <a:p>
            <a:pPr marL="0" indent="0" algn="l">
              <a:buNone/>
            </a:pPr>
            <a:r>
              <a:rPr lang="nl-NL" sz="2800" b="0" i="0" dirty="0">
                <a:solidFill>
                  <a:srgbClr val="000000"/>
                </a:solidFill>
                <a:effectLst/>
              </a:rPr>
              <a:t>Een MKBA bestaat uit 8 stappen:</a:t>
            </a:r>
          </a:p>
          <a:p>
            <a:pPr marL="0" indent="0" algn="l">
              <a:buNone/>
            </a:pPr>
            <a:endParaRPr lang="nl-NL" sz="2800" b="0" i="0" dirty="0">
              <a:solidFill>
                <a:srgbClr val="000000"/>
              </a:solidFill>
              <a:effectLst/>
            </a:endParaRPr>
          </a:p>
          <a:p>
            <a:pPr algn="l">
              <a:buFont typeface="Arial" panose="020B0604020202020204" pitchFamily="34" charset="0"/>
              <a:buChar char="•"/>
            </a:pPr>
            <a:r>
              <a:rPr lang="nl-NL" sz="2800" b="0" i="0" dirty="0">
                <a:solidFill>
                  <a:srgbClr val="000000"/>
                </a:solidFill>
                <a:effectLst/>
              </a:rPr>
              <a:t>Stap 1: probleemanalyse</a:t>
            </a:r>
          </a:p>
          <a:p>
            <a:pPr algn="l">
              <a:buFont typeface="Arial" panose="020B0604020202020204" pitchFamily="34" charset="0"/>
              <a:buChar char="•"/>
            </a:pPr>
            <a:r>
              <a:rPr lang="nl-NL" sz="2800" b="0" i="0" dirty="0">
                <a:solidFill>
                  <a:srgbClr val="000000"/>
                </a:solidFill>
                <a:effectLst/>
              </a:rPr>
              <a:t>Stap 2: vaststellen nul alternatief </a:t>
            </a:r>
          </a:p>
          <a:p>
            <a:pPr algn="l">
              <a:buFont typeface="Arial" panose="020B0604020202020204" pitchFamily="34" charset="0"/>
              <a:buChar char="•"/>
            </a:pPr>
            <a:r>
              <a:rPr lang="nl-NL" sz="2800" b="0" i="0" dirty="0">
                <a:solidFill>
                  <a:srgbClr val="000000"/>
                </a:solidFill>
                <a:effectLst/>
              </a:rPr>
              <a:t>Stap 3: definitie beleidsalternatieven</a:t>
            </a:r>
          </a:p>
          <a:p>
            <a:pPr algn="l">
              <a:buFont typeface="Arial" panose="020B0604020202020204" pitchFamily="34" charset="0"/>
              <a:buChar char="•"/>
            </a:pPr>
            <a:r>
              <a:rPr lang="nl-NL" sz="2800" b="0" i="0" dirty="0">
                <a:solidFill>
                  <a:srgbClr val="000000"/>
                </a:solidFill>
                <a:effectLst/>
              </a:rPr>
              <a:t>Stap 4: bepalen van effecten en baten</a:t>
            </a:r>
          </a:p>
          <a:p>
            <a:pPr algn="l">
              <a:buFont typeface="Arial" panose="020B0604020202020204" pitchFamily="34" charset="0"/>
              <a:buChar char="•"/>
            </a:pPr>
            <a:r>
              <a:rPr lang="nl-NL" sz="2800" b="0" i="0" dirty="0">
                <a:solidFill>
                  <a:srgbClr val="000000"/>
                </a:solidFill>
                <a:effectLst/>
              </a:rPr>
              <a:t>Stap 5: bepalen van kosten</a:t>
            </a:r>
          </a:p>
          <a:p>
            <a:pPr algn="l">
              <a:buFont typeface="Arial" panose="020B0604020202020204" pitchFamily="34" charset="0"/>
              <a:buChar char="•"/>
            </a:pPr>
            <a:r>
              <a:rPr lang="nl-NL" sz="2800" b="0" i="0" dirty="0">
                <a:solidFill>
                  <a:srgbClr val="000000"/>
                </a:solidFill>
                <a:effectLst/>
              </a:rPr>
              <a:t>Stap 6: varianten- en risicoanalyse</a:t>
            </a:r>
          </a:p>
          <a:p>
            <a:pPr algn="l">
              <a:buFont typeface="Arial" panose="020B0604020202020204" pitchFamily="34" charset="0"/>
              <a:buChar char="•"/>
            </a:pPr>
            <a:r>
              <a:rPr lang="nl-NL" sz="2800" b="0" i="0" dirty="0">
                <a:solidFill>
                  <a:srgbClr val="000000"/>
                </a:solidFill>
                <a:effectLst/>
              </a:rPr>
              <a:t>Stap 7: opstellen van overzicht van kosten en baten</a:t>
            </a:r>
          </a:p>
          <a:p>
            <a:pPr algn="l">
              <a:buFont typeface="Arial" panose="020B0604020202020204" pitchFamily="34" charset="0"/>
              <a:buChar char="•"/>
            </a:pPr>
            <a:r>
              <a:rPr lang="nl-NL" sz="2800" b="0" i="0" dirty="0">
                <a:solidFill>
                  <a:srgbClr val="000000"/>
                </a:solidFill>
                <a:effectLst/>
              </a:rPr>
              <a:t>Stap 8: resultaten presenteren en interpreteren</a:t>
            </a:r>
          </a:p>
        </p:txBody>
      </p:sp>
      <p:sp>
        <p:nvSpPr>
          <p:cNvPr id="4" name="Tijdelijke aanduiding voor datum 3">
            <a:extLst>
              <a:ext uri="{FF2B5EF4-FFF2-40B4-BE49-F238E27FC236}">
                <a16:creationId xmlns:a16="http://schemas.microsoft.com/office/drawing/2014/main" id="{BFBD3243-B98D-7872-2FC3-F153D64F53D6}"/>
              </a:ext>
            </a:extLst>
          </p:cNvPr>
          <p:cNvSpPr>
            <a:spLocks noGrp="1"/>
          </p:cNvSpPr>
          <p:nvPr>
            <p:ph type="dt" sz="half" idx="10"/>
          </p:nvPr>
        </p:nvSpPr>
        <p:spPr/>
        <p:txBody>
          <a:bodyPr/>
          <a:lstStyle/>
          <a:p>
            <a:fld id="{1F360904-632D-4428-B762-9ED2B3079DE4}" type="datetime1">
              <a:rPr lang="nl-NL" noProof="0" smtClean="0"/>
              <a:t>10-6-2022</a:t>
            </a:fld>
            <a:endParaRPr lang="nl-NL" noProof="0"/>
          </a:p>
        </p:txBody>
      </p:sp>
      <p:sp>
        <p:nvSpPr>
          <p:cNvPr id="5" name="Tijdelijke aanduiding voor voettekst 4">
            <a:extLst>
              <a:ext uri="{FF2B5EF4-FFF2-40B4-BE49-F238E27FC236}">
                <a16:creationId xmlns:a16="http://schemas.microsoft.com/office/drawing/2014/main" id="{7490736D-DFB1-2775-3BD3-34C18955165B}"/>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235AEAB-4367-2930-1495-BEA073B10CD8}"/>
              </a:ext>
            </a:extLst>
          </p:cNvPr>
          <p:cNvSpPr>
            <a:spLocks noGrp="1"/>
          </p:cNvSpPr>
          <p:nvPr>
            <p:ph type="sldNum" sz="quarter" idx="12"/>
          </p:nvPr>
        </p:nvSpPr>
        <p:spPr/>
        <p:txBody>
          <a:bodyPr/>
          <a:lstStyle/>
          <a:p>
            <a:fld id="{45B76B8B-DE07-48A4-9913-B57A52F2F853}" type="slidenum">
              <a:rPr lang="nl-NL" noProof="0" smtClean="0"/>
              <a:t>5</a:t>
            </a:fld>
            <a:endParaRPr lang="nl-NL" noProof="0"/>
          </a:p>
        </p:txBody>
      </p:sp>
      <p:sp>
        <p:nvSpPr>
          <p:cNvPr id="8" name="Tekstvak 7">
            <a:extLst>
              <a:ext uri="{FF2B5EF4-FFF2-40B4-BE49-F238E27FC236}">
                <a16:creationId xmlns:a16="http://schemas.microsoft.com/office/drawing/2014/main" id="{7EDB8498-E96C-B049-8A01-EE562617E2B0}"/>
              </a:ext>
            </a:extLst>
          </p:cNvPr>
          <p:cNvSpPr txBox="1"/>
          <p:nvPr/>
        </p:nvSpPr>
        <p:spPr>
          <a:xfrm>
            <a:off x="4334055" y="1081870"/>
            <a:ext cx="6096000" cy="400110"/>
          </a:xfrm>
          <a:prstGeom prst="rect">
            <a:avLst/>
          </a:prstGeom>
          <a:noFill/>
        </p:spPr>
        <p:txBody>
          <a:bodyPr wrap="square">
            <a:spAutoFit/>
          </a:bodyPr>
          <a:lstStyle/>
          <a:p>
            <a:r>
              <a:rPr lang="nl-NL" sz="2000" dirty="0">
                <a:solidFill>
                  <a:schemeClr val="accent3">
                    <a:lumMod val="40000"/>
                    <a:lumOff val="60000"/>
                  </a:schemeClr>
                </a:solidFill>
                <a:latin typeface="RO Sans"/>
              </a:rPr>
              <a:t>Wij doen er 7 </a:t>
            </a:r>
            <a:r>
              <a:rPr lang="nl-NL" sz="2000" dirty="0">
                <a:solidFill>
                  <a:schemeClr val="accent3">
                    <a:lumMod val="40000"/>
                    <a:lumOff val="60000"/>
                  </a:schemeClr>
                </a:solidFill>
                <a:latin typeface="RO Sans"/>
                <a:sym typeface="Wingdings" panose="05000000000000000000" pitchFamily="2" charset="2"/>
              </a:rPr>
              <a:t> </a:t>
            </a:r>
            <a:endParaRPr lang="nl-NL" sz="2000" dirty="0">
              <a:solidFill>
                <a:schemeClr val="accent3">
                  <a:lumMod val="40000"/>
                  <a:lumOff val="60000"/>
                </a:schemeClr>
              </a:solidFill>
            </a:endParaRPr>
          </a:p>
        </p:txBody>
      </p:sp>
    </p:spTree>
    <p:extLst>
      <p:ext uri="{BB962C8B-B14F-4D97-AF65-F5344CB8AC3E}">
        <p14:creationId xmlns:p14="http://schemas.microsoft.com/office/powerpoint/2010/main" val="2206158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B4B116-BD2F-04CD-DA33-181362F36C20}"/>
              </a:ext>
            </a:extLst>
          </p:cNvPr>
          <p:cNvSpPr>
            <a:spLocks noGrp="1"/>
          </p:cNvSpPr>
          <p:nvPr>
            <p:ph type="title"/>
          </p:nvPr>
        </p:nvSpPr>
        <p:spPr/>
        <p:txBody>
          <a:bodyPr/>
          <a:lstStyle/>
          <a:p>
            <a:r>
              <a:rPr lang="nl-NL" dirty="0"/>
              <a:t>Wanneer een MKBA	</a:t>
            </a:r>
          </a:p>
        </p:txBody>
      </p:sp>
      <p:sp>
        <p:nvSpPr>
          <p:cNvPr id="3" name="Tijdelijke aanduiding voor inhoud 2">
            <a:extLst>
              <a:ext uri="{FF2B5EF4-FFF2-40B4-BE49-F238E27FC236}">
                <a16:creationId xmlns:a16="http://schemas.microsoft.com/office/drawing/2014/main" id="{86A5EC9A-588E-8D5F-5FAD-C9B3F7B02E41}"/>
              </a:ext>
            </a:extLst>
          </p:cNvPr>
          <p:cNvSpPr>
            <a:spLocks noGrp="1"/>
          </p:cNvSpPr>
          <p:nvPr>
            <p:ph idx="1"/>
          </p:nvPr>
        </p:nvSpPr>
        <p:spPr>
          <a:xfrm>
            <a:off x="371476" y="982907"/>
            <a:ext cx="11449050" cy="4419599"/>
          </a:xfrm>
        </p:spPr>
        <p:txBody>
          <a:bodyPr/>
          <a:lstStyle/>
          <a:p>
            <a:r>
              <a:rPr lang="nl-NL" sz="2800" dirty="0"/>
              <a:t>Project met grote gevolgen</a:t>
            </a:r>
            <a:br>
              <a:rPr lang="nl-NL" sz="2800" dirty="0"/>
            </a:br>
            <a:endParaRPr lang="nl-NL" sz="2800" dirty="0"/>
          </a:p>
          <a:p>
            <a:r>
              <a:rPr lang="nl-NL" sz="2800" dirty="0"/>
              <a:t>Bij verschillende alternatieven</a:t>
            </a:r>
          </a:p>
          <a:p>
            <a:endParaRPr lang="nl-NL" sz="2800" dirty="0"/>
          </a:p>
          <a:p>
            <a:r>
              <a:rPr lang="nl-NL" sz="2800" dirty="0"/>
              <a:t>Bij projecten met veel discussie</a:t>
            </a:r>
          </a:p>
          <a:p>
            <a:endParaRPr lang="nl-NL" sz="2800" dirty="0"/>
          </a:p>
          <a:p>
            <a:r>
              <a:rPr lang="nl-NL" sz="2800" dirty="0"/>
              <a:t>Bij grootschalige projecten</a:t>
            </a:r>
          </a:p>
          <a:p>
            <a:endParaRPr lang="nl-NL" sz="2800" dirty="0"/>
          </a:p>
          <a:p>
            <a:r>
              <a:rPr lang="nl-NL" sz="2800" dirty="0"/>
              <a:t>Bij veel belangen </a:t>
            </a:r>
          </a:p>
          <a:p>
            <a:pPr marL="0" indent="0">
              <a:buNone/>
            </a:pPr>
            <a:endParaRPr lang="nl-NL" sz="2800" dirty="0"/>
          </a:p>
          <a:p>
            <a:pPr marL="0" indent="0">
              <a:buNone/>
            </a:pPr>
            <a:endParaRPr lang="nl-NL" sz="2800" dirty="0"/>
          </a:p>
          <a:p>
            <a:pPr marL="0" indent="0">
              <a:buNone/>
            </a:pPr>
            <a:endParaRPr lang="nl-NL" sz="2800" dirty="0"/>
          </a:p>
        </p:txBody>
      </p:sp>
      <p:sp>
        <p:nvSpPr>
          <p:cNvPr id="4" name="Tijdelijke aanduiding voor datum 3">
            <a:extLst>
              <a:ext uri="{FF2B5EF4-FFF2-40B4-BE49-F238E27FC236}">
                <a16:creationId xmlns:a16="http://schemas.microsoft.com/office/drawing/2014/main" id="{A8C736F5-ED15-F5F5-1C2A-F77EE6446E87}"/>
              </a:ext>
            </a:extLst>
          </p:cNvPr>
          <p:cNvSpPr>
            <a:spLocks noGrp="1"/>
          </p:cNvSpPr>
          <p:nvPr>
            <p:ph type="dt" sz="half" idx="10"/>
          </p:nvPr>
        </p:nvSpPr>
        <p:spPr/>
        <p:txBody>
          <a:bodyPr/>
          <a:lstStyle/>
          <a:p>
            <a:fld id="{1F360904-632D-4428-B762-9ED2B3079DE4}" type="datetime1">
              <a:rPr lang="nl-NL" noProof="0" smtClean="0"/>
              <a:t>10-6-2022</a:t>
            </a:fld>
            <a:endParaRPr lang="nl-NL" noProof="0"/>
          </a:p>
        </p:txBody>
      </p:sp>
      <p:sp>
        <p:nvSpPr>
          <p:cNvPr id="5" name="Tijdelijke aanduiding voor voettekst 4">
            <a:extLst>
              <a:ext uri="{FF2B5EF4-FFF2-40B4-BE49-F238E27FC236}">
                <a16:creationId xmlns:a16="http://schemas.microsoft.com/office/drawing/2014/main" id="{FE6C05C8-29BE-550C-9148-7E49A8C3113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49284A6C-23AE-AC97-FCFA-4B2262CACEC8}"/>
              </a:ext>
            </a:extLst>
          </p:cNvPr>
          <p:cNvSpPr>
            <a:spLocks noGrp="1"/>
          </p:cNvSpPr>
          <p:nvPr>
            <p:ph type="sldNum" sz="quarter" idx="12"/>
          </p:nvPr>
        </p:nvSpPr>
        <p:spPr/>
        <p:txBody>
          <a:bodyPr/>
          <a:lstStyle/>
          <a:p>
            <a:fld id="{45B76B8B-DE07-48A4-9913-B57A52F2F853}" type="slidenum">
              <a:rPr lang="nl-NL" noProof="0" smtClean="0"/>
              <a:t>6</a:t>
            </a:fld>
            <a:endParaRPr lang="nl-NL" noProof="0"/>
          </a:p>
        </p:txBody>
      </p:sp>
      <p:pic>
        <p:nvPicPr>
          <p:cNvPr id="1026" name="Picture 2" descr="Group discussion Vectors &amp; Illustrations for Free Download | Freepik">
            <a:extLst>
              <a:ext uri="{FF2B5EF4-FFF2-40B4-BE49-F238E27FC236}">
                <a16:creationId xmlns:a16="http://schemas.microsoft.com/office/drawing/2014/main" id="{5B17499A-68A1-6820-A9CF-82A3EAF8097C}"/>
              </a:ext>
            </a:extLst>
          </p:cNvPr>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455694" y="1786552"/>
            <a:ext cx="7736306" cy="5071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322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B8CBF4-A5A4-8AA6-EB6E-D6B7D903B37E}"/>
              </a:ext>
            </a:extLst>
          </p:cNvPr>
          <p:cNvSpPr>
            <a:spLocks noGrp="1"/>
          </p:cNvSpPr>
          <p:nvPr>
            <p:ph type="title"/>
          </p:nvPr>
        </p:nvSpPr>
        <p:spPr/>
        <p:txBody>
          <a:bodyPr/>
          <a:lstStyle/>
          <a:p>
            <a:r>
              <a:rPr lang="nl-NL" dirty="0"/>
              <a:t>Vragen die je bij een MBKA kunt stellen</a:t>
            </a:r>
          </a:p>
        </p:txBody>
      </p:sp>
      <p:sp>
        <p:nvSpPr>
          <p:cNvPr id="3" name="Tijdelijke aanduiding voor inhoud 2">
            <a:extLst>
              <a:ext uri="{FF2B5EF4-FFF2-40B4-BE49-F238E27FC236}">
                <a16:creationId xmlns:a16="http://schemas.microsoft.com/office/drawing/2014/main" id="{D918A38A-3912-D0E5-0A53-40822AF3A80D}"/>
              </a:ext>
            </a:extLst>
          </p:cNvPr>
          <p:cNvSpPr>
            <a:spLocks noGrp="1"/>
          </p:cNvSpPr>
          <p:nvPr>
            <p:ph idx="1"/>
          </p:nvPr>
        </p:nvSpPr>
        <p:spPr>
          <a:xfrm>
            <a:off x="371474" y="1586171"/>
            <a:ext cx="11449050" cy="4419599"/>
          </a:xfrm>
        </p:spPr>
        <p:txBody>
          <a:bodyPr/>
          <a:lstStyle/>
          <a:p>
            <a:r>
              <a:rPr lang="nl-NL" sz="2800" dirty="0"/>
              <a:t>Wat zijn de te verwachten effecten van het project?</a:t>
            </a:r>
          </a:p>
          <a:p>
            <a:pPr marL="0" indent="0">
              <a:buNone/>
            </a:pPr>
            <a:endParaRPr lang="nl-NL" sz="2800" dirty="0"/>
          </a:p>
          <a:p>
            <a:r>
              <a:rPr lang="nl-NL" sz="2800" dirty="0"/>
              <a:t>Draagt het project bij aan de maatschappelijke welvaart? </a:t>
            </a:r>
          </a:p>
          <a:p>
            <a:pPr marL="0" indent="0">
              <a:buNone/>
            </a:pPr>
            <a:endParaRPr lang="nl-NL" sz="2800" dirty="0"/>
          </a:p>
          <a:p>
            <a:r>
              <a:rPr lang="nl-NL" sz="2800" dirty="0"/>
              <a:t>Welke invullingen van het project (Alternatieven) verdient de voorkeur</a:t>
            </a:r>
          </a:p>
        </p:txBody>
      </p:sp>
      <p:sp>
        <p:nvSpPr>
          <p:cNvPr id="4" name="Tijdelijke aanduiding voor datum 3">
            <a:extLst>
              <a:ext uri="{FF2B5EF4-FFF2-40B4-BE49-F238E27FC236}">
                <a16:creationId xmlns:a16="http://schemas.microsoft.com/office/drawing/2014/main" id="{0CAB58CE-9075-B76F-F474-9AF4581581C5}"/>
              </a:ext>
            </a:extLst>
          </p:cNvPr>
          <p:cNvSpPr>
            <a:spLocks noGrp="1"/>
          </p:cNvSpPr>
          <p:nvPr>
            <p:ph type="dt" sz="half" idx="10"/>
          </p:nvPr>
        </p:nvSpPr>
        <p:spPr/>
        <p:txBody>
          <a:bodyPr/>
          <a:lstStyle/>
          <a:p>
            <a:fld id="{1F360904-632D-4428-B762-9ED2B3079DE4}" type="datetime1">
              <a:rPr lang="nl-NL" noProof="0" smtClean="0"/>
              <a:t>10-6-2022</a:t>
            </a:fld>
            <a:endParaRPr lang="nl-NL" noProof="0"/>
          </a:p>
        </p:txBody>
      </p:sp>
      <p:sp>
        <p:nvSpPr>
          <p:cNvPr id="5" name="Tijdelijke aanduiding voor voettekst 4">
            <a:extLst>
              <a:ext uri="{FF2B5EF4-FFF2-40B4-BE49-F238E27FC236}">
                <a16:creationId xmlns:a16="http://schemas.microsoft.com/office/drawing/2014/main" id="{A5C84EA9-C818-4692-9B42-92BF23B2CDB9}"/>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BF9D3A72-BA27-B7D5-75E4-6C815994B8B2}"/>
              </a:ext>
            </a:extLst>
          </p:cNvPr>
          <p:cNvSpPr>
            <a:spLocks noGrp="1"/>
          </p:cNvSpPr>
          <p:nvPr>
            <p:ph type="sldNum" sz="quarter" idx="12"/>
          </p:nvPr>
        </p:nvSpPr>
        <p:spPr/>
        <p:txBody>
          <a:bodyPr/>
          <a:lstStyle/>
          <a:p>
            <a:fld id="{45B76B8B-DE07-48A4-9913-B57A52F2F853}" type="slidenum">
              <a:rPr lang="nl-NL" noProof="0" smtClean="0"/>
              <a:t>7</a:t>
            </a:fld>
            <a:endParaRPr lang="nl-NL" noProof="0"/>
          </a:p>
        </p:txBody>
      </p:sp>
    </p:spTree>
    <p:extLst>
      <p:ext uri="{BB962C8B-B14F-4D97-AF65-F5344CB8AC3E}">
        <p14:creationId xmlns:p14="http://schemas.microsoft.com/office/powerpoint/2010/main" val="529419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F4A80036-8028-6064-7B0C-AB48760174AC}"/>
              </a:ext>
            </a:extLst>
          </p:cNvPr>
          <p:cNvSpPr>
            <a:spLocks noGrp="1"/>
          </p:cNvSpPr>
          <p:nvPr>
            <p:ph type="dt" sz="half" idx="10"/>
          </p:nvPr>
        </p:nvSpPr>
        <p:spPr/>
        <p:txBody>
          <a:bodyPr/>
          <a:lstStyle/>
          <a:p>
            <a:fld id="{1F360904-632D-4428-B762-9ED2B3079DE4}" type="datetime1">
              <a:rPr lang="nl-NL" noProof="0" smtClean="0"/>
              <a:t>10-6-2022</a:t>
            </a:fld>
            <a:endParaRPr lang="nl-NL" noProof="0"/>
          </a:p>
        </p:txBody>
      </p:sp>
      <p:sp>
        <p:nvSpPr>
          <p:cNvPr id="5" name="Tijdelijke aanduiding voor voettekst 4">
            <a:extLst>
              <a:ext uri="{FF2B5EF4-FFF2-40B4-BE49-F238E27FC236}">
                <a16:creationId xmlns:a16="http://schemas.microsoft.com/office/drawing/2014/main" id="{9CD8E6AB-610C-991D-4BF9-AA0412CB358E}"/>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F587C22D-8194-C5CC-EC4D-52AFB3B4D5AD}"/>
              </a:ext>
            </a:extLst>
          </p:cNvPr>
          <p:cNvSpPr>
            <a:spLocks noGrp="1"/>
          </p:cNvSpPr>
          <p:nvPr>
            <p:ph type="sldNum" sz="quarter" idx="12"/>
          </p:nvPr>
        </p:nvSpPr>
        <p:spPr/>
        <p:txBody>
          <a:bodyPr/>
          <a:lstStyle/>
          <a:p>
            <a:fld id="{45B76B8B-DE07-48A4-9913-B57A52F2F853}" type="slidenum">
              <a:rPr lang="nl-NL" noProof="0" smtClean="0"/>
              <a:t>8</a:t>
            </a:fld>
            <a:endParaRPr lang="nl-NL" noProof="0"/>
          </a:p>
        </p:txBody>
      </p:sp>
      <p:sp>
        <p:nvSpPr>
          <p:cNvPr id="8" name="Tijdelijke aanduiding voor inhoud 7">
            <a:extLst>
              <a:ext uri="{FF2B5EF4-FFF2-40B4-BE49-F238E27FC236}">
                <a16:creationId xmlns:a16="http://schemas.microsoft.com/office/drawing/2014/main" id="{75095A2A-9E9F-392A-7D41-E4AC5930C232}"/>
              </a:ext>
            </a:extLst>
          </p:cNvPr>
          <p:cNvSpPr>
            <a:spLocks noGrp="1"/>
          </p:cNvSpPr>
          <p:nvPr>
            <p:ph idx="1"/>
          </p:nvPr>
        </p:nvSpPr>
        <p:spPr/>
        <p:txBody>
          <a:bodyPr/>
          <a:lstStyle/>
          <a:p>
            <a:endParaRPr lang="nl-NL"/>
          </a:p>
        </p:txBody>
      </p:sp>
      <p:pic>
        <p:nvPicPr>
          <p:cNvPr id="12" name="Afbeelding 11">
            <a:extLst>
              <a:ext uri="{FF2B5EF4-FFF2-40B4-BE49-F238E27FC236}">
                <a16:creationId xmlns:a16="http://schemas.microsoft.com/office/drawing/2014/main" id="{E133BE69-9EAD-FA26-3153-0ADF53F2ECA9}"/>
              </a:ext>
            </a:extLst>
          </p:cNvPr>
          <p:cNvPicPr>
            <a:picLocks noChangeAspect="1"/>
          </p:cNvPicPr>
          <p:nvPr/>
        </p:nvPicPr>
        <p:blipFill rotWithShape="1">
          <a:blip r:embed="rId3"/>
          <a:srcRect l="9479" r="15267"/>
          <a:stretch/>
        </p:blipFill>
        <p:spPr>
          <a:xfrm>
            <a:off x="0" y="-3235"/>
            <a:ext cx="12192000" cy="6861235"/>
          </a:xfrm>
          <a:prstGeom prst="rect">
            <a:avLst/>
          </a:prstGeom>
        </p:spPr>
      </p:pic>
    </p:spTree>
    <p:extLst>
      <p:ext uri="{BB962C8B-B14F-4D97-AF65-F5344CB8AC3E}">
        <p14:creationId xmlns:p14="http://schemas.microsoft.com/office/powerpoint/2010/main" val="3532026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A24D95-4D83-C2E8-AFCE-9E994B105790}"/>
              </a:ext>
            </a:extLst>
          </p:cNvPr>
          <p:cNvSpPr>
            <a:spLocks noGrp="1"/>
          </p:cNvSpPr>
          <p:nvPr>
            <p:ph type="title"/>
          </p:nvPr>
        </p:nvSpPr>
        <p:spPr/>
        <p:txBody>
          <a:bodyPr/>
          <a:lstStyle/>
          <a:p>
            <a:r>
              <a:rPr lang="nl-NL" dirty="0"/>
              <a:t>Risico inschatting/analyse</a:t>
            </a:r>
          </a:p>
        </p:txBody>
      </p:sp>
      <p:sp>
        <p:nvSpPr>
          <p:cNvPr id="3" name="Tijdelijke aanduiding voor inhoud 2">
            <a:extLst>
              <a:ext uri="{FF2B5EF4-FFF2-40B4-BE49-F238E27FC236}">
                <a16:creationId xmlns:a16="http://schemas.microsoft.com/office/drawing/2014/main" id="{7EC34C1D-B351-EE17-FE40-AC839738DD06}"/>
              </a:ext>
            </a:extLst>
          </p:cNvPr>
          <p:cNvSpPr>
            <a:spLocks noGrp="1"/>
          </p:cNvSpPr>
          <p:nvPr>
            <p:ph idx="1"/>
          </p:nvPr>
        </p:nvSpPr>
        <p:spPr>
          <a:xfrm>
            <a:off x="371476" y="959461"/>
            <a:ext cx="11449050" cy="4419599"/>
          </a:xfrm>
        </p:spPr>
        <p:txBody>
          <a:bodyPr/>
          <a:lstStyle/>
          <a:p>
            <a:r>
              <a:rPr lang="nl-NL" sz="2400" dirty="0"/>
              <a:t>Risico identificatie</a:t>
            </a:r>
            <a:br>
              <a:rPr lang="nl-NL" sz="2400" dirty="0"/>
            </a:br>
            <a:endParaRPr lang="nl-NL" sz="2400" dirty="0"/>
          </a:p>
          <a:p>
            <a:r>
              <a:rPr lang="nl-NL" sz="2400" dirty="0"/>
              <a:t>Risico waardering &amp; matrix</a:t>
            </a:r>
            <a:br>
              <a:rPr lang="nl-NL" sz="2400" dirty="0"/>
            </a:br>
            <a:endParaRPr lang="nl-NL" sz="2400" dirty="0"/>
          </a:p>
          <a:p>
            <a:r>
              <a:rPr lang="nl-NL" sz="2400" dirty="0"/>
              <a:t>Risico strategieën </a:t>
            </a:r>
            <a:br>
              <a:rPr lang="nl-NL" sz="2400" dirty="0"/>
            </a:br>
            <a:endParaRPr lang="nl-NL" sz="2400" dirty="0"/>
          </a:p>
        </p:txBody>
      </p:sp>
      <p:sp>
        <p:nvSpPr>
          <p:cNvPr id="4" name="Tijdelijke aanduiding voor datum 3">
            <a:extLst>
              <a:ext uri="{FF2B5EF4-FFF2-40B4-BE49-F238E27FC236}">
                <a16:creationId xmlns:a16="http://schemas.microsoft.com/office/drawing/2014/main" id="{F5FFD537-9071-8C10-F178-359DAE0AFD7A}"/>
              </a:ext>
            </a:extLst>
          </p:cNvPr>
          <p:cNvSpPr>
            <a:spLocks noGrp="1"/>
          </p:cNvSpPr>
          <p:nvPr>
            <p:ph type="dt" sz="half" idx="10"/>
          </p:nvPr>
        </p:nvSpPr>
        <p:spPr/>
        <p:txBody>
          <a:bodyPr/>
          <a:lstStyle/>
          <a:p>
            <a:fld id="{1F360904-632D-4428-B762-9ED2B3079DE4}" type="datetime1">
              <a:rPr lang="nl-NL" noProof="0" smtClean="0"/>
              <a:t>10-6-2022</a:t>
            </a:fld>
            <a:endParaRPr lang="nl-NL" noProof="0"/>
          </a:p>
        </p:txBody>
      </p:sp>
      <p:sp>
        <p:nvSpPr>
          <p:cNvPr id="5" name="Tijdelijke aanduiding voor voettekst 4">
            <a:extLst>
              <a:ext uri="{FF2B5EF4-FFF2-40B4-BE49-F238E27FC236}">
                <a16:creationId xmlns:a16="http://schemas.microsoft.com/office/drawing/2014/main" id="{2F79ED02-2EFA-B5C8-B7E8-0B5888F7D04A}"/>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66A99905-905C-6E0D-211F-4EC1131C8F5C}"/>
              </a:ext>
            </a:extLst>
          </p:cNvPr>
          <p:cNvSpPr>
            <a:spLocks noGrp="1"/>
          </p:cNvSpPr>
          <p:nvPr>
            <p:ph type="sldNum" sz="quarter" idx="12"/>
          </p:nvPr>
        </p:nvSpPr>
        <p:spPr/>
        <p:txBody>
          <a:bodyPr/>
          <a:lstStyle/>
          <a:p>
            <a:fld id="{45B76B8B-DE07-48A4-9913-B57A52F2F853}" type="slidenum">
              <a:rPr lang="nl-NL" noProof="0" smtClean="0"/>
              <a:t>9</a:t>
            </a:fld>
            <a:endParaRPr lang="nl-NL" noProof="0"/>
          </a:p>
        </p:txBody>
      </p:sp>
    </p:spTree>
    <p:extLst>
      <p:ext uri="{BB962C8B-B14F-4D97-AF65-F5344CB8AC3E}">
        <p14:creationId xmlns:p14="http://schemas.microsoft.com/office/powerpoint/2010/main" val="2465429288"/>
      </p:ext>
    </p:extLst>
  </p:cSld>
  <p:clrMapOvr>
    <a:masterClrMapping/>
  </p:clrMapOvr>
</p:sld>
</file>

<file path=ppt/theme/theme1.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potx" id="{0635E91E-FBA7-4A8B-B522-53C4FF720AC5}" vid="{81EEE544-BE30-41B1-B76B-26E0C066DFE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01119B704A48046A64124561FF3B3FF" ma:contentTypeVersion="14" ma:contentTypeDescription="Een nieuw document maken." ma:contentTypeScope="" ma:versionID="04c76ddd9d874370edf8feb3bde712c1">
  <xsd:schema xmlns:xsd="http://www.w3.org/2001/XMLSchema" xmlns:xs="http://www.w3.org/2001/XMLSchema" xmlns:p="http://schemas.microsoft.com/office/2006/metadata/properties" xmlns:ns2="53db1c64-d159-475e-a504-7a3da4935d8c" xmlns:ns3="4aa6b8cd-8aaf-473e-973b-57fcbd5fd695" targetNamespace="http://schemas.microsoft.com/office/2006/metadata/properties" ma:root="true" ma:fieldsID="41225b45a3a295c816ff735cda59d1fc" ns2:_="" ns3:_="">
    <xsd:import namespace="53db1c64-d159-475e-a504-7a3da4935d8c"/>
    <xsd:import namespace="4aa6b8cd-8aaf-473e-973b-57fcbd5fd69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db1c64-d159-475e-a504-7a3da4935d8c"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aa6b8cd-8aaf-473e-973b-57fcbd5fd69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1B2D58-936F-4BD2-8FE1-199ADA5CFC5E}">
  <ds:schemaRefs>
    <ds:schemaRef ds:uri="http://schemas.microsoft.com/sharepoint/v3/contenttype/forms"/>
  </ds:schemaRefs>
</ds:datastoreItem>
</file>

<file path=customXml/itemProps2.xml><?xml version="1.0" encoding="utf-8"?>
<ds:datastoreItem xmlns:ds="http://schemas.openxmlformats.org/officeDocument/2006/customXml" ds:itemID="{913B809E-9840-4F61-A777-0ECC9F692F13}">
  <ds:schemaRefs>
    <ds:schemaRef ds:uri="4aa6b8cd-8aaf-473e-973b-57fcbd5fd695"/>
    <ds:schemaRef ds:uri="53db1c64-d159-475e-a504-7a3da4935d8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DF1D7BF-BCA2-4565-9440-9C599F7F70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db1c64-d159-475e-a504-7a3da4935d8c"/>
    <ds:schemaRef ds:uri="4aa6b8cd-8aaf-473e-973b-57fcbd5fd6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Yuverta</Template>
  <TotalTime>2835</TotalTime>
  <Words>1377</Words>
  <Application>Microsoft Office PowerPoint</Application>
  <PresentationFormat>Breedbeeld</PresentationFormat>
  <Paragraphs>134</Paragraphs>
  <Slides>14</Slides>
  <Notes>10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14</vt:i4>
      </vt:variant>
    </vt:vector>
  </HeadingPairs>
  <TitlesOfParts>
    <vt:vector size="21" baseType="lpstr">
      <vt:lpstr>Arial</vt:lpstr>
      <vt:lpstr>Arial</vt:lpstr>
      <vt:lpstr>Arial Black</vt:lpstr>
      <vt:lpstr>Calibri</vt:lpstr>
      <vt:lpstr>Open Sans</vt:lpstr>
      <vt:lpstr>RO Sans</vt:lpstr>
      <vt:lpstr>Yuverta</vt:lpstr>
      <vt:lpstr>MKBA</vt:lpstr>
      <vt:lpstr>Planning voor vandaag</vt:lpstr>
      <vt:lpstr>De kosten en baten in beeld</vt:lpstr>
      <vt:lpstr>MKBA? </vt:lpstr>
      <vt:lpstr>MKBA? </vt:lpstr>
      <vt:lpstr>Wanneer een MKBA </vt:lpstr>
      <vt:lpstr>Vragen die je bij een MBKA kunt stellen</vt:lpstr>
      <vt:lpstr>PowerPoint-presentatie</vt:lpstr>
      <vt:lpstr>Risico inschatting/analyse</vt:lpstr>
      <vt:lpstr>PowerPoint-presentatie</vt:lpstr>
      <vt:lpstr>Beheersmaatregelen</vt:lpstr>
      <vt:lpstr>Nog een keer aan de slag! </vt:lpstr>
      <vt:lpstr>Nogmaals de inhoudsvereisten voor een MER zijn</vt:lpstr>
      <vt:lpstr>Welke vragen voor MKBA?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Rob Luijten</dc:creator>
  <dc:description>Template by HQ Solutions</dc:description>
  <cp:lastModifiedBy>Rob Luijten</cp:lastModifiedBy>
  <cp:revision>34</cp:revision>
  <dcterms:created xsi:type="dcterms:W3CDTF">2021-03-01T11:59:21Z</dcterms:created>
  <dcterms:modified xsi:type="dcterms:W3CDTF">2022-06-10T07:26:25Z</dcterms:modified>
  <cp:version>002</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0x010100401119B704A48046A64124561FF3B3FF</vt:lpwstr>
  </property>
</Properties>
</file>