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64" r:id="rId4"/>
    <p:sldId id="262" r:id="rId5"/>
    <p:sldId id="257" r:id="rId6"/>
    <p:sldId id="278" r:id="rId7"/>
    <p:sldId id="258" r:id="rId8"/>
    <p:sldId id="272" r:id="rId9"/>
    <p:sldId id="259" r:id="rId10"/>
    <p:sldId id="273" r:id="rId11"/>
    <p:sldId id="275" r:id="rId12"/>
    <p:sldId id="274" r:id="rId13"/>
    <p:sldId id="276" r:id="rId14"/>
    <p:sldId id="263" r:id="rId15"/>
    <p:sldId id="268" r:id="rId16"/>
    <p:sldId id="288" r:id="rId17"/>
    <p:sldId id="270" r:id="rId18"/>
    <p:sldId id="277" r:id="rId19"/>
    <p:sldId id="279" r:id="rId20"/>
    <p:sldId id="291" r:id="rId21"/>
    <p:sldId id="271" r:id="rId2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2696-FD07-4417-AFAA-F515476D29C1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D1CA-6737-4660-8DD5-77145CC162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387E-4237-4BFB-AAFE-D371103C8701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BD51-BF16-46BA-BCA3-299B3FF6C2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FB68-4D9F-41B7-B47D-8293B05D6A2C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5305-8CC4-4D36-AFD1-2C67F4E3DB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7A4C-4D5B-423D-B245-4833EB8B2DB1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06EA-65CA-48F2-B8B8-1CA4CEAA7E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7DC5-48AD-4E58-9FC0-103A3DF6ABFD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DE88-6CBE-4F44-8375-7A736E6F71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1582-FDBA-474D-B15B-806E9F971B0D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A40A-B8F6-4370-A615-83A8F9600F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381E-318E-4E40-B23E-3B1F61FB3FE3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344A-695A-4A08-8561-A7CE274B6B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5EE7-C092-4AF6-9DFC-CF69F4AC675C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DBC4-224B-4414-8AB5-181D097833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D2BB-C3C5-4E8A-982D-DC8116507288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059A-4A07-495D-AED6-10BF08B526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6BDB-F01D-4486-BFFA-AB48302E5B80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6B13-6E82-4134-98D4-6FB8DFF343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5582-5B86-42CA-84EF-1EA0A225F551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8D6B-E454-486D-BAB9-4126849331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9C45EF-8566-4DB2-AA59-73F0C56256D6}" type="datetimeFigureOut">
              <a:rPr lang="nl-NL"/>
              <a:pPr>
                <a:defRPr/>
              </a:pPr>
              <a:t>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439C6-92F3-4F63-8DC4-DDBC3C22BE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F:\DOCENT\LB%20Bovenbouw\49%20Abraham\2.7.%201.opening%20monotheisme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hyperlink" Target="http://www.youtube.com/watch?v=rpBmGhrJH2I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le-art.info/wpe102.jpg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file:///F:\DOCENT\LB%20Bovenbouw\49%20Abraham\2.7.%20Abraham%20het%20offer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file:///F:\DOCENT\LB%20Bovenbouw\49%20Abraham\2.7.%20Offerfeest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2.bp.blogspot.com/_Fv7UTNtXdsc/TDYH9_s6HgI/AAAAAAAAAyA/rL3sUV20JIM/s1600/Abram%20wacht%20op%20zijn%20vrouw%20Sarai%5b1%5d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nl.wikipedia.org/wiki/Bestand:Cuneiform_script2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hyperlink" Target="http://www.nu.nl/wetenschap/3389411/eeuwenoud-complex-opgegraven-in-bijbelse-stad-u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l.wikipedia.org/wiki/Bestand:Iraq_map_blank.sv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g9fthF9aWG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Monotheïsme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Wat is dat?</a:t>
            </a:r>
          </a:p>
          <a:p>
            <a:r>
              <a:rPr lang="nl-NL"/>
              <a:t>Hebben de verhalen ons iets te zeggen? Wat? </a:t>
            </a:r>
          </a:p>
          <a:p>
            <a:r>
              <a:rPr lang="nl-NL"/>
              <a:t>Interesseert het ons of godsdiensten hetzelfde zijn?</a:t>
            </a:r>
          </a:p>
          <a:p>
            <a:r>
              <a:rPr lang="nl-NL">
                <a:hlinkClick r:id="rId2" action="ppaction://hlinkfile"/>
              </a:rPr>
              <a:t>Verhalen</a:t>
            </a:r>
            <a:r>
              <a:rPr lang="nl-NL"/>
              <a:t>?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0"/>
            <a:ext cx="2886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4638675"/>
            <a:ext cx="28892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3725" y="3676650"/>
            <a:ext cx="4762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keuze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Het vruchtbare land met  de steden, of</a:t>
            </a:r>
          </a:p>
          <a:p>
            <a:r>
              <a:rPr lang="nl-NL"/>
              <a:t>De dorre woestijn</a:t>
            </a:r>
          </a:p>
          <a:p>
            <a:r>
              <a:rPr lang="nl-NL"/>
              <a:t>Lot mag kiezen, Abraham vermijdt conflicten</a:t>
            </a:r>
          </a:p>
        </p:txBody>
      </p:sp>
      <p:pic>
        <p:nvPicPr>
          <p:cNvPr id="29699" name="Picture 2" descr="http://resolver.kb.nl/resolve?urn=urn:gvn:BVB01:L196515PK&amp;role=image&amp;size=larg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75038"/>
            <a:ext cx="44069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resolver.kb.nl/resolve?urn=urn:gvn:AHM01:A_45381&amp;role=image&amp;size=vari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348038"/>
            <a:ext cx="2916237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geboorte   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Sara krijgt geen kinderen</a:t>
            </a:r>
          </a:p>
          <a:p>
            <a:r>
              <a:rPr lang="nl-NL"/>
              <a:t>Slavin Hagar wordt gevraagd</a:t>
            </a:r>
          </a:p>
          <a:p>
            <a:r>
              <a:rPr lang="nl-NL"/>
              <a:t>Geboorte Ismael</a:t>
            </a:r>
          </a:p>
          <a:p>
            <a:r>
              <a:rPr lang="nl-NL"/>
              <a:t>Daarna: geboorte Izaäk</a:t>
            </a:r>
          </a:p>
          <a:p>
            <a:r>
              <a:rPr lang="nl-NL"/>
              <a:t>Aan wie wordt het verbond overgedragen?</a:t>
            </a:r>
          </a:p>
        </p:txBody>
      </p:sp>
      <p:pic>
        <p:nvPicPr>
          <p:cNvPr id="30723" name="Picture 2" descr="http://home.nordnet.fr/caparisot/images/sarahabrahamhag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12700"/>
            <a:ext cx="304482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 l="5777" t="16737" r="5249"/>
          <a:stretch>
            <a:fillRect/>
          </a:stretch>
        </p:blipFill>
        <p:spPr bwMode="auto">
          <a:xfrm>
            <a:off x="5391150" y="4391025"/>
            <a:ext cx="37528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581525"/>
            <a:ext cx="30368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besnijdenis als verbond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Als teken van zegening nageslacht </a:t>
            </a:r>
          </a:p>
          <a:p>
            <a:r>
              <a:rPr lang="nl-NL"/>
              <a:t>Voorhuid penis</a:t>
            </a:r>
          </a:p>
          <a:p>
            <a:r>
              <a:rPr lang="nl-NL"/>
              <a:t>Ismael: 12 jaar</a:t>
            </a:r>
          </a:p>
          <a:p>
            <a:r>
              <a:rPr lang="nl-NL"/>
              <a:t>Izaak: 8 dagen</a:t>
            </a:r>
          </a:p>
        </p:txBody>
      </p:sp>
      <p:pic>
        <p:nvPicPr>
          <p:cNvPr id="3074" name="Picture 2" descr="http://www.schilderijen.nu/schilderij/Rembrandt-Harmenszoon-Van-Rijn-Besnijdenis-i19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227263"/>
            <a:ext cx="37496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resolver.kb.nl/resolve?urn=urn:gvn:NFA06:RDH-488-10&amp;role=image&amp;size=vari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5263"/>
            <a:ext cx="41068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Besnijdenis en reiniging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Nog steeds binnen jodendom</a:t>
            </a:r>
          </a:p>
          <a:p>
            <a:r>
              <a:rPr lang="nl-NL"/>
              <a:t>En Islam</a:t>
            </a:r>
          </a:p>
          <a:p>
            <a:r>
              <a:rPr lang="nl-NL"/>
              <a:t>Kleinere kans op ziekten</a:t>
            </a:r>
          </a:p>
        </p:txBody>
      </p:sp>
      <p:pic>
        <p:nvPicPr>
          <p:cNvPr id="32771" name="Picture 2" descr="http://tovclub.nl/_STATIC/tovclub.nl/i/besnijden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705225"/>
            <a:ext cx="45370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djakarta.web-log.nl/leven_in_jakarta/images/2008/02/24/20cir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1196975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://www.mikwe.org/Mikwe/mikwe_amsterdam_files/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950" y="4156075"/>
            <a:ext cx="38290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Hagar en Sara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Bijbel: Het verbond geldt Izaak</a:t>
            </a:r>
          </a:p>
          <a:p>
            <a:r>
              <a:rPr lang="nl-NL"/>
              <a:t>Hadith: het verbond geldt Ismael</a:t>
            </a:r>
          </a:p>
          <a:p>
            <a:r>
              <a:rPr lang="nl-NL"/>
              <a:t>Koran: niet duidelijk</a:t>
            </a:r>
          </a:p>
          <a:p>
            <a:r>
              <a:rPr lang="nl-NL"/>
              <a:t>Bijbel: hulp Ismael</a:t>
            </a:r>
          </a:p>
          <a:p>
            <a:endParaRPr lang="nl-NL" sz="800"/>
          </a:p>
          <a:p>
            <a:r>
              <a:rPr lang="nl-NL" sz="800"/>
              <a:t>(2) 1.02-1,14 (V06; 3,39-10,30)</a:t>
            </a:r>
          </a:p>
          <a:p>
            <a:r>
              <a:rPr lang="nl-NL"/>
              <a:t> </a:t>
            </a:r>
          </a:p>
          <a:p>
            <a:pPr>
              <a:buFont typeface="Arial" charset="0"/>
              <a:buNone/>
            </a:pPr>
            <a:endParaRPr lang="nl-NL"/>
          </a:p>
        </p:txBody>
      </p:sp>
      <p:pic>
        <p:nvPicPr>
          <p:cNvPr id="33795" name="Picture 2" descr="http://ts4.mm.bing.net/th?id=H.4825349462886499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513" y="3141663"/>
            <a:ext cx="4535487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Ismael en Hagar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Weggestuurd door Abraham</a:t>
            </a:r>
          </a:p>
          <a:p>
            <a:r>
              <a:rPr lang="nl-NL"/>
              <a:t>Hulp van een engel</a:t>
            </a:r>
          </a:p>
          <a:p>
            <a:r>
              <a:rPr lang="nl-NL"/>
              <a:t>Water ontspringt uit een bron (</a:t>
            </a:r>
            <a:r>
              <a:rPr lang="nl-NL">
                <a:hlinkClick r:id="rId2"/>
              </a:rPr>
              <a:t>zam zam</a:t>
            </a:r>
            <a:r>
              <a:rPr lang="nl-NL"/>
              <a:t>).</a:t>
            </a:r>
          </a:p>
          <a:p>
            <a:r>
              <a:rPr lang="nl-NL"/>
              <a:t>Islam: Deze bron is bij Mekka. Later zal Abraham er een gebouw maken</a:t>
            </a:r>
          </a:p>
          <a:p>
            <a:r>
              <a:rPr lang="nl-NL"/>
              <a:t>Christendom: beeld zoon van slaaf vs. uitverkorene</a:t>
            </a:r>
          </a:p>
          <a:p>
            <a:endParaRPr lang="nl-NL"/>
          </a:p>
        </p:txBody>
      </p:sp>
      <p:pic>
        <p:nvPicPr>
          <p:cNvPr id="34819" name="Picture 2" descr="http://sharaf.be/picture_library/mekka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883150"/>
            <a:ext cx="248443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De bron van Zam Zam 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68938"/>
            <a:ext cx="1928813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Zamzam water - Klik op de afbeelding om het venster te sluit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1563" y="0"/>
            <a:ext cx="17224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Peter Paul Rubens, Hagar Leaves the House of Abraham, painti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36525"/>
            <a:ext cx="226853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hlinkClick r:id="rId2" action="ppaction://hlinkfile"/>
              </a:rPr>
              <a:t>Het offer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Abraham moet zijn zoon offeren.</a:t>
            </a:r>
          </a:p>
          <a:p>
            <a:r>
              <a:rPr lang="nl-NL"/>
              <a:t>Een engel verhoedt het op het laatste moment. Er wordt een lam geofferd.</a:t>
            </a:r>
          </a:p>
          <a:p>
            <a:r>
              <a:rPr lang="nl-NL"/>
              <a:t>Mensenoffers zijn een gruwel voor God.</a:t>
            </a:r>
          </a:p>
          <a:p>
            <a:endParaRPr lang="nl-NL"/>
          </a:p>
        </p:txBody>
      </p:sp>
      <p:pic>
        <p:nvPicPr>
          <p:cNvPr id="38915" name="Picture 2" descr="Giovan Battista Tiepolo: Het offer van Iza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7775" y="3860800"/>
            <a:ext cx="40862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tremend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744913"/>
            <a:ext cx="212407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zo wreed?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Wetenschappelijk: mensenoffers toen normaal.</a:t>
            </a:r>
          </a:p>
          <a:p>
            <a:r>
              <a:rPr lang="nl-NL"/>
              <a:t>Joden: bevestiging als uitverkoren volk</a:t>
            </a:r>
          </a:p>
          <a:p>
            <a:r>
              <a:rPr lang="nl-NL"/>
              <a:t>Islam: test van geloof</a:t>
            </a:r>
          </a:p>
          <a:p>
            <a:r>
              <a:rPr lang="nl-NL"/>
              <a:t>Christendom: Geestelijke betekenis</a:t>
            </a:r>
          </a:p>
          <a:p>
            <a:r>
              <a:rPr lang="nl-NL"/>
              <a:t>Jezus: Lam van God</a:t>
            </a:r>
          </a:p>
          <a:p>
            <a:r>
              <a:rPr lang="nl-NL"/>
              <a:t>God offert, niet de mens. </a:t>
            </a:r>
          </a:p>
        </p:txBody>
      </p:sp>
      <p:pic>
        <p:nvPicPr>
          <p:cNvPr id="39939" name="Picture 2" descr="http://www.scientias.nl/02/kannibaal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7888" y="0"/>
            <a:ext cx="19050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chalinga.nl/uploads/Mexico/Chichen%20It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22637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Het offer van Jezus Christus aan het kruis een mensenoffer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5245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Ibrahim en Ismaël"/>
          <p:cNvPicPr>
            <a:picLocks noChangeAspect="1" noChangeArrowheads="1"/>
          </p:cNvPicPr>
          <p:nvPr/>
        </p:nvPicPr>
        <p:blipFill>
          <a:blip r:embed="rId5"/>
          <a:srcRect t="34856"/>
          <a:stretch>
            <a:fillRect/>
          </a:stretch>
        </p:blipFill>
        <p:spPr bwMode="auto">
          <a:xfrm>
            <a:off x="6875463" y="4657725"/>
            <a:ext cx="226853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Voorafbeelding voor Jezus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God: Ik ben met je, Nieuw Verbond</a:t>
            </a:r>
          </a:p>
          <a:p>
            <a:r>
              <a:rPr lang="nl-NL"/>
              <a:t>Lam Gods</a:t>
            </a:r>
          </a:p>
          <a:p>
            <a:r>
              <a:rPr lang="nl-NL"/>
              <a:t>Geestelijke besnijdenis</a:t>
            </a:r>
          </a:p>
          <a:p>
            <a:endParaRPr lang="nl-NL"/>
          </a:p>
        </p:txBody>
      </p:sp>
      <p:pic>
        <p:nvPicPr>
          <p:cNvPr id="43011" name="Picture 2" descr="http://janvanorigonl.files.wordpress.com/2011/06/lam-go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240088"/>
            <a:ext cx="6443662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offerfeest</a:t>
            </a:r>
          </a:p>
        </p:txBody>
      </p:sp>
      <p:sp>
        <p:nvSpPr>
          <p:cNvPr id="4403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Grootste feest in de islam</a:t>
            </a:r>
          </a:p>
          <a:p>
            <a:r>
              <a:rPr lang="nl-NL">
                <a:hlinkClick r:id="rId2" action="ppaction://hlinkfile"/>
              </a:rPr>
              <a:t>Wordt</a:t>
            </a:r>
            <a:r>
              <a:rPr lang="nl-NL"/>
              <a:t> door meer dan 1 miljard mensen gevierd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3455988"/>
            <a:ext cx="532765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49. Abraham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/>
              <a:t>Stamvader van 3 godsdiensten</a:t>
            </a:r>
          </a:p>
        </p:txBody>
      </p:sp>
      <p:pic>
        <p:nvPicPr>
          <p:cNvPr id="18435" name="Picture 2" descr="http://2.bp.blogspot.com/_Fv7UTNtXdsc/TDYH9_s6HgI/AAAAAAAAAyA/rL3sUV20JIM/s320/Abram%2520wacht%2520op%2520zijn%2520vrouw%2520Sarai%5B1%5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scientias.nl/01/ziggur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88913"/>
            <a:ext cx="29591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www.freekdejonge.nl/voorstellingen/devergrijzing/images/caravagg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3650" y="4772025"/>
            <a:ext cx="2800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Abraham Sa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51363"/>
            <a:ext cx="29162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/>
              <a:t>4. Wat betekent het offer voor christenen?</a:t>
            </a:r>
          </a:p>
        </p:txBody>
      </p:sp>
      <p:sp>
        <p:nvSpPr>
          <p:cNvPr id="4505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Wat is onjuist?</a:t>
            </a:r>
          </a:p>
          <a:p>
            <a:r>
              <a:rPr lang="nl-NL"/>
              <a:t>A. Christus wordt het Lam van God</a:t>
            </a:r>
          </a:p>
          <a:p>
            <a:r>
              <a:rPr lang="nl-NL"/>
              <a:t>B. Christenen moeten geestelijke offers brengen</a:t>
            </a:r>
          </a:p>
          <a:p>
            <a:r>
              <a:rPr lang="nl-NL"/>
              <a:t>C. Christenen moeten offerrituelen bestrijden</a:t>
            </a:r>
          </a:p>
          <a:p>
            <a:r>
              <a:rPr lang="nl-NL"/>
              <a:t>D. Met het offer van Christus hebben christenen een nieuw verbond met God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Dood van Abraham</a:t>
            </a:r>
          </a:p>
        </p:txBody>
      </p:sp>
      <p:sp>
        <p:nvSpPr>
          <p:cNvPr id="4608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Ismael en Izaak: broeders bij het graf.</a:t>
            </a:r>
          </a:p>
          <a:p>
            <a:r>
              <a:rPr lang="nl-NL"/>
              <a:t>Hebron, Palestijns gebied, joodse enclave</a:t>
            </a:r>
          </a:p>
        </p:txBody>
      </p:sp>
      <p:pic>
        <p:nvPicPr>
          <p:cNvPr id="46083" name="Picture 2" descr="http://levendewoorden.punt.nl/upload/Hebron20Mos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73463"/>
            <a:ext cx="34559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weeswaakzaam.punt.nl/upload/back/pg2to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4538"/>
            <a:ext cx="43926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Abraham?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Stamvader van de 3 monotheïstische godsdiensten</a:t>
            </a:r>
          </a:p>
          <a:p>
            <a:r>
              <a:rPr lang="nl-NL"/>
              <a:t>Bekend over heel de wereld</a:t>
            </a:r>
          </a:p>
          <a:p>
            <a:r>
              <a:rPr lang="nl-NL"/>
              <a:t>Het grootste feest in de Islam refereert aan het verhaal van Abraham</a:t>
            </a:r>
          </a:p>
        </p:txBody>
      </p:sp>
      <p:pic>
        <p:nvPicPr>
          <p:cNvPr id="19460" name="Picture 2" descr="Verkeersbord Hoera 50 Abrah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825" y="3716338"/>
            <a:ext cx="330517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1188"/>
            <a:ext cx="2627313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gebeurde voor Abraham?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Op de een of andere manier was de cultuur ver ontwikkeld</a:t>
            </a:r>
          </a:p>
          <a:p>
            <a:r>
              <a:rPr lang="nl-NL"/>
              <a:t>Ze hadden al grote bouwwerken</a:t>
            </a:r>
          </a:p>
          <a:p>
            <a:r>
              <a:rPr lang="nl-NL"/>
              <a:t>Piramides, rond 2750 voor Chr.</a:t>
            </a:r>
          </a:p>
          <a:p>
            <a:r>
              <a:rPr lang="nl-NL"/>
              <a:t>Sfinx</a:t>
            </a:r>
          </a:p>
        </p:txBody>
      </p:sp>
      <p:pic>
        <p:nvPicPr>
          <p:cNvPr id="20483" name="Picture 2" descr="http://www.star-people.nl/../bin/news/images/Egypte/piram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990975"/>
            <a:ext cx="3708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Gizeh: sfinx en piramide van Cheo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53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</a:t>
            </a:r>
            <a:r>
              <a:rPr lang="nl-NL">
                <a:hlinkClick r:id="rId2"/>
              </a:rPr>
              <a:t>stad Ur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Veel bewijzen door opgravingen</a:t>
            </a:r>
          </a:p>
          <a:p>
            <a:r>
              <a:rPr lang="nl-NL"/>
              <a:t>Rijke grote stad</a:t>
            </a:r>
          </a:p>
          <a:p>
            <a:r>
              <a:rPr lang="nl-NL"/>
              <a:t>Polytheïstisch </a:t>
            </a:r>
          </a:p>
          <a:p>
            <a:endParaRPr lang="nl-NL"/>
          </a:p>
        </p:txBody>
      </p:sp>
      <p:pic>
        <p:nvPicPr>
          <p:cNvPr id="21507" name="Picture 2" descr="Ur der Chalde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700463"/>
            <a:ext cx="3494088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Ur der Chalde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9638" y="3175"/>
            <a:ext cx="188436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Ur der Chalde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3402013"/>
            <a:ext cx="25495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Iraq map blank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3175"/>
            <a:ext cx="1403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http://upload.wikimedia.org/wikipedia/commons/thumb/c/ca/Cuneiform_script2.jpg/250px-Cuneiform_script2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2006600"/>
            <a:ext cx="2916237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Problemen met bewijzen</a:t>
            </a:r>
          </a:p>
        </p:txBody>
      </p:sp>
      <p:sp>
        <p:nvSpPr>
          <p:cNvPr id="2253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hlinkClick r:id="rId2"/>
              </a:rPr>
              <a:t>Beeldenstorm</a:t>
            </a:r>
            <a:endParaRPr lang="nl-NL"/>
          </a:p>
          <a:p>
            <a:r>
              <a:rPr lang="nl-NL"/>
              <a:t>Oorlog</a:t>
            </a:r>
          </a:p>
          <a:p>
            <a:r>
              <a:rPr lang="nl-NL"/>
              <a:t>Relschoppers </a:t>
            </a:r>
          </a:p>
          <a:p>
            <a:r>
              <a:rPr lang="nl-NL"/>
              <a:t>Etc.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628775"/>
            <a:ext cx="50800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502150"/>
            <a:ext cx="421005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502150"/>
            <a:ext cx="310515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Tijd van Abraham</a:t>
            </a:r>
          </a:p>
        </p:txBody>
      </p:sp>
      <p:sp>
        <p:nvSpPr>
          <p:cNvPr id="2355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Abraham hoorde een stem, terwijl er niemand was. </a:t>
            </a:r>
          </a:p>
          <a:p>
            <a:r>
              <a:rPr lang="nl-NL"/>
              <a:t>Rond 2000 v. Chr.</a:t>
            </a:r>
          </a:p>
          <a:p>
            <a:endParaRPr lang="nl-NL"/>
          </a:p>
          <a:p>
            <a:r>
              <a:rPr lang="nl-NL" sz="1200"/>
              <a:t>22,20-30 film</a:t>
            </a:r>
          </a:p>
        </p:txBody>
      </p:sp>
      <p:pic>
        <p:nvPicPr>
          <p:cNvPr id="23555" name="Picture 2" descr="http://www.vecip.com/images/abrahams-journey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229100"/>
            <a:ext cx="4356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http://christipedia.nl/@api/deki/files/664/=6e_eeuw_v_C-Midden_Oosten-Access_Found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822575"/>
            <a:ext cx="538797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belofte van God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Ik zal jouw God zijn en van je nakomelingen</a:t>
            </a:r>
          </a:p>
          <a:p>
            <a:r>
              <a:rPr lang="nl-NL"/>
              <a:t>God belooft een land</a:t>
            </a:r>
          </a:p>
          <a:p>
            <a:r>
              <a:rPr lang="nl-NL"/>
              <a:t>Maar het probleem is: Sara kan geen kinderen krijgen</a:t>
            </a:r>
          </a:p>
        </p:txBody>
      </p:sp>
      <p:pic>
        <p:nvPicPr>
          <p:cNvPr id="26627" name="Picture 2" descr="http://image.toutlecine.com/photos/b/i/b/bible-abraham-1994-tv-01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725" y="3284538"/>
            <a:ext cx="231616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jmbellot.blogs.com/pro/images/abraham_rembran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644900"/>
            <a:ext cx="273685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verbond met God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Abraham zal vader van vele volkeren worden</a:t>
            </a:r>
          </a:p>
          <a:p>
            <a:r>
              <a:rPr lang="nl-NL"/>
              <a:t>God zal Abraham zegenen</a:t>
            </a:r>
          </a:p>
          <a:p>
            <a:r>
              <a:rPr lang="nl-NL"/>
              <a:t>Abraham trekt naar het beloofde land</a:t>
            </a:r>
          </a:p>
        </p:txBody>
      </p:sp>
      <p:pic>
        <p:nvPicPr>
          <p:cNvPr id="28675" name="Picture 4" descr="http://www.jongerlo.org/images/abraham_sterren_LR%20(0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60800"/>
            <a:ext cx="28765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97238"/>
            <a:ext cx="471805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491</Words>
  <Application>Microsoft Office PowerPoint</Application>
  <PresentationFormat>Diavoorstelling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Office-thema</vt:lpstr>
      <vt:lpstr>Monotheïsme</vt:lpstr>
      <vt:lpstr>49. Abraham</vt:lpstr>
      <vt:lpstr>Waarom Abraham?</vt:lpstr>
      <vt:lpstr>Wat gebeurde voor Abraham?</vt:lpstr>
      <vt:lpstr>De stad Ur</vt:lpstr>
      <vt:lpstr>Problemen met bewijzen</vt:lpstr>
      <vt:lpstr>Tijd van Abraham</vt:lpstr>
      <vt:lpstr>De belofte van God</vt:lpstr>
      <vt:lpstr>Het verbond met God</vt:lpstr>
      <vt:lpstr>De keuze</vt:lpstr>
      <vt:lpstr>De geboorte     </vt:lpstr>
      <vt:lpstr>De besnijdenis als verbond</vt:lpstr>
      <vt:lpstr>Besnijdenis en reiniging</vt:lpstr>
      <vt:lpstr>Hagar en Sara</vt:lpstr>
      <vt:lpstr>Ismael en Hagar</vt:lpstr>
      <vt:lpstr>Het offer</vt:lpstr>
      <vt:lpstr>Waarom zo wreed?</vt:lpstr>
      <vt:lpstr>Voorafbeelding voor Jezus</vt:lpstr>
      <vt:lpstr>Het offerfeest</vt:lpstr>
      <vt:lpstr>4. Wat betekent het offer voor christenen?</vt:lpstr>
      <vt:lpstr>Dood van Abraham</vt:lpstr>
    </vt:vector>
  </TitlesOfParts>
  <Company>Markland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</dc:title>
  <dc:creator>markland college</dc:creator>
  <cp:lastModifiedBy>P. van Stiphout</cp:lastModifiedBy>
  <cp:revision>100</cp:revision>
  <dcterms:created xsi:type="dcterms:W3CDTF">2011-03-01T15:26:26Z</dcterms:created>
  <dcterms:modified xsi:type="dcterms:W3CDTF">2022-06-02T14:27:04Z</dcterms:modified>
</cp:coreProperties>
</file>