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85" r:id="rId6"/>
    <p:sldId id="278" r:id="rId7"/>
    <p:sldId id="287" r:id="rId8"/>
    <p:sldId id="261" r:id="rId9"/>
    <p:sldId id="288" r:id="rId10"/>
    <p:sldId id="281" r:id="rId11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28" userDrawn="1">
          <p15:clr>
            <a:srgbClr val="A4A3A4"/>
          </p15:clr>
        </p15:guide>
        <p15:guide id="2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  <a:srgbClr val="BEB9AA"/>
    <a:srgbClr val="C0C9C2"/>
    <a:srgbClr val="AA9D92"/>
    <a:srgbClr val="F2F1EE"/>
    <a:srgbClr val="D8D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3595" autoAdjust="0"/>
  </p:normalViewPr>
  <p:slideViewPr>
    <p:cSldViewPr snapToGrid="0">
      <p:cViewPr>
        <p:scale>
          <a:sx n="75" d="100"/>
          <a:sy n="75" d="100"/>
        </p:scale>
        <p:origin x="178" y="216"/>
      </p:cViewPr>
      <p:guideLst>
        <p:guide pos="4128"/>
        <p:guide orient="horz" pos="960"/>
      </p:guideLst>
    </p:cSldViewPr>
  </p:slideViewPr>
  <p:outlineViewPr>
    <p:cViewPr>
      <p:scale>
        <a:sx n="33" d="100"/>
        <a:sy n="33" d="100"/>
      </p:scale>
      <p:origin x="0" y="-402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356E6020-4209-49A3-9DC4-18264096E7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7797462-F1DD-4E64-BC14-F17A0F34B5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116286D-1D30-4FF5-A7A1-E47A53006AF1}" type="datetime1">
              <a:rPr lang="nl-NL" smtClean="0"/>
              <a:t>1-6-2022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075F0E3-AC70-4B5A-BCEB-9E3C021C86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48F68B5-925F-4468-95B3-EA77C29C34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8A06BE-7519-4B21-9E1D-AE6D6E69C3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3830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31EC9-1AC3-4989-B890-E3501734BA87}" type="datetime1">
              <a:rPr lang="nl-NL" smtClean="0"/>
              <a:pPr/>
              <a:t>1-6-2022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A9B2C62-FE30-453D-946B-754E9E42C84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9223263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nl-NL"/>
              <a:t>Regelafstand + paginanummers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9B2C62-FE30-453D-946B-754E9E42C84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37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0089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79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0264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9548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6914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8254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21">
            <a:extLst>
              <a:ext uri="{FF2B5EF4-FFF2-40B4-BE49-F238E27FC236}">
                <a16:creationId xmlns:a16="http://schemas.microsoft.com/office/drawing/2014/main" id="{F2964EA8-200F-47C5-90C2-1DBA3D6D7C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8700" y="5078187"/>
            <a:ext cx="3222058" cy="964620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13" name="Tijdelijke aanduiding voor afbeelding 19">
            <a:extLst>
              <a:ext uri="{FF2B5EF4-FFF2-40B4-BE49-F238E27FC236}">
                <a16:creationId xmlns:a16="http://schemas.microsoft.com/office/drawing/2014/main" id="{7878E298-5074-4E51-993E-34931A897F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1413" y="0"/>
            <a:ext cx="4941887" cy="5726113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42D26D0E-18C6-4DB1-B3A5-75E29BD65B17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noFill/>
          <a:ln w="1587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989B90B-5C3C-4760-9360-5AE10BF87B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3 kolo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0337C3D7-7DDB-42A8-901A-EC153DD274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0"/>
            <a:ext cx="4953000" cy="3302000"/>
          </a:xfrm>
        </p:spPr>
        <p:txBody>
          <a:bodyPr rtlCol="0"/>
          <a:lstStyle/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27B95226-A076-4D55-B408-1389A2F8C7A0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1028700" y="3556002"/>
            <a:ext cx="3108960" cy="228600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0" i="0" u="none" strike="noStrike" kern="1200" cap="none" spc="0" normalizeH="0" noProof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Tekstvak invoegen</a:t>
            </a:r>
            <a:endParaRPr lang="nl-NL" sz="140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rtl="0"/>
            <a:endParaRPr lang="nl-NL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86673F10-179D-4539-AA33-AE34EC0457E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4541520" y="3556001"/>
            <a:ext cx="3108960" cy="2285999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0" i="0" u="none" strike="noStrike" kern="1200" cap="none" spc="0" normalizeH="0" noProof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Tekstvak invoegen</a:t>
            </a:r>
            <a:endParaRPr lang="nl-NL" sz="140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rtl="0"/>
            <a:endParaRPr lang="nl-NL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EB6CFC30-1A59-4D28-9E30-0FF7D632C6A2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8054340" y="3556001"/>
            <a:ext cx="3108960" cy="2285999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0" i="0" u="none" strike="noStrike" kern="1200" cap="none" spc="0" normalizeH="0" noProof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Tekstvak invoegen</a:t>
            </a:r>
            <a:endParaRPr lang="nl-NL" sz="140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rtl="0"/>
            <a:endParaRPr lang="nl-NL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24" name="Tijdelijke aanduiding voor datum 3">
            <a:extLst>
              <a:ext uri="{FF2B5EF4-FFF2-40B4-BE49-F238E27FC236}">
                <a16:creationId xmlns:a16="http://schemas.microsoft.com/office/drawing/2014/main" id="{C4F3CC75-F9FA-4F77-9DD5-7E6C0F5C9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3198D2C-D461-4941-869F-549C4EABD6E4}" type="datetime1">
              <a:rPr lang="nl-NL" smtClean="0"/>
              <a:t>1-6-2022</a:t>
            </a:fld>
            <a:endParaRPr lang="nl-NL" dirty="0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93B5B65C-5DE0-4F81-8115-758CDB591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EF4A2ACE-2D85-4F78-818F-BBA6F6F0C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0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nl-NL"/>
              <a:t>Klik om titel toe te voegen</a:t>
            </a:r>
            <a:endParaRPr lang="nl-NL" dirty="0"/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E4DCD8D3-DF79-446E-9961-5797EE888B4C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zic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datum 3">
            <a:extLst>
              <a:ext uri="{FF2B5EF4-FFF2-40B4-BE49-F238E27FC236}">
                <a16:creationId xmlns:a16="http://schemas.microsoft.com/office/drawing/2014/main" id="{FCB4EDDC-C544-421C-905C-A4D40D98A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B28941A-0359-4235-8011-974D8B02CAC4}" type="datetime1">
              <a:rPr lang="nl-NL" noProof="0" smtClean="0"/>
              <a:t>1-6-2022</a:t>
            </a:fld>
            <a:endParaRPr lang="nl-NL" noProof="0"/>
          </a:p>
        </p:txBody>
      </p:sp>
      <p:sp>
        <p:nvSpPr>
          <p:cNvPr id="16" name="Tijdelijke aanduiding voor dianummer 5">
            <a:extLst>
              <a:ext uri="{FF2B5EF4-FFF2-40B4-BE49-F238E27FC236}">
                <a16:creationId xmlns:a16="http://schemas.microsoft.com/office/drawing/2014/main" id="{D9CBFDBF-2D2B-469A-9B2F-72F90474F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BA55D6-2810-4163-9D43-FEDA674E2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829" y="573503"/>
            <a:ext cx="10156826" cy="1369591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nl-NL" noProof="0"/>
              <a:t>Klik om titel toe te voegen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C9E87E0B-D644-4037-B322-715C648BAD3B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419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5">
            <a:extLst>
              <a:ext uri="{FF2B5EF4-FFF2-40B4-BE49-F238E27FC236}">
                <a16:creationId xmlns:a16="http://schemas.microsoft.com/office/drawing/2014/main" id="{940246AD-CE4F-4FD8-BCF6-5BA9ED62AC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543302"/>
            <a:ext cx="4953000" cy="2849562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Tijdelijke aanduiding voor afbeelding 13">
            <a:extLst>
              <a:ext uri="{FF2B5EF4-FFF2-40B4-BE49-F238E27FC236}">
                <a16:creationId xmlns:a16="http://schemas.microsoft.com/office/drawing/2014/main" id="{F8ECBB79-D5D3-4ECE-99F9-1B6834629E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2849562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1" name="Tijdelijke aanduiding voor tekst 22">
            <a:extLst>
              <a:ext uri="{FF2B5EF4-FFF2-40B4-BE49-F238E27FC236}">
                <a16:creationId xmlns:a16="http://schemas.microsoft.com/office/drawing/2014/main" id="{C667C6DE-A3D4-4738-B7FC-43FB39FD7A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01</a:t>
            </a:r>
          </a:p>
        </p:txBody>
      </p:sp>
      <p:sp>
        <p:nvSpPr>
          <p:cNvPr id="12" name="Tijdelijke aanduiding voor tekst 18">
            <a:extLst>
              <a:ext uri="{FF2B5EF4-FFF2-40B4-BE49-F238E27FC236}">
                <a16:creationId xmlns:a16="http://schemas.microsoft.com/office/drawing/2014/main" id="{12C18C04-19C8-4ECC-83E8-6E65128CEF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0130" y="2009776"/>
            <a:ext cx="3924300" cy="2849562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4D14E5D8-EB42-4C87-B4AE-4746909A2D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9813" y="5067300"/>
            <a:ext cx="3913187" cy="1319213"/>
          </a:xfrm>
        </p:spPr>
        <p:txBody>
          <a:bodyPr rtlCol="0">
            <a:normAutofit/>
          </a:bodyPr>
          <a:lstStyle>
            <a:lvl1pPr>
              <a:defRPr lang="en-US" sz="1600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l-NL" noProof="0"/>
              <a:t>Klik om de tekststijlen van het model te bewerken</a:t>
            </a:r>
          </a:p>
        </p:txBody>
      </p:sp>
      <p:sp>
        <p:nvSpPr>
          <p:cNvPr id="20" name="Tijdelijke aanduiding voor datum 3">
            <a:extLst>
              <a:ext uri="{FF2B5EF4-FFF2-40B4-BE49-F238E27FC236}">
                <a16:creationId xmlns:a16="http://schemas.microsoft.com/office/drawing/2014/main" id="{0649945F-7BBD-4042-AA34-709CE3402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54F4FE1-1A5A-492D-99DA-D6DFCBC316B5}" type="datetime1">
              <a:rPr lang="nl-NL" noProof="0" smtClean="0"/>
              <a:t>1-6-2022</a:t>
            </a:fld>
            <a:endParaRPr lang="nl-NL" noProof="0"/>
          </a:p>
        </p:txBody>
      </p:sp>
      <p:sp>
        <p:nvSpPr>
          <p:cNvPr id="21" name="Tijdelijke aanduiding voor dianummer 5">
            <a:extLst>
              <a:ext uri="{FF2B5EF4-FFF2-40B4-BE49-F238E27FC236}">
                <a16:creationId xmlns:a16="http://schemas.microsoft.com/office/drawing/2014/main" id="{51936C4A-DE5F-4BFE-AED0-47E48CD4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F981B703-4F1F-41A6-AD71-3FFB2820F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0130" y="465136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nl-NL" noProof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jdelijke aanduiding voor tekst 27">
            <a:extLst>
              <a:ext uri="{FF2B5EF4-FFF2-40B4-BE49-F238E27FC236}">
                <a16:creationId xmlns:a16="http://schemas.microsoft.com/office/drawing/2014/main" id="{661D25CF-5413-4949-A54A-8716608406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8050" y="2000250"/>
            <a:ext cx="4667250" cy="3398837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35" name="Tijdelijke aanduiding voor datum 3">
            <a:extLst>
              <a:ext uri="{FF2B5EF4-FFF2-40B4-BE49-F238E27FC236}">
                <a16:creationId xmlns:a16="http://schemas.microsoft.com/office/drawing/2014/main" id="{224E3A4F-8479-4D38-A6D4-85F0883F3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6FA83B8-231B-4B49-99EE-66D22044DC21}" type="datetime1">
              <a:rPr lang="nl-NL" noProof="0" smtClean="0"/>
              <a:t>1-6-2022</a:t>
            </a:fld>
            <a:endParaRPr lang="nl-NL" noProof="0"/>
          </a:p>
        </p:txBody>
      </p:sp>
      <p:sp>
        <p:nvSpPr>
          <p:cNvPr id="36" name="Tijdelijke aanduiding voor dianummer 5">
            <a:extLst>
              <a:ext uri="{FF2B5EF4-FFF2-40B4-BE49-F238E27FC236}">
                <a16:creationId xmlns:a16="http://schemas.microsoft.com/office/drawing/2014/main" id="{D5A5341A-4863-40E8-8B9A-FB4E71925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D2FED0-CD95-48B0-B54A-1F64F952C6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nl-NL" noProof="0"/>
              <a:t>Klik om de titelstijl van het model te bewerken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68EF5E91-A275-4181-9C62-BC0773AD0512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27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lei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5">
            <a:extLst>
              <a:ext uri="{FF2B5EF4-FFF2-40B4-BE49-F238E27FC236}">
                <a16:creationId xmlns:a16="http://schemas.microsoft.com/office/drawing/2014/main" id="{423630CA-0A51-4B04-A57B-9E412A8FCD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47137" y="3862387"/>
            <a:ext cx="2316163" cy="2538413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3C994AE8-9E30-418E-8361-5D851AFA42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854450"/>
            <a:ext cx="2316163" cy="2538413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3D4E5783-2917-458E-BE61-F3D5AAA8F9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3090862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B1D734B5-5F1C-4E34-81FF-AD75105E83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01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65757DE8-43D6-4A47-ABC9-B39EC8016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0130" y="2009775"/>
            <a:ext cx="3924300" cy="4391025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30" name="Tijdelijke aanduiding voor datum 3">
            <a:extLst>
              <a:ext uri="{FF2B5EF4-FFF2-40B4-BE49-F238E27FC236}">
                <a16:creationId xmlns:a16="http://schemas.microsoft.com/office/drawing/2014/main" id="{984C97B0-0D42-4831-9ABD-390370C0F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00AA0E2-1CC3-4E34-9BA0-ACD9821794CE}" type="datetime1">
              <a:rPr lang="nl-NL" noProof="0" smtClean="0"/>
              <a:t>1-6-2022</a:t>
            </a:fld>
            <a:endParaRPr lang="nl-NL" noProof="0"/>
          </a:p>
        </p:txBody>
      </p:sp>
      <p:sp>
        <p:nvSpPr>
          <p:cNvPr id="31" name="Tijdelijke aanduiding voor dianummer 5">
            <a:extLst>
              <a:ext uri="{FF2B5EF4-FFF2-40B4-BE49-F238E27FC236}">
                <a16:creationId xmlns:a16="http://schemas.microsoft.com/office/drawing/2014/main" id="{CE8438DF-723C-49AB-AD18-1C40F107F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32FDE8-62A6-4290-88E6-2795313DE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465137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nl-NL" noProof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-ein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BC85317C-3A2D-483F-B913-714129E195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3045" y="2426610"/>
            <a:ext cx="2378075" cy="111125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02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5DFEC7-1EEC-4FF2-868A-9799EA69FE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7155" y="2714986"/>
            <a:ext cx="6674802" cy="6553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nl-NL" noProof="0"/>
              <a:t>Klik om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en grafi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datum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3EDB821-DD5A-4486-87EB-C3962067CDF7}" type="datetime1">
              <a:rPr lang="nl-NL" noProof="0" smtClean="0"/>
              <a:t>1-6-2022</a:t>
            </a:fld>
            <a:endParaRPr lang="nl-NL" noProof="0"/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datum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6FF3C66-4BD4-4D4F-9A32-E7D2BE70D982}" type="datetime1">
              <a:rPr lang="nl-NL" noProof="0" smtClean="0"/>
              <a:t>1-6-2022</a:t>
            </a:fld>
            <a:endParaRPr lang="nl-NL" noProof="0"/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2364FFEF-B933-46C6-A918-A80C987DB7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2147" y="0"/>
            <a:ext cx="3938588" cy="64008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pic>
        <p:nvPicPr>
          <p:cNvPr id="4" name="Afbeelding 3" hidden="1">
            <a:extLst>
              <a:ext uri="{FF2B5EF4-FFF2-40B4-BE49-F238E27FC236}">
                <a16:creationId xmlns:a16="http://schemas.microsoft.com/office/drawing/2014/main" id="{59E5EAF8-68C2-4910-8F66-D9320B957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7967" y="2105933"/>
            <a:ext cx="5297883" cy="1024217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E3BE48E1-D3BE-4B52-B2EC-13A514CB05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7966" y="2105933"/>
            <a:ext cx="5297883" cy="2237467"/>
          </a:xfrm>
        </p:spPr>
        <p:txBody>
          <a:bodyPr rtlCol="0" anchor="t">
            <a:norm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1674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jdlij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datum 3">
            <a:extLst>
              <a:ext uri="{FF2B5EF4-FFF2-40B4-BE49-F238E27FC236}">
                <a16:creationId xmlns:a16="http://schemas.microsoft.com/office/drawing/2014/main" id="{50815B22-13FE-47CD-9F79-73704A278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E51DCA0-2537-4DB9-B620-A12CBBF358E7}" type="datetime1">
              <a:rPr lang="nl-NL" noProof="0" smtClean="0"/>
              <a:t>1-6-2022</a:t>
            </a:fld>
            <a:endParaRPr lang="nl-NL" noProof="0"/>
          </a:p>
        </p:txBody>
      </p:sp>
      <p:sp>
        <p:nvSpPr>
          <p:cNvPr id="16" name="Tijdelijke aanduiding voor dianummer 5">
            <a:extLst>
              <a:ext uri="{FF2B5EF4-FFF2-40B4-BE49-F238E27FC236}">
                <a16:creationId xmlns:a16="http://schemas.microsoft.com/office/drawing/2014/main" id="{D7669539-CB64-44F5-999D-7B9E61F8A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2BA076-F3B9-47CB-80C2-BE29F157D04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54075" y="1625600"/>
            <a:ext cx="10499725" cy="4860925"/>
          </a:xfrm>
        </p:spPr>
        <p:txBody>
          <a:bodyPr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909627E-FE70-43A1-B0CB-4D4F6C32C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074" y="122239"/>
            <a:ext cx="10499725" cy="1355724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jdelijke aanduiding voor tekst 22">
            <a:extLst>
              <a:ext uri="{FF2B5EF4-FFF2-40B4-BE49-F238E27FC236}">
                <a16:creationId xmlns:a16="http://schemas.microsoft.com/office/drawing/2014/main" id="{41BF345D-81AF-4851-83A1-6233984890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1917" y="517972"/>
            <a:ext cx="31089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01</a:t>
            </a:r>
          </a:p>
        </p:txBody>
      </p:sp>
      <p:sp>
        <p:nvSpPr>
          <p:cNvPr id="21" name="Tijdelijke aanduiding voor afbeelding 20">
            <a:extLst>
              <a:ext uri="{FF2B5EF4-FFF2-40B4-BE49-F238E27FC236}">
                <a16:creationId xmlns:a16="http://schemas.microsoft.com/office/drawing/2014/main" id="{EC4F3A57-45ED-498D-858C-3EE63DF129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6601" y="3552677"/>
            <a:ext cx="1874874" cy="2848123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2" name="Tijdelijke aanduiding voor afbeelding 20">
            <a:extLst>
              <a:ext uri="{FF2B5EF4-FFF2-40B4-BE49-F238E27FC236}">
                <a16:creationId xmlns:a16="http://schemas.microsoft.com/office/drawing/2014/main" id="{1AC5BB09-E3BA-4948-93B3-EDCAAB8031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01197" y="3552677"/>
            <a:ext cx="1874874" cy="2848123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3" name="Tijdelijke aanduiding voor afbeelding 20">
            <a:extLst>
              <a:ext uri="{FF2B5EF4-FFF2-40B4-BE49-F238E27FC236}">
                <a16:creationId xmlns:a16="http://schemas.microsoft.com/office/drawing/2014/main" id="{BF83C6B7-5484-4586-8830-098BDCD9C9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66324" y="3552677"/>
            <a:ext cx="1874874" cy="2848123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4" name="Tijdelijke aanduiding voor afbeelding 20">
            <a:extLst>
              <a:ext uri="{FF2B5EF4-FFF2-40B4-BE49-F238E27FC236}">
                <a16:creationId xmlns:a16="http://schemas.microsoft.com/office/drawing/2014/main" id="{0C5663B1-EED6-4D80-A7C2-19E1366387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9069" y="3552677"/>
            <a:ext cx="1874874" cy="2848123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5" name="Tijdelijke aanduiding voor afbeelding 20">
            <a:extLst>
              <a:ext uri="{FF2B5EF4-FFF2-40B4-BE49-F238E27FC236}">
                <a16:creationId xmlns:a16="http://schemas.microsoft.com/office/drawing/2014/main" id="{D21E7B61-407B-40A7-9AF6-0D7E7106BC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96046" y="3552677"/>
            <a:ext cx="1874874" cy="2848123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0" name="Tijdelijke aanduiding voor datum 3">
            <a:extLst>
              <a:ext uri="{FF2B5EF4-FFF2-40B4-BE49-F238E27FC236}">
                <a16:creationId xmlns:a16="http://schemas.microsoft.com/office/drawing/2014/main" id="{415C3ACC-5A8A-46E6-BA0D-90ADD27E2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A80793A-242D-4D1F-867A-0839AE4C2C0F}" type="datetime1">
              <a:rPr lang="nl-NL" noProof="0" smtClean="0"/>
              <a:t>1-6-2022</a:t>
            </a:fld>
            <a:endParaRPr lang="nl-NL" noProof="0"/>
          </a:p>
        </p:txBody>
      </p:sp>
      <p:sp>
        <p:nvSpPr>
          <p:cNvPr id="31" name="Tijdelijke aanduiding voor dianummer 5">
            <a:extLst>
              <a:ext uri="{FF2B5EF4-FFF2-40B4-BE49-F238E27FC236}">
                <a16:creationId xmlns:a16="http://schemas.microsoft.com/office/drawing/2014/main" id="{0D00A5C2-DCEE-4CB3-9307-61EB88B1D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E8CB70-B054-4294-AD29-EE7A75C723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1560" y="651507"/>
            <a:ext cx="8991563" cy="100583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nl-NL" noProof="0"/>
              <a:t>Klik om de titelstijl van het model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8E0D608-4E7A-4014-9F62-CB43A0C839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6638" y="2717800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nl-NL" noProof="0"/>
              <a:t>Naam</a:t>
            </a:r>
          </a:p>
          <a:p>
            <a:pPr lvl="0" rtl="0"/>
            <a:r>
              <a:rPr lang="nl-NL" noProof="0"/>
              <a:t>Titel</a:t>
            </a:r>
          </a:p>
        </p:txBody>
      </p:sp>
      <p:sp>
        <p:nvSpPr>
          <p:cNvPr id="26" name="Tijdelijke aanduiding voor tekst 3">
            <a:extLst>
              <a:ext uri="{FF2B5EF4-FFF2-40B4-BE49-F238E27FC236}">
                <a16:creationId xmlns:a16="http://schemas.microsoft.com/office/drawing/2014/main" id="{9C3A63B0-4EEA-45BC-A016-5FDA0969EA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10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nl-NL" noProof="0"/>
              <a:t>Naam</a:t>
            </a:r>
          </a:p>
          <a:p>
            <a:pPr lvl="0" rtl="0"/>
            <a:r>
              <a:rPr lang="nl-NL" noProof="0"/>
              <a:t>Titel</a:t>
            </a:r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7080679B-5220-4478-B631-7112F870B7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50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nl-NL" noProof="0"/>
              <a:t>Naam</a:t>
            </a:r>
          </a:p>
          <a:p>
            <a:pPr lvl="0" rtl="0"/>
            <a:r>
              <a:rPr lang="nl-NL" noProof="0"/>
              <a:t>Titel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9E4F61A3-2797-46FB-ACA7-0443E3BBDD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3907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nl-NL" noProof="0"/>
              <a:t>Naam</a:t>
            </a:r>
          </a:p>
          <a:p>
            <a:pPr lvl="0" rtl="0"/>
            <a:r>
              <a:rPr lang="nl-NL" noProof="0"/>
              <a:t>Titel</a:t>
            </a:r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14ED733B-1DE9-4FDC-BD5F-2BE3BB07C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402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nl-NL" noProof="0"/>
              <a:t>Naam</a:t>
            </a:r>
          </a:p>
          <a:p>
            <a:pPr lvl="0" rtl="0"/>
            <a:r>
              <a:rPr lang="nl-NL" noProof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405858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1 kol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B275B11D-8F3F-472B-BBCC-A4F7415AC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3543300"/>
            <a:ext cx="3924300" cy="33147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99F0629D-1A5F-4F4F-90D6-430379624E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91250" y="1981200"/>
            <a:ext cx="4972050" cy="4473575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nl-NL" sz="1600" noProof="0">
                <a:solidFill>
                  <a:schemeClr val="tx2">
                    <a:lumMod val="5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Klikken om de tekststijl van het model te bewerken</a:t>
            </a:r>
          </a:p>
        </p:txBody>
      </p:sp>
      <p:sp>
        <p:nvSpPr>
          <p:cNvPr id="17" name="Tijdelijke aanduiding voor datum 3">
            <a:extLst>
              <a:ext uri="{FF2B5EF4-FFF2-40B4-BE49-F238E27FC236}">
                <a16:creationId xmlns:a16="http://schemas.microsoft.com/office/drawing/2014/main" id="{218C063B-0EE9-4FD5-A116-241C24545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E6CB62E-83C3-4345-A1D9-140176B21F20}" type="datetime1">
              <a:rPr lang="nl-NL" noProof="0" smtClean="0"/>
              <a:t>1-6-2022</a:t>
            </a:fld>
            <a:endParaRPr lang="nl-NL" noProof="0"/>
          </a:p>
        </p:txBody>
      </p:sp>
      <p:sp>
        <p:nvSpPr>
          <p:cNvPr id="18" name="Tijdelijke aanduiding voor dianummer 5">
            <a:extLst>
              <a:ext uri="{FF2B5EF4-FFF2-40B4-BE49-F238E27FC236}">
                <a16:creationId xmlns:a16="http://schemas.microsoft.com/office/drawing/2014/main" id="{D417B369-6569-4DCC-B684-BE1A7C5D0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EEC1A7-43C3-481E-95D0-5616242E1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4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nl-NL" noProof="0"/>
              <a:t>Klik om titel toe te voegen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DC6CF0E0-8FF2-4FE7-AC69-85BEFA656508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8FD46EE-F55E-4E14-A206-68689ADB8AF0}" type="datetime1">
              <a:rPr lang="nl-NL" noProof="0" smtClean="0"/>
              <a:t>1-6-2022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9" r:id="rId8"/>
    <p:sldLayoutId id="2147483655" r:id="rId9"/>
    <p:sldLayoutId id="2147483656" r:id="rId10"/>
    <p:sldLayoutId id="2147483658" r:id="rId11"/>
    <p:sldLayoutId id="2147483657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48" userDrawn="1">
          <p15:clr>
            <a:srgbClr val="F26B43"/>
          </p15:clr>
        </p15:guide>
        <p15:guide id="2" pos="1176" userDrawn="1">
          <p15:clr>
            <a:srgbClr val="F26B43"/>
          </p15:clr>
        </p15:guide>
        <p15:guide id="3" pos="1296" userDrawn="1">
          <p15:clr>
            <a:srgbClr val="F26B43"/>
          </p15:clr>
        </p15:guide>
        <p15:guide id="4" pos="1824" userDrawn="1">
          <p15:clr>
            <a:srgbClr val="F26B43"/>
          </p15:clr>
        </p15:guide>
        <p15:guide id="5" pos="1944" userDrawn="1">
          <p15:clr>
            <a:srgbClr val="F26B43"/>
          </p15:clr>
        </p15:guide>
        <p15:guide id="6" pos="2472" userDrawn="1">
          <p15:clr>
            <a:srgbClr val="F26B43"/>
          </p15:clr>
        </p15:guide>
        <p15:guide id="7" pos="2592" userDrawn="1">
          <p15:clr>
            <a:srgbClr val="F26B43"/>
          </p15:clr>
        </p15:guide>
        <p15:guide id="8" pos="3120" userDrawn="1">
          <p15:clr>
            <a:srgbClr val="F26B43"/>
          </p15:clr>
        </p15:guide>
        <p15:guide id="9" pos="3240" userDrawn="1">
          <p15:clr>
            <a:srgbClr val="F26B43"/>
          </p15:clr>
        </p15:guide>
        <p15:guide id="10" pos="3792" userDrawn="1">
          <p15:clr>
            <a:srgbClr val="F26B43"/>
          </p15:clr>
        </p15:guide>
        <p15:guide id="11" pos="3912" userDrawn="1">
          <p15:clr>
            <a:srgbClr val="F26B43"/>
          </p15:clr>
        </p15:guide>
        <p15:guide id="12" pos="4416" userDrawn="1">
          <p15:clr>
            <a:srgbClr val="F26B43"/>
          </p15:clr>
        </p15:guide>
        <p15:guide id="13" pos="4560" userDrawn="1">
          <p15:clr>
            <a:srgbClr val="F26B43"/>
          </p15:clr>
        </p15:guide>
        <p15:guide id="14" pos="5088" userDrawn="1">
          <p15:clr>
            <a:srgbClr val="F26B43"/>
          </p15:clr>
        </p15:guide>
        <p15:guide id="15" pos="5208" userDrawn="1">
          <p15:clr>
            <a:srgbClr val="F26B43"/>
          </p15:clr>
        </p15:guide>
        <p15:guide id="16" pos="5736" userDrawn="1">
          <p15:clr>
            <a:srgbClr val="F26B43"/>
          </p15:clr>
        </p15:guide>
        <p15:guide id="17" pos="5856" userDrawn="1">
          <p15:clr>
            <a:srgbClr val="F26B43"/>
          </p15:clr>
        </p15:guide>
        <p15:guide id="18" pos="6384" userDrawn="1">
          <p15:clr>
            <a:srgbClr val="F26B43"/>
          </p15:clr>
        </p15:guide>
        <p15:guide id="19" pos="6504" userDrawn="1">
          <p15:clr>
            <a:srgbClr val="F26B43"/>
          </p15:clr>
        </p15:guide>
        <p15:guide id="20" pos="7032" userDrawn="1">
          <p15:clr>
            <a:srgbClr val="F26B43"/>
          </p15:clr>
        </p15:guide>
        <p15:guide id="21" orient="horz" pos="288" userDrawn="1">
          <p15:clr>
            <a:srgbClr val="F26B43"/>
          </p15:clr>
        </p15:guide>
        <p15:guide id="22" orient="horz" pos="1128" userDrawn="1">
          <p15:clr>
            <a:srgbClr val="F26B43"/>
          </p15:clr>
        </p15:guide>
        <p15:guide id="23" orient="horz" pos="1248" userDrawn="1">
          <p15:clr>
            <a:srgbClr val="F26B43"/>
          </p15:clr>
        </p15:guide>
        <p15:guide id="24" orient="horz" pos="2088" userDrawn="1">
          <p15:clr>
            <a:srgbClr val="F26B43"/>
          </p15:clr>
        </p15:guide>
        <p15:guide id="25" orient="horz" pos="2232" userDrawn="1">
          <p15:clr>
            <a:srgbClr val="F26B43"/>
          </p15:clr>
        </p15:guide>
        <p15:guide id="26" orient="horz" pos="3048" userDrawn="1">
          <p15:clr>
            <a:srgbClr val="F26B43"/>
          </p15:clr>
        </p15:guide>
        <p15:guide id="27" orient="horz" pos="3192" userDrawn="1">
          <p15:clr>
            <a:srgbClr val="F26B43"/>
          </p15:clr>
        </p15:guide>
        <p15:guide id="28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8467C95-DF23-40B9-B265-2E6F3DE29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6600" dirty="0"/>
              <a:t>chinchilla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27A48A35-E5E4-4A5F-9F91-BAEA4F5DF2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8700" y="5078187"/>
            <a:ext cx="3222058" cy="1340542"/>
          </a:xfrm>
        </p:spPr>
        <p:txBody>
          <a:bodyPr rtlCol="0"/>
          <a:lstStyle/>
          <a:p>
            <a:pPr rtl="0"/>
            <a:r>
              <a:rPr lang="nl-NL" dirty="0"/>
              <a:t>Gemaakt door :</a:t>
            </a:r>
          </a:p>
          <a:p>
            <a:pPr rtl="0"/>
            <a:r>
              <a:rPr lang="nl-NL" dirty="0"/>
              <a:t>Joris </a:t>
            </a:r>
            <a:r>
              <a:rPr lang="nl-NL" dirty="0" err="1"/>
              <a:t>Morskieft</a:t>
            </a:r>
            <a:endParaRPr lang="nl-NL" dirty="0"/>
          </a:p>
          <a:p>
            <a:pPr rtl="0"/>
            <a:r>
              <a:rPr lang="nl-NL" dirty="0"/>
              <a:t>Bas Roering</a:t>
            </a:r>
          </a:p>
          <a:p>
            <a:pPr rtl="0"/>
            <a:r>
              <a:rPr lang="nl-NL" dirty="0"/>
              <a:t>Sterre Frielinck</a:t>
            </a:r>
          </a:p>
        </p:txBody>
      </p:sp>
      <p:pic>
        <p:nvPicPr>
          <p:cNvPr id="10" name="Tijdelijke aanduiding voor afbeelding 9" descr="schoonheidsproducten op een tafel, met bladeren ter versiering">
            <a:extLst>
              <a:ext uri="{FF2B5EF4-FFF2-40B4-BE49-F238E27FC236}">
                <a16:creationId xmlns:a16="http://schemas.microsoft.com/office/drawing/2014/main" id="{989DB536-6819-4D2C-B0DB-D6649F94F6C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BEC46ADB-55E5-43DA-8E91-C49412A33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inhoud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11A7FF5-E7DB-4462-BC64-12126BDC0D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nl-NL" dirty="0"/>
              <a:t>01 paring</a:t>
            </a:r>
          </a:p>
          <a:p>
            <a:pPr rtl="0"/>
            <a:r>
              <a:rPr lang="nl-NL" dirty="0"/>
              <a:t>02 dracht</a:t>
            </a:r>
          </a:p>
          <a:p>
            <a:pPr rtl="0"/>
            <a:r>
              <a:rPr lang="nl-NL" dirty="0"/>
              <a:t>03 geboorte</a:t>
            </a:r>
          </a:p>
          <a:p>
            <a:pPr rtl="0"/>
            <a:r>
              <a:rPr lang="nl-NL" dirty="0"/>
              <a:t>04 vragen  en einde</a:t>
            </a:r>
          </a:p>
          <a:p>
            <a:pPr rtl="0"/>
            <a:endParaRPr lang="nl-NL" dirty="0"/>
          </a:p>
          <a:p>
            <a:pPr rtl="0"/>
            <a:endParaRPr lang="nl-NL" dirty="0"/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CD6612DC-11C8-4631-B90A-E35D073E5AB4}" type="datetime1">
              <a:rPr lang="nl-NL" smtClean="0"/>
              <a:t>1-6-2022</a:t>
            </a:fld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5516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6ACC7F50-077B-9970-8B40-166C2D78141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10468" r="-2" b="3119"/>
          <a:stretch/>
        </p:blipFill>
        <p:spPr>
          <a:xfrm>
            <a:off x="6210300" y="3543302"/>
            <a:ext cx="4953000" cy="2849562"/>
          </a:xfrm>
          <a:prstGeom prst="rect">
            <a:avLst/>
          </a:prstGeom>
          <a:noFill/>
        </p:spPr>
      </p:pic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560B3021-1E8E-24AF-98DD-4B94BEE58D7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/>
          <a:srcRect t="3937" r="-3" b="9382"/>
          <a:stretch/>
        </p:blipFill>
        <p:spPr>
          <a:xfrm>
            <a:off x="6210300" y="465138"/>
            <a:ext cx="4953000" cy="2849562"/>
          </a:xfrm>
          <a:prstGeom prst="rect">
            <a:avLst/>
          </a:prstGeom>
          <a:noFill/>
        </p:spPr>
      </p:pic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BE394849-EE6D-4358-A824-BBF6E518EA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1917" y="517972"/>
            <a:ext cx="2956560" cy="1333500"/>
          </a:xfrm>
        </p:spPr>
        <p:txBody>
          <a:bodyPr rtlCol="0">
            <a:normAutofit/>
          </a:bodyPr>
          <a:lstStyle/>
          <a:p>
            <a:pPr rtl="0"/>
            <a:r>
              <a:rPr lang="nl-NL"/>
              <a:t>01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0130" y="2009776"/>
            <a:ext cx="3924300" cy="2849562"/>
          </a:xfrm>
        </p:spPr>
        <p:txBody>
          <a:bodyPr rtlCol="0">
            <a:normAutofit/>
          </a:bodyPr>
          <a:lstStyle/>
          <a:p>
            <a:pPr rtl="0"/>
            <a:r>
              <a:rPr lang="nl-NL" dirty="0"/>
              <a:t>Geslachtsrijp/ fokrijp</a:t>
            </a:r>
          </a:p>
          <a:p>
            <a:pPr rtl="0"/>
            <a:r>
              <a:rPr lang="nl-NL" dirty="0"/>
              <a:t>Benaming vruchtbare periode</a:t>
            </a:r>
          </a:p>
          <a:p>
            <a:pPr rtl="0"/>
            <a:r>
              <a:rPr lang="nl-NL" dirty="0"/>
              <a:t>Duur vruchtbare periode</a:t>
            </a:r>
          </a:p>
          <a:p>
            <a:pPr rtl="0"/>
            <a:r>
              <a:rPr lang="nl-NL" dirty="0"/>
              <a:t>De paring</a:t>
            </a:r>
          </a:p>
          <a:p>
            <a:pPr rtl="0"/>
            <a:r>
              <a:rPr lang="nl-NL" dirty="0"/>
              <a:t>Wanneer bevind de paring plaats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8C78DBB1-72B9-CDAD-014F-E973BD44FF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39813" y="5067300"/>
            <a:ext cx="3913187" cy="1319213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Tijdelijke aanduiding voor datum 33">
            <a:extLst>
              <a:ext uri="{FF2B5EF4-FFF2-40B4-BE49-F238E27FC236}">
                <a16:creationId xmlns:a16="http://schemas.microsoft.com/office/drawing/2014/main" id="{D30A968E-AB03-4BB5-BF8E-EB31DFD33B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411EEEA-0EC1-43C4-BA86-5E06295CE39B}" type="datetime1">
              <a:rPr lang="nl-NL" smtClean="0"/>
              <a:pPr rtl="0">
                <a:spcAft>
                  <a:spcPts val="600"/>
                </a:spcAft>
              </a:pPr>
              <a:t>1-6-2022</a:t>
            </a:fld>
            <a:endParaRPr lang="nl-NL"/>
          </a:p>
        </p:txBody>
      </p:sp>
      <p:sp>
        <p:nvSpPr>
          <p:cNvPr id="35" name="Tijdelijke aanduiding voor dianummer 34">
            <a:extLst>
              <a:ext uri="{FF2B5EF4-FFF2-40B4-BE49-F238E27FC236}">
                <a16:creationId xmlns:a16="http://schemas.microsoft.com/office/drawing/2014/main" id="{5789CCB9-138D-4D90-8AFB-AC5C73612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nl-NL" smtClean="0"/>
              <a:pPr rtl="0">
                <a:spcAft>
                  <a:spcPts val="600"/>
                </a:spcAft>
              </a:pPr>
              <a:t>3</a:t>
            </a:fld>
            <a:endParaRPr lang="nl-NL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EA6B7DE5-BFCC-4EEF-9609-8AA1C7C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130" y="465136"/>
            <a:ext cx="3935647" cy="1340615"/>
          </a:xfrm>
        </p:spPr>
        <p:txBody>
          <a:bodyPr rtlCol="0" anchor="ctr">
            <a:normAutofit/>
          </a:bodyPr>
          <a:lstStyle/>
          <a:p>
            <a:pPr rtl="0"/>
            <a:r>
              <a:rPr lang="nl-NL" dirty="0"/>
              <a:t>paring</a:t>
            </a:r>
          </a:p>
        </p:txBody>
      </p:sp>
    </p:spTree>
    <p:extLst>
      <p:ext uri="{BB962C8B-B14F-4D97-AF65-F5344CB8AC3E}">
        <p14:creationId xmlns:p14="http://schemas.microsoft.com/office/powerpoint/2010/main" val="2371293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B74BB8A-7BAA-4A6E-9CC4-CB382C68DE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nl-NL"/>
              <a:t>02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9055465-EA9F-436E-A0C3-64912E06B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155" y="2446036"/>
            <a:ext cx="6674802" cy="1211555"/>
          </a:xfrm>
        </p:spPr>
        <p:txBody>
          <a:bodyPr rtlCol="0">
            <a:normAutofit/>
          </a:bodyPr>
          <a:lstStyle/>
          <a:p>
            <a:pPr rtl="0"/>
            <a:r>
              <a:rPr lang="nl-NL" dirty="0"/>
              <a:t>dracht</a:t>
            </a:r>
          </a:p>
        </p:txBody>
      </p:sp>
    </p:spTree>
    <p:extLst>
      <p:ext uri="{BB962C8B-B14F-4D97-AF65-F5344CB8AC3E}">
        <p14:creationId xmlns:p14="http://schemas.microsoft.com/office/powerpoint/2010/main" val="1912012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24447E7-7F2F-D69C-6AE6-C5A4A24C9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3738178"/>
            <a:ext cx="3924300" cy="2924944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97ABD2-9250-1845-5AB8-88B9DFD1100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91250" y="1981200"/>
            <a:ext cx="4972050" cy="4473575"/>
          </a:xfrm>
        </p:spPr>
        <p:txBody>
          <a:bodyPr>
            <a:normAutofit/>
          </a:bodyPr>
          <a:lstStyle/>
          <a:p>
            <a:r>
              <a:rPr lang="nl-NL" sz="1600">
                <a:solidFill>
                  <a:schemeClr val="tx2">
                    <a:lumMod val="50000"/>
                  </a:schemeClr>
                </a:solidFill>
              </a:rPr>
              <a:t>Duur van de dracht</a:t>
            </a:r>
          </a:p>
          <a:p>
            <a:r>
              <a:rPr lang="nl-NL" sz="1600">
                <a:solidFill>
                  <a:schemeClr val="tx2">
                    <a:lumMod val="50000"/>
                  </a:schemeClr>
                </a:solidFill>
              </a:rPr>
              <a:t>Kenmerken van de dracht</a:t>
            </a:r>
          </a:p>
          <a:p>
            <a:r>
              <a:rPr lang="nl-NL" sz="1600">
                <a:solidFill>
                  <a:schemeClr val="tx2">
                    <a:lumMod val="50000"/>
                  </a:schemeClr>
                </a:solidFill>
              </a:rPr>
              <a:t>Eventuele drachtproblemen en ziekten 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E9F303BF-0A3C-497A-B99B-BEA514C02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ED7F525D-8797-4218-83F0-973CE7D2A705}" type="datetime1">
              <a:rPr lang="nl-NL" smtClean="0"/>
              <a:pPr rtl="0">
                <a:spcAft>
                  <a:spcPts val="600"/>
                </a:spcAft>
              </a:pPr>
              <a:t>1-6-2022</a:t>
            </a:fld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057E93D-BB39-4013-A843-780147924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nl-NL" smtClean="0"/>
              <a:pPr rtl="0">
                <a:spcAft>
                  <a:spcPts val="600"/>
                </a:spcAft>
              </a:pPr>
              <a:t>5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7A371F5-EAAD-4ADC-8D3F-1CBB98D52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534" y="539225"/>
            <a:ext cx="3924300" cy="2434386"/>
          </a:xfrm>
        </p:spPr>
        <p:txBody>
          <a:bodyPr rtlCol="0" anchor="ctr">
            <a:normAutofit/>
          </a:bodyPr>
          <a:lstStyle/>
          <a:p>
            <a:pPr rtl="0"/>
            <a:r>
              <a:rPr lang="nl-NL" dirty="0"/>
              <a:t>dracht</a:t>
            </a:r>
          </a:p>
        </p:txBody>
      </p:sp>
    </p:spTree>
    <p:extLst>
      <p:ext uri="{BB962C8B-B14F-4D97-AF65-F5344CB8AC3E}">
        <p14:creationId xmlns:p14="http://schemas.microsoft.com/office/powerpoint/2010/main" val="152738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FB922E93-F1D9-2BF0-0181-AB5E0CDE77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68" r="-2" b="6613"/>
          <a:stretch/>
        </p:blipFill>
        <p:spPr>
          <a:xfrm>
            <a:off x="6210300" y="3543302"/>
            <a:ext cx="4953000" cy="2849562"/>
          </a:xfrm>
          <a:prstGeom prst="rect">
            <a:avLst/>
          </a:prstGeom>
          <a:noFill/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30827C3-7987-5FBB-EE5C-9F2DA3597E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077" r="1" b="23159"/>
          <a:stretch/>
        </p:blipFill>
        <p:spPr>
          <a:xfrm>
            <a:off x="6210300" y="465138"/>
            <a:ext cx="4953000" cy="2849562"/>
          </a:xfrm>
          <a:prstGeom prst="rect">
            <a:avLst/>
          </a:prstGeom>
          <a:noFill/>
        </p:spPr>
      </p:pic>
      <p:sp>
        <p:nvSpPr>
          <p:cNvPr id="58" name="Tijdelijke aanduiding voor tekst 57">
            <a:extLst>
              <a:ext uri="{FF2B5EF4-FFF2-40B4-BE49-F238E27FC236}">
                <a16:creationId xmlns:a16="http://schemas.microsoft.com/office/drawing/2014/main" id="{C6655028-4C8E-4A3F-A17E-06A507BFF4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1917" y="517972"/>
            <a:ext cx="2956560" cy="1333500"/>
          </a:xfrm>
        </p:spPr>
        <p:txBody>
          <a:bodyPr rtlCol="0">
            <a:normAutofit/>
          </a:bodyPr>
          <a:lstStyle/>
          <a:p>
            <a:pPr rtl="0"/>
            <a:r>
              <a:rPr lang="nl-NL"/>
              <a:t>03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6EBE147A-9B99-4FFD-BC53-05C5BD025E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0130" y="2009776"/>
            <a:ext cx="3924300" cy="2849562"/>
          </a:xfrm>
        </p:spPr>
        <p:txBody>
          <a:bodyPr rtlCol="0">
            <a:normAutofit/>
          </a:bodyPr>
          <a:lstStyle/>
          <a:p>
            <a:pPr rtl="0"/>
            <a:r>
              <a:rPr lang="nl-NL"/>
              <a:t>Herkennen van geboorte</a:t>
            </a:r>
          </a:p>
          <a:p>
            <a:pPr rtl="0"/>
            <a:endParaRPr lang="nl-NL"/>
          </a:p>
          <a:p>
            <a:pPr rtl="0"/>
            <a:r>
              <a:rPr lang="nl-NL"/>
              <a:t>Nestvlieders of nestblijvers?</a:t>
            </a:r>
          </a:p>
          <a:p>
            <a:pPr rtl="0"/>
            <a:endParaRPr lang="nl-NL"/>
          </a:p>
          <a:p>
            <a:pPr rtl="0"/>
            <a:r>
              <a:rPr lang="nl-NL"/>
              <a:t>Naam jongen </a:t>
            </a:r>
            <a:endParaRPr lang="nl-NL" dirty="0"/>
          </a:p>
        </p:txBody>
      </p:sp>
      <p:sp>
        <p:nvSpPr>
          <p:cNvPr id="36" name="Tijdelijke aanduiding voor datum 35">
            <a:extLst>
              <a:ext uri="{FF2B5EF4-FFF2-40B4-BE49-F238E27FC236}">
                <a16:creationId xmlns:a16="http://schemas.microsoft.com/office/drawing/2014/main" id="{F6CE792E-745D-4408-9AB1-740D55697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F6342FE1-4062-48AC-A939-E09A85C8A628}" type="datetime1">
              <a:rPr lang="nl-NL" smtClean="0"/>
              <a:pPr rtl="0">
                <a:spcAft>
                  <a:spcPts val="600"/>
                </a:spcAft>
              </a:pPr>
              <a:t>1-6-2022</a:t>
            </a:fld>
            <a:endParaRPr lang="nl-NL"/>
          </a:p>
        </p:txBody>
      </p:sp>
      <p:sp>
        <p:nvSpPr>
          <p:cNvPr id="37" name="Tijdelijke aanduiding voor dianummer 36">
            <a:extLst>
              <a:ext uri="{FF2B5EF4-FFF2-40B4-BE49-F238E27FC236}">
                <a16:creationId xmlns:a16="http://schemas.microsoft.com/office/drawing/2014/main" id="{BF214639-68C6-49E7-90D4-F4DAFEFBF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nl-NL" smtClean="0"/>
              <a:pPr rtl="0">
                <a:spcAft>
                  <a:spcPts val="600"/>
                </a:spcAft>
              </a:pPr>
              <a:t>6</a:t>
            </a:fld>
            <a:endParaRPr lang="nl-NL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29E24BCE-48CF-4EA0-8CEE-DABDE8C63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130" y="465136"/>
            <a:ext cx="3935647" cy="1340615"/>
          </a:xfrm>
        </p:spPr>
        <p:txBody>
          <a:bodyPr rtlCol="0" anchor="ctr">
            <a:normAutofit/>
          </a:bodyPr>
          <a:lstStyle/>
          <a:p>
            <a:pPr rtl="0"/>
            <a:r>
              <a:rPr lang="nl-NL"/>
              <a:t>geboorte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354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0039366-CC4B-45CC-9139-66129D35DB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nl-NL"/>
              <a:t>04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94C1777-B62D-468E-BE34-64A07CED0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nl-NL" dirty="0"/>
              <a:t>Vragen en einde?</a:t>
            </a:r>
          </a:p>
        </p:txBody>
      </p:sp>
    </p:spTree>
    <p:extLst>
      <p:ext uri="{BB962C8B-B14F-4D97-AF65-F5344CB8AC3E}">
        <p14:creationId xmlns:p14="http://schemas.microsoft.com/office/powerpoint/2010/main" val="675137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Minimalist Presentation">
      <a:dk1>
        <a:sysClr val="windowText" lastClr="000000"/>
      </a:dk1>
      <a:lt1>
        <a:sysClr val="window" lastClr="FFFFFF"/>
      </a:lt1>
      <a:dk2>
        <a:srgbClr val="ABABAB"/>
      </a:dk2>
      <a:lt2>
        <a:srgbClr val="F2F1EE"/>
      </a:lt2>
      <a:accent1>
        <a:srgbClr val="D8D2CD"/>
      </a:accent1>
      <a:accent2>
        <a:srgbClr val="C0C9C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Biome Light"/>
        <a:ea typeface=""/>
        <a:cs typeface=""/>
      </a:majorFont>
      <a:minorFont>
        <a:latin typeface="Biom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5192535.tgt.Office_50839678_TF16411245_Win32_OJ112447813" id="{89E27890-2B65-458F-9D96-56F9C71CBADD}" vid="{873073DF-5A57-4803-A6C0-CD3ECD6CE6C5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976319-4513-485C-AD3A-E56C39927A3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A1B7BBB-8F46-4BA8-85EC-2ECC1D2E3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A10211-FBDE-44DA-8AD6-29E596B297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{D1937BFE-89B7-41DE-9F67-995006B7A009}tf16411245_win32</Template>
  <TotalTime>0</TotalTime>
  <Words>88</Words>
  <Application>Microsoft Office PowerPoint</Application>
  <PresentationFormat>Breedbeeld</PresentationFormat>
  <Paragraphs>48</Paragraphs>
  <Slides>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Biome Light</vt:lpstr>
      <vt:lpstr>Calibri</vt:lpstr>
      <vt:lpstr>Office-thema</vt:lpstr>
      <vt:lpstr>chinchilla</vt:lpstr>
      <vt:lpstr>inhoud</vt:lpstr>
      <vt:lpstr>paring</vt:lpstr>
      <vt:lpstr>dracht</vt:lpstr>
      <vt:lpstr>dracht</vt:lpstr>
      <vt:lpstr>geboorte</vt:lpstr>
      <vt:lpstr>Vragen en einde?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chinchilla</dc:title>
  <dc:creator>Sterre Frielinck (student)</dc:creator>
  <cp:lastModifiedBy>Sterre Frielinck (student)</cp:lastModifiedBy>
  <cp:revision>1</cp:revision>
  <dcterms:created xsi:type="dcterms:W3CDTF">2022-06-01T09:32:36Z</dcterms:created>
  <dcterms:modified xsi:type="dcterms:W3CDTF">2022-06-01T09:50:13Z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