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CF7A63-8F92-4789-BC9A-5324F448B4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7532707-AC2A-4801-BDE8-0452482643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136A459-A16C-4887-A093-4C20F220E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8EB6A-646F-400D-9DE1-386A94C1E44F}" type="datetimeFigureOut">
              <a:rPr lang="nl-NL" smtClean="0"/>
              <a:t>1-6-2022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26B9913-698A-4FB4-8B81-0CB4A349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7C6E453-124D-4611-B0BB-A81E0418B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74BCA-7D4D-4858-A57B-2E5BFD379B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2517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327E87-4916-48D7-8687-8D3A2F148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1265635-732C-4205-9D2A-A262D00629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43061F9-6C0E-4EF1-A72F-FD9A4A3E8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8EB6A-646F-400D-9DE1-386A94C1E44F}" type="datetimeFigureOut">
              <a:rPr lang="nl-NL" smtClean="0"/>
              <a:t>1-6-2022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EC70187-8250-4D15-952B-84576CBD1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FBF0A35-F753-41BC-8A72-476D7B10E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74BCA-7D4D-4858-A57B-2E5BFD379B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5231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8C9E59B-91D6-410A-94FC-D097F993A6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A16DE9D-749A-4D5B-BEEF-E7FE644290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254AC99-461D-4AAF-A990-CD089E18E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8EB6A-646F-400D-9DE1-386A94C1E44F}" type="datetimeFigureOut">
              <a:rPr lang="nl-NL" smtClean="0"/>
              <a:t>1-6-2022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FBA58A6-8BCA-4275-ADAC-F0BAE7173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B5FF623-74B2-4EF0-8AF5-37CF9C880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74BCA-7D4D-4858-A57B-2E5BFD379B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9097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54A660-44C8-4033-9364-9888ECA3F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74F208C-0F8B-4AC1-9388-0478C56C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9D8A40B-A86E-40A2-AF3E-664DD9DCF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8EB6A-646F-400D-9DE1-386A94C1E44F}" type="datetimeFigureOut">
              <a:rPr lang="nl-NL" smtClean="0"/>
              <a:t>1-6-2022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3E095D6-B2DC-475F-AA80-28130AC72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D8B44A4-09B3-4447-BF87-8EA3FD49A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74BCA-7D4D-4858-A57B-2E5BFD379B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2794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F6D17C-52EB-437E-ACDE-3ABBFC755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6B6ABFC-C235-4C89-9D0C-CB7F7F4C0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1D13E8-D1AB-492D-BC8F-3D9C2DB57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8EB6A-646F-400D-9DE1-386A94C1E44F}" type="datetimeFigureOut">
              <a:rPr lang="nl-NL" smtClean="0"/>
              <a:t>1-6-2022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737B75B-44AB-41CE-BAE0-8C449885F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BA091E4-51F2-4A0C-8750-996EEDC12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74BCA-7D4D-4858-A57B-2E5BFD379B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1739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7DD9CC-10C4-422E-A4B2-571176C94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549ACED-CD51-4D15-A806-54A1F440C2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8BCC8EA-FBBD-41BE-AEC6-8E7CE9D290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53D40C5-0EB8-4F48-A708-0F2DC3BCE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8EB6A-646F-400D-9DE1-386A94C1E44F}" type="datetimeFigureOut">
              <a:rPr lang="nl-NL" smtClean="0"/>
              <a:t>1-6-2022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A9F5577-693E-46CC-B848-0217381E0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9A719D0-D399-4F16-B1EC-FDAA795F1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74BCA-7D4D-4858-A57B-2E5BFD379B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0194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635EBA-B6FD-4622-8B05-BAB3B70A6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039B975-CE90-4986-B368-31AD28FF44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A99D989-98BF-4E93-A45B-584D91A14A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53DA0FD-02EB-49DE-A99E-3233E967E7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55FBD6B-A56B-4872-849E-7F2239F244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6D98E5CC-8E0B-480A-A12B-5EC8F28AD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8EB6A-646F-400D-9DE1-386A94C1E44F}" type="datetimeFigureOut">
              <a:rPr lang="nl-NL" smtClean="0"/>
              <a:t>1-6-2022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21E17C90-47BF-48EC-8480-9700F1B77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2E066BF-9BBE-4545-985B-CFD616EBA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74BCA-7D4D-4858-A57B-2E5BFD379B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71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5BC456-30C5-4E89-A5C3-DB95E7E2D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4BF3548-91AB-40FC-9DA1-EC8D74F82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8EB6A-646F-400D-9DE1-386A94C1E44F}" type="datetimeFigureOut">
              <a:rPr lang="nl-NL" smtClean="0"/>
              <a:t>1-6-2022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E95C21E-F216-4CD6-85B1-059F57415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E1A3002-F34C-4540-A65B-E832C714B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74BCA-7D4D-4858-A57B-2E5BFD379B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3910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8735A94-036D-40D6-A005-CDE33C3DD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8EB6A-646F-400D-9DE1-386A94C1E44F}" type="datetimeFigureOut">
              <a:rPr lang="nl-NL" smtClean="0"/>
              <a:t>1-6-2022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F6615D1-5F30-46A7-9CDF-CD1F6B668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2EB0282-A1DA-4100-8EEB-812F81ECC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74BCA-7D4D-4858-A57B-2E5BFD379B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7882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B1A301-F5C7-454A-9495-46826B611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D1F28BF-BABE-4E5A-98DB-72F0D1083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F9195B5-EEA8-4A75-9D9C-760C3C4B97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2045359-63B1-4DED-A50A-A06172909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8EB6A-646F-400D-9DE1-386A94C1E44F}" type="datetimeFigureOut">
              <a:rPr lang="nl-NL" smtClean="0"/>
              <a:t>1-6-2022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8D46A91-F913-4867-B79B-84495E1C8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FEF41EE-AE39-4A56-8654-A9D958DEE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74BCA-7D4D-4858-A57B-2E5BFD379B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3078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774EC9-8844-41D4-81BC-47DFE007C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575F5511-966C-44B5-BF8F-A8F91C5DCA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7EBA6C0-6100-4062-842F-B5649E53DB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E6E84FB-17AB-4356-BB81-6D62A58F7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8EB6A-646F-400D-9DE1-386A94C1E44F}" type="datetimeFigureOut">
              <a:rPr lang="nl-NL" smtClean="0"/>
              <a:t>1-6-2022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B131B04-61E3-4348-B73C-8149D214F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91B670A-5801-48E8-B79E-F2D8B8165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74BCA-7D4D-4858-A57B-2E5BFD379B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109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1B6ACFD-5B0E-4217-A878-3FF63F6AE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F27F97C-7177-425C-8212-B7BAEBD31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880A499-F8B0-4798-AEA7-6BC725CD00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8EB6A-646F-400D-9DE1-386A94C1E44F}" type="datetimeFigureOut">
              <a:rPr lang="nl-NL" smtClean="0"/>
              <a:t>1-6-2022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535E882-376A-4A56-BE41-81B2A5212A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BE82FDF-F249-4C55-9D96-D2D30D2A96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74BCA-7D4D-4858-A57B-2E5BFD379B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4919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1686E83-EA70-4F91-908F-EEE17B21CE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8" y="640080"/>
            <a:ext cx="3734014" cy="3566160"/>
          </a:xfrm>
        </p:spPr>
        <p:txBody>
          <a:bodyPr anchor="b">
            <a:normAutofit/>
          </a:bodyPr>
          <a:lstStyle/>
          <a:p>
            <a:pPr algn="l"/>
            <a:r>
              <a:rPr lang="nl-NL" sz="5400" dirty="0"/>
              <a:t>Hamster</a:t>
            </a:r>
          </a:p>
        </p:txBody>
      </p:sp>
      <p:sp>
        <p:nvSpPr>
          <p:cNvPr id="73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Afbeeldingsresultaten voor hamster">
            <a:extLst>
              <a:ext uri="{FF2B5EF4-FFF2-40B4-BE49-F238E27FC236}">
                <a16:creationId xmlns:a16="http://schemas.microsoft.com/office/drawing/2014/main" id="{5C2928A8-098C-46F2-8797-39BCBDFB015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0" r="4001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9514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81A49A4-0B7B-4BFB-9FA0-6AD9EDA1D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nl-NL" sz="5400"/>
              <a:t>Paring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F0DCCBB-A0C4-4B90-92F4-ABED336E7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200"/>
              <a:t>Een vrouwelijke hamster is geslachtsrijp vanaf 30 dagen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200"/>
              <a:t>Een mannelijke hamster is geslachtsrijp vanaf 45 dagen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200"/>
              <a:t>Een hamster is fok rijp vanaf 2 maand</a:t>
            </a:r>
          </a:p>
          <a:p>
            <a:endParaRPr lang="nl-NL" sz="22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200"/>
              <a:t>Het vrouwtje is om de 4/5 dagen 15 tot 20 uur bronstig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200"/>
              <a:t>Het vrouwtje wordt tijdens de paring meerdere keren gedekt door het mannetje.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200"/>
              <a:t>De paring gebeurt in de nacht en in de avond.  </a:t>
            </a:r>
          </a:p>
          <a:p>
            <a:endParaRPr lang="nl-NL" sz="2200"/>
          </a:p>
        </p:txBody>
      </p:sp>
      <p:pic>
        <p:nvPicPr>
          <p:cNvPr id="5" name="Afbeelding 4" descr="Afbeelding met vloer, binnen, zoogdier, knaagdier&#10;&#10;Automatisch gegenereerde beschrijving">
            <a:extLst>
              <a:ext uri="{FF2B5EF4-FFF2-40B4-BE49-F238E27FC236}">
                <a16:creationId xmlns:a16="http://schemas.microsoft.com/office/drawing/2014/main" id="{5BAF815C-2531-44C4-9040-5B33683C36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6" r="30587" b="-2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295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31BCD4-4B7A-4F5B-954D-A36A5F610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Dracht</a:t>
            </a:r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11867514-A6ED-4FAC-88A1-B559178974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1424" y="182880"/>
            <a:ext cx="11909151" cy="6675120"/>
          </a:xfrm>
        </p:spPr>
      </p:pic>
    </p:spTree>
    <p:extLst>
      <p:ext uri="{BB962C8B-B14F-4D97-AF65-F5344CB8AC3E}">
        <p14:creationId xmlns:p14="http://schemas.microsoft.com/office/powerpoint/2010/main" val="2053421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3C17B03-DA7A-4667-BBEE-7D16A0EEC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nl-NL" sz="5400"/>
              <a:t>Geboorte</a:t>
            </a:r>
          </a:p>
        </p:txBody>
      </p:sp>
      <p:sp>
        <p:nvSpPr>
          <p:cNvPr id="73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9B1148-252A-4557-8D3D-ADE79A68E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nl-NL" sz="2200"/>
              <a:t>Herkennen:</a:t>
            </a:r>
            <a:br>
              <a:rPr lang="nl-NL" sz="2200"/>
            </a:br>
            <a:r>
              <a:rPr lang="nl-NL" sz="2200"/>
              <a:t>-nest bouwen</a:t>
            </a:r>
            <a:br>
              <a:rPr lang="nl-NL" sz="2200"/>
            </a:br>
            <a:r>
              <a:rPr lang="nl-NL" sz="2200"/>
              <a:t>-voedsel verzamelen</a:t>
            </a:r>
            <a:br>
              <a:rPr lang="nl-NL" sz="2200"/>
            </a:br>
            <a:r>
              <a:rPr lang="nl-NL" sz="2200"/>
              <a:t>-’s nachts of vroeg in de ochtend</a:t>
            </a:r>
          </a:p>
          <a:p>
            <a:endParaRPr lang="nl-NL" sz="2200"/>
          </a:p>
          <a:p>
            <a:r>
              <a:rPr lang="nl-NL" sz="2200"/>
              <a:t>Nestblijvers</a:t>
            </a:r>
            <a:br>
              <a:rPr lang="nl-NL" sz="2200"/>
            </a:br>
            <a:r>
              <a:rPr lang="nl-NL" sz="2200"/>
              <a:t>-kaal, blind en doof geboren</a:t>
            </a:r>
          </a:p>
          <a:p>
            <a:endParaRPr lang="nl-NL" sz="2200"/>
          </a:p>
          <a:p>
            <a:r>
              <a:rPr lang="nl-NL" sz="2200"/>
              <a:t>Naam jong: geen benaming</a:t>
            </a:r>
          </a:p>
        </p:txBody>
      </p:sp>
      <p:pic>
        <p:nvPicPr>
          <p:cNvPr id="1026" name="Picture 2" descr="Afbeeldingsresultaten voor hamster bevalling">
            <a:extLst>
              <a:ext uri="{FF2B5EF4-FFF2-40B4-BE49-F238E27FC236}">
                <a16:creationId xmlns:a16="http://schemas.microsoft.com/office/drawing/2014/main" id="{41EF0664-B4D1-4278-A664-D5131B36F2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37" r="12965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354959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97</Words>
  <Application>Microsoft Office PowerPoint</Application>
  <PresentationFormat>Breedbeeld</PresentationFormat>
  <Paragraphs>16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Hamster</vt:lpstr>
      <vt:lpstr>Paring</vt:lpstr>
      <vt:lpstr>Dracht</vt:lpstr>
      <vt:lpstr>Geboorte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Hamster</dc:title>
  <dc:creator>Kim Scholten (student)</dc:creator>
  <cp:lastModifiedBy>Kim Scholten (student)</cp:lastModifiedBy>
  <cp:revision>1</cp:revision>
  <dcterms:created xsi:type="dcterms:W3CDTF">2022-06-01T09:18:02Z</dcterms:created>
  <dcterms:modified xsi:type="dcterms:W3CDTF">2022-06-01T09:47:24Z</dcterms:modified>
</cp:coreProperties>
</file>