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12"/>
  </p:notesMasterIdLst>
  <p:sldIdLst>
    <p:sldId id="256" r:id="rId6"/>
    <p:sldId id="267" r:id="rId7"/>
    <p:sldId id="265" r:id="rId8"/>
    <p:sldId id="266" r:id="rId9"/>
    <p:sldId id="268" r:id="rId10"/>
    <p:sldId id="269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mon Raaphorst" initials="RR" lastIdx="2" clrIdx="0">
    <p:extLst>
      <p:ext uri="{19B8F6BF-5375-455C-9EA6-DF929625EA0E}">
        <p15:presenceInfo xmlns:p15="http://schemas.microsoft.com/office/powerpoint/2012/main" userId="S::raymon.raaphorst@sanoma.com::58741ea8-9bd2-49b5-94ae-83cfbb0fed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87"/>
    <a:srgbClr val="0062AC"/>
    <a:srgbClr val="003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C85F61-FE45-47A7-8844-6D5D692EF94E}" v="6" dt="2021-07-07T12:42:51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Rinkel" userId="af9a95be-0c45-4de3-8499-f6d6077ad61b" providerId="ADAL" clId="{B7C85F61-FE45-47A7-8844-6D5D692EF94E}"/>
    <pc:docChg chg="custSel modSld">
      <pc:chgData name="George Rinkel" userId="af9a95be-0c45-4de3-8499-f6d6077ad61b" providerId="ADAL" clId="{B7C85F61-FE45-47A7-8844-6D5D692EF94E}" dt="2021-07-07T12:42:55.944" v="30" actId="113"/>
      <pc:docMkLst>
        <pc:docMk/>
      </pc:docMkLst>
      <pc:sldChg chg="delCm modNotesTx">
        <pc:chgData name="George Rinkel" userId="af9a95be-0c45-4de3-8499-f6d6077ad61b" providerId="ADAL" clId="{B7C85F61-FE45-47A7-8844-6D5D692EF94E}" dt="2021-07-07T12:27:09.490" v="1" actId="6549"/>
        <pc:sldMkLst>
          <pc:docMk/>
          <pc:sldMk cId="0" sldId="256"/>
        </pc:sldMkLst>
      </pc:sldChg>
      <pc:sldChg chg="addSp delSp modSp mod delCm modNotesTx">
        <pc:chgData name="George Rinkel" userId="af9a95be-0c45-4de3-8499-f6d6077ad61b" providerId="ADAL" clId="{B7C85F61-FE45-47A7-8844-6D5D692EF94E}" dt="2021-07-07T12:42:55.944" v="30" actId="113"/>
        <pc:sldMkLst>
          <pc:docMk/>
          <pc:sldMk cId="1415398014" sldId="269"/>
        </pc:sldMkLst>
        <pc:spChg chg="mod">
          <ac:chgData name="George Rinkel" userId="af9a95be-0c45-4de3-8499-f6d6077ad61b" providerId="ADAL" clId="{B7C85F61-FE45-47A7-8844-6D5D692EF94E}" dt="2021-07-07T12:42:55.944" v="30" actId="113"/>
          <ac:spMkLst>
            <pc:docMk/>
            <pc:sldMk cId="1415398014" sldId="269"/>
            <ac:spMk id="4" creationId="{2295D133-CAF3-4778-B051-0F260B0EDECD}"/>
          </ac:spMkLst>
        </pc:spChg>
        <pc:spChg chg="del">
          <ac:chgData name="George Rinkel" userId="af9a95be-0c45-4de3-8499-f6d6077ad61b" providerId="ADAL" clId="{B7C85F61-FE45-47A7-8844-6D5D692EF94E}" dt="2021-07-07T12:27:31.535" v="4" actId="478"/>
          <ac:spMkLst>
            <pc:docMk/>
            <pc:sldMk cId="1415398014" sldId="269"/>
            <ac:spMk id="5" creationId="{8CDB1593-5DAA-4FCC-954C-BD1A415AE123}"/>
          </ac:spMkLst>
        </pc:spChg>
        <pc:spChg chg="del">
          <ac:chgData name="George Rinkel" userId="af9a95be-0c45-4de3-8499-f6d6077ad61b" providerId="ADAL" clId="{B7C85F61-FE45-47A7-8844-6D5D692EF94E}" dt="2021-07-07T12:27:31.535" v="4" actId="478"/>
          <ac:spMkLst>
            <pc:docMk/>
            <pc:sldMk cId="1415398014" sldId="269"/>
            <ac:spMk id="6" creationId="{19A10E89-EF9D-4478-B1D8-D78925673547}"/>
          </ac:spMkLst>
        </pc:spChg>
        <pc:spChg chg="mod">
          <ac:chgData name="George Rinkel" userId="af9a95be-0c45-4de3-8499-f6d6077ad61b" providerId="ADAL" clId="{B7C85F61-FE45-47A7-8844-6D5D692EF94E}" dt="2021-07-07T12:42:34.436" v="28"/>
          <ac:spMkLst>
            <pc:docMk/>
            <pc:sldMk cId="1415398014" sldId="269"/>
            <ac:spMk id="7" creationId="{2B335DA3-8BFC-475E-80D6-4AA7C0F20EA6}"/>
          </ac:spMkLst>
        </pc:spChg>
        <pc:picChg chg="del">
          <ac:chgData name="George Rinkel" userId="af9a95be-0c45-4de3-8499-f6d6077ad61b" providerId="ADAL" clId="{B7C85F61-FE45-47A7-8844-6D5D692EF94E}" dt="2021-07-07T12:41:56.329" v="21" actId="478"/>
          <ac:picMkLst>
            <pc:docMk/>
            <pc:sldMk cId="1415398014" sldId="269"/>
            <ac:picMk id="3" creationId="{E4739D86-C3E9-4649-B0E3-B7962184953C}"/>
          </ac:picMkLst>
        </pc:picChg>
        <pc:picChg chg="add mod">
          <ac:chgData name="George Rinkel" userId="af9a95be-0c45-4de3-8499-f6d6077ad61b" providerId="ADAL" clId="{B7C85F61-FE45-47A7-8844-6D5D692EF94E}" dt="2021-07-07T12:42:51.297" v="29"/>
          <ac:picMkLst>
            <pc:docMk/>
            <pc:sldMk cId="1415398014" sldId="269"/>
            <ac:picMk id="9" creationId="{DB4913B9-70F8-482F-AF62-0906E6FB26C1}"/>
          </ac:picMkLst>
        </pc:picChg>
        <pc:picChg chg="add mod ord">
          <ac:chgData name="George Rinkel" userId="af9a95be-0c45-4de3-8499-f6d6077ad61b" providerId="ADAL" clId="{B7C85F61-FE45-47A7-8844-6D5D692EF94E}" dt="2021-07-07T12:42:10.211" v="24" actId="1076"/>
          <ac:picMkLst>
            <pc:docMk/>
            <pc:sldMk cId="1415398014" sldId="269"/>
            <ac:picMk id="10" creationId="{A7E480BD-B315-4869-B745-0635BE1A18A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nl-NL" sz="4400" b="0" strike="noStrike" spc="-1">
                <a:latin typeface="Arial"/>
              </a:rPr>
              <a:t>Klik om de dia te verplaatsen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2000" b="0" strike="noStrike" spc="-1">
                <a:latin typeface="Arial"/>
              </a:rPr>
              <a:t>Klik om het formaat van de notities te bewerken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1400" b="0" strike="noStrike" spc="-1">
                <a:latin typeface="Times New Roman"/>
              </a:rPr>
              <a:t>&lt;koptekst&gt;</a:t>
            </a:r>
          </a:p>
        </p:txBody>
      </p:sp>
      <p:sp>
        <p:nvSpPr>
          <p:cNvPr id="12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nl-NL" sz="1400" b="0" strike="noStrike" spc="-1">
                <a:latin typeface="Times New Roman"/>
              </a:rPr>
              <a:t>&lt;datum/tijd&gt;</a:t>
            </a:r>
          </a:p>
        </p:txBody>
      </p:sp>
      <p:sp>
        <p:nvSpPr>
          <p:cNvPr id="12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nl-NL" sz="1400" b="0" strike="noStrike" spc="-1">
                <a:latin typeface="Times New Roman"/>
              </a:rPr>
              <a:t>&lt;voettekst&gt;</a:t>
            </a:r>
          </a:p>
        </p:txBody>
      </p:sp>
      <p:sp>
        <p:nvSpPr>
          <p:cNvPr id="12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A95F65C-BA62-4050-B260-236E6A81A2B9}" type="slidenum">
              <a:rPr lang="nl-NL" sz="1400" b="0" strike="noStrike" spc="-1">
                <a:latin typeface="Times New Roman"/>
              </a:rPr>
              <a:t>‹nr.›</a:t>
            </a:fld>
            <a:endParaRPr lang="nl-N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8A95F65C-BA62-4050-B260-236E6A81A2B9}" type="slidenum">
              <a:rPr lang="nl-NL" sz="1400" b="0" strike="noStrike" spc="-1" smtClean="0">
                <a:latin typeface="Times New Roman"/>
              </a:rPr>
              <a:t>1</a:t>
            </a:fld>
            <a:endParaRPr lang="nl-NL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311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endParaRPr lang="nl-NL" sz="2000" b="0" strike="noStrike" spc="-1" dirty="0"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00AEA8-2E61-4607-988B-836D05A62409}" type="slidenum">
              <a:rPr kumimoji="0" lang="nl-NL" sz="12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45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endParaRPr lang="nl-NL" sz="2000" b="0" strike="noStrike" spc="-1" dirty="0"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00AEA8-2E61-4607-988B-836D05A62409}" type="slidenum">
              <a:rPr kumimoji="0" lang="nl-NL" sz="12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0509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8A95F65C-BA62-4050-B260-236E6A81A2B9}" type="slidenum">
              <a:rPr lang="nl-NL" sz="1400" b="0" strike="noStrike" spc="-1" smtClean="0">
                <a:latin typeface="Times New Roman"/>
              </a:rPr>
              <a:t>6</a:t>
            </a:fld>
            <a:endParaRPr lang="nl-NL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6274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6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6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55576" y="1196752"/>
            <a:ext cx="7992888" cy="866527"/>
          </a:xfrm>
        </p:spPr>
        <p:txBody>
          <a:bodyPr/>
          <a:lstStyle>
            <a:lvl1pPr algn="r">
              <a:defRPr>
                <a:solidFill>
                  <a:srgbClr val="007796"/>
                </a:solidFill>
              </a:defRPr>
            </a:lvl1pPr>
          </a:lstStyle>
          <a:p>
            <a:r>
              <a:rPr lang="nl-NL" dirty="0"/>
              <a:t>Titel van hoofdstuk</a:t>
            </a:r>
          </a:p>
        </p:txBody>
      </p:sp>
      <p:sp>
        <p:nvSpPr>
          <p:cNvPr id="18" name="Rechthoek 17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007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467544" y="188640"/>
            <a:ext cx="168828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</a:t>
            </a: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32656"/>
            <a:ext cx="1224136" cy="356230"/>
          </a:xfrm>
          <a:prstGeom prst="rect">
            <a:avLst/>
          </a:prstGeom>
        </p:spPr>
      </p:pic>
      <p:cxnSp>
        <p:nvCxnSpPr>
          <p:cNvPr id="21" name="Rechte verbindingslijn 20"/>
          <p:cNvCxnSpPr/>
          <p:nvPr/>
        </p:nvCxnSpPr>
        <p:spPr>
          <a:xfrm flipH="1">
            <a:off x="1259632" y="1916832"/>
            <a:ext cx="7416824" cy="0"/>
          </a:xfrm>
          <a:prstGeom prst="line">
            <a:avLst/>
          </a:prstGeom>
          <a:ln>
            <a:solidFill>
              <a:srgbClr val="00779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223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BA80-2CDD-4734-A789-C8076787F6CA}" type="datetimeFigureOut">
              <a:rPr lang="nl-NL" smtClean="0"/>
              <a:pPr/>
              <a:t>7-7-2021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D907-9D0B-4C62-9ED9-0F730E41797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177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BA80-2CDD-4734-A789-C8076787F6CA}" type="datetimeFigureOut">
              <a:rPr lang="nl-NL" smtClean="0"/>
              <a:pPr/>
              <a:t>7-7-2021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D907-9D0B-4C62-9ED9-0F730E41797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299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BA80-2CDD-4734-A789-C8076787F6CA}" type="datetimeFigureOut">
              <a:rPr lang="nl-NL" smtClean="0"/>
              <a:pPr/>
              <a:t>7-7-2021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D907-9D0B-4C62-9ED9-0F730E41797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687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BA80-2CDD-4734-A789-C8076787F6CA}" type="datetimeFigureOut">
              <a:rPr lang="nl-NL" smtClean="0"/>
              <a:pPr/>
              <a:t>7-7-2021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D907-9D0B-4C62-9ED9-0F730E41797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3989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BA80-2CDD-4734-A789-C8076787F6CA}" type="datetimeFigureOut">
              <a:rPr lang="nl-NL" smtClean="0"/>
              <a:pPr/>
              <a:t>7-7-2021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D907-9D0B-4C62-9ED9-0F730E41797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2152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BA80-2CDD-4734-A789-C8076787F6CA}" type="datetimeFigureOut">
              <a:rPr lang="nl-NL" smtClean="0"/>
              <a:pPr/>
              <a:t>7-7-2021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D907-9D0B-4C62-9ED9-0F730E41797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161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BA80-2CDD-4734-A789-C8076787F6CA}" type="datetimeFigureOut">
              <a:rPr lang="nl-NL" smtClean="0"/>
              <a:pPr/>
              <a:t>7-7-2021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D907-9D0B-4C62-9ED9-0F730E41797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956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BA80-2CDD-4734-A789-C8076787F6CA}" type="datetimeFigureOut">
              <a:rPr lang="nl-NL" smtClean="0"/>
              <a:pPr/>
              <a:t>7-7-2021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D907-9D0B-4C62-9ED9-0F730E41797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227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BA80-2CDD-4734-A789-C8076787F6CA}" type="datetimeFigureOut">
              <a:rPr lang="nl-NL" smtClean="0"/>
              <a:pPr/>
              <a:t>7-7-2021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D907-9D0B-4C62-9ED9-0F730E41797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121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BA80-2CDD-4734-A789-C8076787F6CA}" type="datetimeFigureOut">
              <a:rPr lang="nl-NL" smtClean="0"/>
              <a:pPr/>
              <a:t>7-7-2021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D907-9D0B-4C62-9ED9-0F730E41797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970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stomShape 1"/>
          <p:cNvSpPr/>
          <p:nvPr/>
        </p:nvSpPr>
        <p:spPr>
          <a:xfrm>
            <a:off x="0" y="0"/>
            <a:ext cx="9143280" cy="341280"/>
          </a:xfrm>
          <a:prstGeom prst="rect">
            <a:avLst/>
          </a:prstGeom>
          <a:solidFill>
            <a:srgbClr val="F1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" name="CustomShape 2"/>
          <p:cNvSpPr/>
          <p:nvPr/>
        </p:nvSpPr>
        <p:spPr>
          <a:xfrm>
            <a:off x="518760" y="11880"/>
            <a:ext cx="8228880" cy="48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100" b="1" strike="noStrike" spc="-1">
                <a:solidFill>
                  <a:srgbClr val="FFFFFF"/>
                </a:solidFill>
                <a:latin typeface="Verdana"/>
                <a:ea typeface="Verdana"/>
              </a:rPr>
              <a:t>Politiek</a:t>
            </a:r>
            <a:endParaRPr lang="nl-NL" sz="1100" b="0" strike="noStrike" spc="-1">
              <a:latin typeface="Arial"/>
            </a:endParaRPr>
          </a:p>
        </p:txBody>
      </p:sp>
      <p:sp>
        <p:nvSpPr>
          <p:cNvPr id="2" name="Line 3"/>
          <p:cNvSpPr/>
          <p:nvPr/>
        </p:nvSpPr>
        <p:spPr>
          <a:xfrm flipH="1">
            <a:off x="1043280" y="1052640"/>
            <a:ext cx="6841080" cy="360"/>
          </a:xfrm>
          <a:prstGeom prst="line">
            <a:avLst/>
          </a:prstGeom>
          <a:ln>
            <a:solidFill>
              <a:srgbClr val="F15723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0" y="115560"/>
            <a:ext cx="314280" cy="6769080"/>
          </a:xfrm>
          <a:prstGeom prst="rect">
            <a:avLst/>
          </a:prstGeom>
          <a:solidFill>
            <a:srgbClr val="F1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8843760" y="342000"/>
            <a:ext cx="299520" cy="6515280"/>
          </a:xfrm>
          <a:prstGeom prst="rect">
            <a:avLst/>
          </a:prstGeom>
          <a:solidFill>
            <a:srgbClr val="F1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467640" y="116640"/>
            <a:ext cx="78120" cy="78120"/>
          </a:xfrm>
          <a:prstGeom prst="ellipse">
            <a:avLst/>
          </a:prstGeom>
          <a:solidFill>
            <a:srgbClr val="C00000"/>
          </a:solidFill>
          <a:ln w="381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" name="Afbeelding 16"/>
          <p:cNvPicPr/>
          <p:nvPr/>
        </p:nvPicPr>
        <p:blipFill>
          <a:blip r:embed="rId14"/>
          <a:stretch/>
        </p:blipFill>
        <p:spPr>
          <a:xfrm>
            <a:off x="8022960" y="38160"/>
            <a:ext cx="808920" cy="235080"/>
          </a:xfrm>
          <a:prstGeom prst="rect">
            <a:avLst/>
          </a:prstGeom>
          <a:ln>
            <a:noFill/>
          </a:ln>
        </p:spPr>
      </p:pic>
      <p:sp>
        <p:nvSpPr>
          <p:cNvPr id="7" name="CustomShape 7"/>
          <p:cNvSpPr/>
          <p:nvPr/>
        </p:nvSpPr>
        <p:spPr>
          <a:xfrm>
            <a:off x="0" y="0"/>
            <a:ext cx="9143280" cy="34128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8"/>
          <p:cNvSpPr/>
          <p:nvPr/>
        </p:nvSpPr>
        <p:spPr>
          <a:xfrm>
            <a:off x="518760" y="11880"/>
            <a:ext cx="8228880" cy="48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100" b="1" strike="noStrike" spc="-1">
                <a:solidFill>
                  <a:srgbClr val="FFFFFF"/>
                </a:solidFill>
                <a:latin typeface="Verdana"/>
                <a:ea typeface="Verdana"/>
              </a:rPr>
              <a:t>Pluriforme samenleving</a:t>
            </a:r>
            <a:endParaRPr lang="nl-NL" sz="1100" b="0" strike="noStrike" spc="-1">
              <a:latin typeface="Arial"/>
            </a:endParaRPr>
          </a:p>
        </p:txBody>
      </p:sp>
      <p:sp>
        <p:nvSpPr>
          <p:cNvPr id="9" name="Line 9"/>
          <p:cNvSpPr/>
          <p:nvPr/>
        </p:nvSpPr>
        <p:spPr>
          <a:xfrm flipH="1">
            <a:off x="1043280" y="1052640"/>
            <a:ext cx="6841080" cy="360"/>
          </a:xfrm>
          <a:prstGeom prst="line">
            <a:avLst/>
          </a:prstGeom>
          <a:ln>
            <a:solidFill>
              <a:srgbClr val="335487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10" name="CustomShape 10"/>
          <p:cNvSpPr/>
          <p:nvPr/>
        </p:nvSpPr>
        <p:spPr>
          <a:xfrm>
            <a:off x="0" y="115560"/>
            <a:ext cx="314280" cy="676908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CustomShape 11"/>
          <p:cNvSpPr/>
          <p:nvPr/>
        </p:nvSpPr>
        <p:spPr>
          <a:xfrm>
            <a:off x="8843760" y="342000"/>
            <a:ext cx="299520" cy="651528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CustomShape 12"/>
          <p:cNvSpPr/>
          <p:nvPr/>
        </p:nvSpPr>
        <p:spPr>
          <a:xfrm>
            <a:off x="0" y="6552360"/>
            <a:ext cx="9143280" cy="34128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CustomShape 13"/>
          <p:cNvSpPr/>
          <p:nvPr/>
        </p:nvSpPr>
        <p:spPr>
          <a:xfrm>
            <a:off x="467640" y="116640"/>
            <a:ext cx="78120" cy="78120"/>
          </a:xfrm>
          <a:prstGeom prst="ellipse">
            <a:avLst/>
          </a:prstGeom>
          <a:solidFill>
            <a:srgbClr val="335487"/>
          </a:solidFill>
          <a:ln w="3816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" name="Afbeelding 23"/>
          <p:cNvPicPr/>
          <p:nvPr/>
        </p:nvPicPr>
        <p:blipFill>
          <a:blip r:embed="rId15"/>
          <a:stretch/>
        </p:blipFill>
        <p:spPr>
          <a:xfrm>
            <a:off x="8183160" y="36360"/>
            <a:ext cx="924840" cy="268560"/>
          </a:xfrm>
          <a:prstGeom prst="rect">
            <a:avLst/>
          </a:prstGeom>
          <a:ln>
            <a:noFill/>
          </a:ln>
        </p:spPr>
      </p:pic>
      <p:sp>
        <p:nvSpPr>
          <p:cNvPr id="15" name="CustomShape 14"/>
          <p:cNvSpPr/>
          <p:nvPr/>
        </p:nvSpPr>
        <p:spPr>
          <a:xfrm>
            <a:off x="0" y="0"/>
            <a:ext cx="9143280" cy="1195920"/>
          </a:xfrm>
          <a:prstGeom prst="rect">
            <a:avLst/>
          </a:prstGeom>
          <a:solidFill>
            <a:srgbClr val="F1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CustomShape 15"/>
          <p:cNvSpPr/>
          <p:nvPr/>
        </p:nvSpPr>
        <p:spPr>
          <a:xfrm>
            <a:off x="489240" y="188640"/>
            <a:ext cx="426492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4000" b="1" strike="noStrike" spc="-1">
                <a:solidFill>
                  <a:srgbClr val="FFFFFF"/>
                </a:solidFill>
                <a:latin typeface="Verdana"/>
                <a:ea typeface="Verdana"/>
              </a:rPr>
              <a:t>RECHTSSTAAT</a:t>
            </a:r>
            <a:endParaRPr lang="nl-NL" sz="4000" b="0" strike="noStrike" spc="-1">
              <a:latin typeface="Arial"/>
            </a:endParaRPr>
          </a:p>
        </p:txBody>
      </p:sp>
      <p:pic>
        <p:nvPicPr>
          <p:cNvPr id="17" name="Afbeelding 19"/>
          <p:cNvPicPr/>
          <p:nvPr/>
        </p:nvPicPr>
        <p:blipFill>
          <a:blip r:embed="rId16"/>
          <a:stretch/>
        </p:blipFill>
        <p:spPr>
          <a:xfrm>
            <a:off x="7380360" y="332640"/>
            <a:ext cx="1223280" cy="355680"/>
          </a:xfrm>
          <a:prstGeom prst="rect">
            <a:avLst/>
          </a:prstGeom>
          <a:ln>
            <a:noFill/>
          </a:ln>
        </p:spPr>
      </p:pic>
      <p:sp>
        <p:nvSpPr>
          <p:cNvPr id="18" name="Line 16"/>
          <p:cNvSpPr/>
          <p:nvPr/>
        </p:nvSpPr>
        <p:spPr>
          <a:xfrm flipH="1">
            <a:off x="1259280" y="1916640"/>
            <a:ext cx="7417080" cy="360"/>
          </a:xfrm>
          <a:prstGeom prst="line">
            <a:avLst/>
          </a:prstGeom>
          <a:ln>
            <a:solidFill>
              <a:srgbClr val="A12044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19" name="CustomShape 17"/>
          <p:cNvSpPr/>
          <p:nvPr/>
        </p:nvSpPr>
        <p:spPr>
          <a:xfrm>
            <a:off x="0" y="0"/>
            <a:ext cx="9143280" cy="1195920"/>
          </a:xfrm>
          <a:prstGeom prst="rect">
            <a:avLst/>
          </a:prstGeom>
          <a:solidFill>
            <a:srgbClr val="F1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" name="CustomShape 18"/>
          <p:cNvSpPr/>
          <p:nvPr/>
        </p:nvSpPr>
        <p:spPr>
          <a:xfrm>
            <a:off x="480960" y="188640"/>
            <a:ext cx="233100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4000" b="1" strike="noStrike" spc="-1">
                <a:solidFill>
                  <a:srgbClr val="FFFFFF"/>
                </a:solidFill>
                <a:latin typeface="Verdana"/>
                <a:ea typeface="Verdana"/>
              </a:rPr>
              <a:t>Politiek</a:t>
            </a:r>
            <a:endParaRPr lang="nl-NL" sz="4000" b="0" strike="noStrike" spc="-1">
              <a:latin typeface="Arial"/>
            </a:endParaRPr>
          </a:p>
        </p:txBody>
      </p:sp>
      <p:pic>
        <p:nvPicPr>
          <p:cNvPr id="21" name="Afbeelding 8"/>
          <p:cNvPicPr/>
          <p:nvPr/>
        </p:nvPicPr>
        <p:blipFill>
          <a:blip r:embed="rId16"/>
          <a:stretch/>
        </p:blipFill>
        <p:spPr>
          <a:xfrm>
            <a:off x="7380360" y="332640"/>
            <a:ext cx="1223280" cy="355680"/>
          </a:xfrm>
          <a:prstGeom prst="rect">
            <a:avLst/>
          </a:prstGeom>
          <a:ln>
            <a:noFill/>
          </a:ln>
        </p:spPr>
      </p:pic>
      <p:sp>
        <p:nvSpPr>
          <p:cNvPr id="22" name="Line 19"/>
          <p:cNvSpPr/>
          <p:nvPr/>
        </p:nvSpPr>
        <p:spPr>
          <a:xfrm flipH="1">
            <a:off x="1259280" y="1916640"/>
            <a:ext cx="7417080" cy="360"/>
          </a:xfrm>
          <a:prstGeom prst="line">
            <a:avLst/>
          </a:prstGeom>
          <a:ln>
            <a:solidFill>
              <a:srgbClr val="335487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3" name="CustomShape 20"/>
          <p:cNvSpPr/>
          <p:nvPr/>
        </p:nvSpPr>
        <p:spPr>
          <a:xfrm>
            <a:off x="0" y="0"/>
            <a:ext cx="9143280" cy="119592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" name="CustomShape 21"/>
          <p:cNvSpPr/>
          <p:nvPr/>
        </p:nvSpPr>
        <p:spPr>
          <a:xfrm>
            <a:off x="461880" y="188640"/>
            <a:ext cx="186624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4000" b="1" strike="noStrike" spc="-1">
                <a:solidFill>
                  <a:srgbClr val="FFFFFF"/>
                </a:solidFill>
                <a:latin typeface="Verdana"/>
                <a:ea typeface="Verdana"/>
              </a:rPr>
              <a:t>Media</a:t>
            </a:r>
            <a:endParaRPr lang="nl-NL" sz="4000" b="0" strike="noStrike" spc="-1">
              <a:latin typeface="Arial"/>
            </a:endParaRPr>
          </a:p>
        </p:txBody>
      </p:sp>
      <p:pic>
        <p:nvPicPr>
          <p:cNvPr id="25" name="Afbeelding 12"/>
          <p:cNvPicPr/>
          <p:nvPr/>
        </p:nvPicPr>
        <p:blipFill>
          <a:blip r:embed="rId16"/>
          <a:stretch/>
        </p:blipFill>
        <p:spPr>
          <a:xfrm>
            <a:off x="7380360" y="332640"/>
            <a:ext cx="1223280" cy="355680"/>
          </a:xfrm>
          <a:prstGeom prst="rect">
            <a:avLst/>
          </a:prstGeom>
          <a:ln>
            <a:noFill/>
          </a:ln>
        </p:spPr>
      </p:pic>
      <p:sp>
        <p:nvSpPr>
          <p:cNvPr id="26" name="PlaceHolder 2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nl-NL" sz="4400" b="0" strike="noStrike" spc="-1">
                <a:latin typeface="Arial"/>
              </a:rPr>
              <a:t>Klik om de opmaak van de titeltekst te bewerken</a:t>
            </a:r>
          </a:p>
        </p:txBody>
      </p:sp>
      <p:sp>
        <p:nvSpPr>
          <p:cNvPr id="27" name="PlaceHolder 2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3200" b="0" strike="noStrike" spc="-1">
                <a:latin typeface="Arial"/>
              </a:rPr>
              <a:t>Klik om de opmaak van de overzichtstekst te bewerken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800" b="0" strike="noStrike" spc="-1">
                <a:latin typeface="Arial"/>
              </a:rPr>
              <a:t>Tweede overzichtsniveau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400" b="0" strike="noStrike" spc="-1">
                <a:latin typeface="Arial"/>
              </a:rPr>
              <a:t>Derde overzichtsniveau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000" b="0" strike="noStrike" spc="-1">
                <a:latin typeface="Arial"/>
              </a:rPr>
              <a:t>Vierde overzichtsniveau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Vijfde overzichtsniveau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Zesde overzichtsniveau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Zevende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 van dia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7BA80-2CDD-4734-A789-C8076787F6CA}" type="datetimeFigureOut">
              <a:rPr lang="nl-NL" smtClean="0"/>
              <a:pPr/>
              <a:t>7-7-2021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D907-9D0B-4C62-9ED9-0F730E41797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0" y="0"/>
            <a:ext cx="9144000" cy="342145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18864" y="11785"/>
            <a:ext cx="8229600" cy="4900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</a:t>
            </a:r>
          </a:p>
        </p:txBody>
      </p:sp>
      <p:cxnSp>
        <p:nvCxnSpPr>
          <p:cNvPr id="10" name="Rechte verbindingslijn 9"/>
          <p:cNvCxnSpPr/>
          <p:nvPr/>
        </p:nvCxnSpPr>
        <p:spPr>
          <a:xfrm flipH="1">
            <a:off x="1043608" y="1052736"/>
            <a:ext cx="6840760" cy="0"/>
          </a:xfrm>
          <a:prstGeom prst="line">
            <a:avLst/>
          </a:prstGeom>
          <a:ln>
            <a:solidFill>
              <a:srgbClr val="00779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hthoek 10"/>
          <p:cNvSpPr/>
          <p:nvPr/>
        </p:nvSpPr>
        <p:spPr>
          <a:xfrm>
            <a:off x="0" y="115526"/>
            <a:ext cx="315144" cy="6769858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8843712" y="342145"/>
            <a:ext cx="300288" cy="6515855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0" y="6515855"/>
            <a:ext cx="9144000" cy="342145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467544" y="116632"/>
            <a:ext cx="78759" cy="78759"/>
          </a:xfrm>
          <a:prstGeom prst="ellipse">
            <a:avLst/>
          </a:prstGeom>
          <a:solidFill>
            <a:srgbClr val="33548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921" y="38194"/>
            <a:ext cx="809722" cy="23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8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hyperlink" Target="https://schooltv.nl/video/bestaat-privacy-op-internet-internet-onthoudt-alles/#q=privac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755640" y="1196640"/>
            <a:ext cx="7992000" cy="86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nl-NL" sz="3600" b="1" strike="noStrike" spc="-1" dirty="0">
                <a:solidFill>
                  <a:srgbClr val="335487"/>
                </a:solidFill>
                <a:latin typeface="Calibri"/>
              </a:rPr>
              <a:t>5.6 Jij en de media</a:t>
            </a:r>
            <a:endParaRPr lang="nl-NL" sz="3600" b="0" strike="noStrike" spc="-1" dirty="0">
              <a:latin typeface="Arial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3FB216E-776A-45B3-B43C-56CFAA1C8ED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625720" y="2155860"/>
            <a:ext cx="3162960" cy="1778760"/>
          </a:xfrm>
          <a:prstGeom prst="rect">
            <a:avLst/>
          </a:prstGeom>
          <a:ln>
            <a:noFill/>
          </a:ln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84D8838-C010-4121-93E3-211165062AE3}"/>
              </a:ext>
            </a:extLst>
          </p:cNvPr>
          <p:cNvPicPr/>
          <p:nvPr/>
        </p:nvPicPr>
        <p:blipFill>
          <a:blip r:embed="rId4"/>
          <a:srcRect t="6436" b="9281"/>
          <a:stretch/>
        </p:blipFill>
        <p:spPr>
          <a:xfrm>
            <a:off x="5767719" y="4354164"/>
            <a:ext cx="2822400" cy="1982520"/>
          </a:xfrm>
          <a:prstGeom prst="rect">
            <a:avLst/>
          </a:prstGeom>
          <a:ln>
            <a:noFill/>
          </a:ln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4BFBFE9E-D436-40D2-AF0D-47117C04B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2366128" y="4354162"/>
            <a:ext cx="3098685" cy="1985825"/>
          </a:xfrm>
          <a:prstGeom prst="rect">
            <a:avLst/>
          </a:prstGeom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9449309-8FB8-4EBF-B12E-11DD99C2B0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4" b="18081"/>
          <a:stretch/>
        </p:blipFill>
        <p:spPr>
          <a:xfrm>
            <a:off x="3398171" y="2155860"/>
            <a:ext cx="2066642" cy="1982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8CA2C4A-545C-4DD4-8028-1A36A22443F0}"/>
              </a:ext>
            </a:extLst>
          </p:cNvPr>
          <p:cNvSpPr txBox="1"/>
          <p:nvPr/>
        </p:nvSpPr>
        <p:spPr>
          <a:xfrm>
            <a:off x="2450592" y="35226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Tijd en media</a:t>
            </a:r>
            <a:endParaRPr kumimoji="0" lang="nl-NL" sz="3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35AA126-B3B5-4C82-98D1-7968D0727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2" y="3587496"/>
            <a:ext cx="7728735" cy="214579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212EC70-3993-4075-B045-3306A69F0B5A}"/>
              </a:ext>
            </a:extLst>
          </p:cNvPr>
          <p:cNvSpPr txBox="1"/>
          <p:nvPr/>
        </p:nvSpPr>
        <p:spPr>
          <a:xfrm>
            <a:off x="707632" y="1606296"/>
            <a:ext cx="706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Jongeren besteden ongeveer </a:t>
            </a:r>
            <a:r>
              <a:rPr lang="nl-NL" sz="2800" b="1" dirty="0"/>
              <a:t>zeven uur per dag </a:t>
            </a:r>
            <a:r>
              <a:rPr lang="nl-NL" sz="2800" dirty="0"/>
              <a:t>aan media (vaak verschillende media tegelijkertijd).</a:t>
            </a:r>
          </a:p>
        </p:txBody>
      </p:sp>
    </p:spTree>
    <p:extLst>
      <p:ext uri="{BB962C8B-B14F-4D97-AF65-F5344CB8AC3E}">
        <p14:creationId xmlns:p14="http://schemas.microsoft.com/office/powerpoint/2010/main" val="170470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>
            <a:extLst>
              <a:ext uri="{FF2B5EF4-FFF2-40B4-BE49-F238E27FC236}">
                <a16:creationId xmlns:a16="http://schemas.microsoft.com/office/drawing/2014/main" id="{04AEAC7F-880F-461E-8BC1-F4180EBB491D}"/>
              </a:ext>
            </a:extLst>
          </p:cNvPr>
          <p:cNvSpPr/>
          <p:nvPr/>
        </p:nvSpPr>
        <p:spPr>
          <a:xfrm>
            <a:off x="457560" y="134928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200" b="1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Series en games</a:t>
            </a:r>
            <a:endParaRPr lang="nl-NL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2365EE0E-AD0A-47B0-892D-11FB3C662CE3}"/>
              </a:ext>
            </a:extLst>
          </p:cNvPr>
          <p:cNvSpPr/>
          <p:nvPr/>
        </p:nvSpPr>
        <p:spPr>
          <a:xfrm>
            <a:off x="457560" y="1750925"/>
            <a:ext cx="8228880" cy="16002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is leuk en ontspannend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leert over maatschappelijke problemen.</a:t>
            </a: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Je leert skills.</a:t>
            </a:r>
            <a:endParaRPr lang="nl-NL" sz="2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ED47DE6-04A1-4BA5-84EC-E900D6B7D58C}"/>
              </a:ext>
            </a:extLst>
          </p:cNvPr>
          <p:cNvSpPr txBox="1"/>
          <p:nvPr/>
        </p:nvSpPr>
        <p:spPr>
          <a:xfrm>
            <a:off x="457560" y="1240495"/>
            <a:ext cx="3270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Voordelen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DAEE03B-6F44-4826-8796-BA20A7F58D50}"/>
              </a:ext>
            </a:extLst>
          </p:cNvPr>
          <p:cNvSpPr txBox="1"/>
          <p:nvPr/>
        </p:nvSpPr>
        <p:spPr>
          <a:xfrm>
            <a:off x="401649" y="3621663"/>
            <a:ext cx="3270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Nadelen</a:t>
            </a: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6308BFEA-0CFA-4FB5-BC31-AB14BA85FB20}"/>
              </a:ext>
            </a:extLst>
          </p:cNvPr>
          <p:cNvSpPr/>
          <p:nvPr/>
        </p:nvSpPr>
        <p:spPr>
          <a:xfrm>
            <a:off x="457560" y="4108170"/>
            <a:ext cx="8228880" cy="16002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krijgt een verkeerd beeld van de werkelijkheid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kunt vooroordelen krijgen.</a:t>
            </a: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Je kunt moeilijker slapen.</a:t>
            </a: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Je kunt verslaa</a:t>
            </a:r>
            <a:r>
              <a:rPr lang="nl-NL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fd raken aan bijvoorbeeld gamen.</a:t>
            </a:r>
            <a:endParaRPr lang="nl-NL" sz="2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2709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979E208F-FFC1-4427-ABDC-2A1407245ADF}"/>
              </a:ext>
            </a:extLst>
          </p:cNvPr>
          <p:cNvSpPr/>
          <p:nvPr/>
        </p:nvSpPr>
        <p:spPr>
          <a:xfrm>
            <a:off x="530712" y="134928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200" b="1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Sociale media</a:t>
            </a:r>
            <a:endParaRPr lang="nl-NL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1461A3E8-CB89-4280-8370-413FF6228780}"/>
              </a:ext>
            </a:extLst>
          </p:cNvPr>
          <p:cNvSpPr/>
          <p:nvPr/>
        </p:nvSpPr>
        <p:spPr>
          <a:xfrm>
            <a:off x="530712" y="1750925"/>
            <a:ext cx="5623200" cy="2116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/>
          </a:bodyPr>
          <a:lstStyle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is leuk en ontspannend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kunt allerlei nieuwe dingen leren.</a:t>
            </a: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Je woordenschat en creativiteit worden vergroot.</a:t>
            </a:r>
            <a:endParaRPr lang="nl-NL" sz="2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5C012B2-2EE4-44EE-BE25-D71CE4EAE7C0}"/>
              </a:ext>
            </a:extLst>
          </p:cNvPr>
          <p:cNvSpPr txBox="1"/>
          <p:nvPr/>
        </p:nvSpPr>
        <p:spPr>
          <a:xfrm>
            <a:off x="530712" y="1240495"/>
            <a:ext cx="3270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Voordelen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126B896-703A-4282-8ACA-016B9F40E50A}"/>
              </a:ext>
            </a:extLst>
          </p:cNvPr>
          <p:cNvSpPr txBox="1"/>
          <p:nvPr/>
        </p:nvSpPr>
        <p:spPr>
          <a:xfrm>
            <a:off x="474801" y="3953161"/>
            <a:ext cx="3270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Nadelen</a:t>
            </a:r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AB4C6C63-6A90-4C8B-8939-A7820CE87CA3}"/>
              </a:ext>
            </a:extLst>
          </p:cNvPr>
          <p:cNvSpPr/>
          <p:nvPr/>
        </p:nvSpPr>
        <p:spPr>
          <a:xfrm>
            <a:off x="530712" y="4439668"/>
            <a:ext cx="8228880" cy="11422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Je kunt jezelf te veel focussen op reacties en </a:t>
            </a:r>
            <a:r>
              <a:rPr lang="nl-NL" sz="2800" b="0" strike="noStrike" spc="-1" dirty="0" err="1">
                <a:latin typeface="Calibri" panose="020F0502020204030204" pitchFamily="34" charset="0"/>
                <a:cs typeface="Calibri" panose="020F0502020204030204" pitchFamily="34" charset="0"/>
              </a:rPr>
              <a:t>likes</a:t>
            </a:r>
            <a:r>
              <a:rPr lang="nl-NL" sz="28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Je kunt moeilijker slapen.</a:t>
            </a:r>
            <a:endParaRPr lang="nl-NL" sz="2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Afbeelding 6" descr="Afbeelding met binnen, persoon, bed, neerleggen&#10;&#10;Automatisch gegenereerde beschrijving">
            <a:extLst>
              <a:ext uri="{FF2B5EF4-FFF2-40B4-BE49-F238E27FC236}">
                <a16:creationId xmlns:a16="http://schemas.microsoft.com/office/drawing/2014/main" id="{A8278E9E-C665-4EA9-BCC6-D83E1179F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27" y="1549018"/>
            <a:ext cx="1856232" cy="26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794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0FFA042D-A522-4033-BB16-5A1CE32D627F}"/>
              </a:ext>
            </a:extLst>
          </p:cNvPr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Je privégegevens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797BC223-6DBD-497A-AA3B-7250B824CFAD}"/>
              </a:ext>
            </a:extLst>
          </p:cNvPr>
          <p:cNvSpPr/>
          <p:nvPr/>
        </p:nvSpPr>
        <p:spPr>
          <a:xfrm>
            <a:off x="457200" y="1124640"/>
            <a:ext cx="8228880" cy="478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De meeste mensen vinden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privacy 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belangrijk.</a:t>
            </a:r>
            <a:endParaRPr lang="nl-N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nl-N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Toch gaan mensen slordig om met privégegevens en berichten op internet. Ben je voorzichtig hiermee, dan ben je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mediawijs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 dirty="0">
              <a:latin typeface="Arial"/>
            </a:endParaRPr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56F5984D-C2DC-4B86-B59F-4855231845AC}"/>
              </a:ext>
            </a:extLst>
          </p:cNvPr>
          <p:cNvSpPr/>
          <p:nvPr/>
        </p:nvSpPr>
        <p:spPr>
          <a:xfrm>
            <a:off x="549360" y="1827000"/>
            <a:ext cx="2375640" cy="59328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Privacy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78851497-6545-48CA-9D7D-E76DA4062924}"/>
              </a:ext>
            </a:extLst>
          </p:cNvPr>
          <p:cNvSpPr/>
          <p:nvPr/>
        </p:nvSpPr>
        <p:spPr>
          <a:xfrm>
            <a:off x="2997720" y="1827000"/>
            <a:ext cx="359280" cy="593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5">
            <a:extLst>
              <a:ext uri="{FF2B5EF4-FFF2-40B4-BE49-F238E27FC236}">
                <a16:creationId xmlns:a16="http://schemas.microsoft.com/office/drawing/2014/main" id="{6555D2DB-630F-4C4B-B221-45F16426AC24}"/>
              </a:ext>
            </a:extLst>
          </p:cNvPr>
          <p:cNvSpPr/>
          <p:nvPr/>
        </p:nvSpPr>
        <p:spPr>
          <a:xfrm>
            <a:off x="3357720" y="1827000"/>
            <a:ext cx="54000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Het recht op een privéleven.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7" name="CustomShape 6">
            <a:extLst>
              <a:ext uri="{FF2B5EF4-FFF2-40B4-BE49-F238E27FC236}">
                <a16:creationId xmlns:a16="http://schemas.microsoft.com/office/drawing/2014/main" id="{D9EB3F1C-0000-4559-9212-3D6D10667802}"/>
              </a:ext>
            </a:extLst>
          </p:cNvPr>
          <p:cNvSpPr/>
          <p:nvPr/>
        </p:nvSpPr>
        <p:spPr>
          <a:xfrm>
            <a:off x="549360" y="4190124"/>
            <a:ext cx="2375640" cy="593280"/>
          </a:xfrm>
          <a:prstGeom prst="rect">
            <a:avLst/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Mediawijs</a:t>
            </a:r>
            <a:endParaRPr lang="nl-NL" sz="2800" b="0" strike="noStrike" spc="-1" dirty="0">
              <a:latin typeface="Arial"/>
            </a:endParaRPr>
          </a:p>
        </p:txBody>
      </p:sp>
      <p:sp>
        <p:nvSpPr>
          <p:cNvPr id="8" name="CustomShape 7">
            <a:extLst>
              <a:ext uri="{FF2B5EF4-FFF2-40B4-BE49-F238E27FC236}">
                <a16:creationId xmlns:a16="http://schemas.microsoft.com/office/drawing/2014/main" id="{436B9571-37BC-42BF-9E4B-C8AA17459179}"/>
              </a:ext>
            </a:extLst>
          </p:cNvPr>
          <p:cNvSpPr/>
          <p:nvPr/>
        </p:nvSpPr>
        <p:spPr>
          <a:xfrm>
            <a:off x="2997720" y="4190124"/>
            <a:ext cx="359280" cy="593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5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8">
            <a:extLst>
              <a:ext uri="{FF2B5EF4-FFF2-40B4-BE49-F238E27FC236}">
                <a16:creationId xmlns:a16="http://schemas.microsoft.com/office/drawing/2014/main" id="{23202CF1-281B-4A98-A566-643B3091FF77}"/>
              </a:ext>
            </a:extLst>
          </p:cNvPr>
          <p:cNvSpPr/>
          <p:nvPr/>
        </p:nvSpPr>
        <p:spPr>
          <a:xfrm>
            <a:off x="3357720" y="4005000"/>
            <a:ext cx="5400000" cy="94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Je maakt verstandig gebruik van de media</a:t>
            </a:r>
            <a:r>
              <a:rPr lang="nl-NL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nl-NL" sz="2800" b="0" strike="noStrike" spc="-1">
              <a:latin typeface="Arial"/>
            </a:endParaRP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DC388B88-D033-4239-AA7C-BC92367CAA3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961240" y="4655880"/>
            <a:ext cx="2642400" cy="1796760"/>
          </a:xfrm>
          <a:prstGeom prst="rect">
            <a:avLst/>
          </a:prstGeom>
          <a:ln>
            <a:noFill/>
          </a:ln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96AE8EFC-2F30-4C7F-A4CD-B7F0894A3DAB}"/>
              </a:ext>
            </a:extLst>
          </p:cNvPr>
          <p:cNvSpPr txBox="1"/>
          <p:nvPr/>
        </p:nvSpPr>
        <p:spPr>
          <a:xfrm>
            <a:off x="549360" y="5299218"/>
            <a:ext cx="4398264" cy="954107"/>
          </a:xfrm>
          <a:prstGeom prst="rect">
            <a:avLst/>
          </a:prstGeom>
          <a:noFill/>
          <a:ln w="28575">
            <a:solidFill>
              <a:srgbClr val="335487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b="1" dirty="0"/>
              <a:t>Opdracht</a:t>
            </a:r>
            <a:r>
              <a:rPr lang="nl-NL" sz="2800" dirty="0"/>
              <a:t>: Lukt het jou om 1 dag offline te gaan?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1222359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A7E480BD-B315-4869-B745-0635BE1A1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148" y="1376550"/>
            <a:ext cx="5392982" cy="3600450"/>
          </a:xfrm>
          <a:prstGeom prst="rect">
            <a:avLst/>
          </a:prstGeom>
        </p:spPr>
      </p:pic>
      <p:sp>
        <p:nvSpPr>
          <p:cNvPr id="2" name="CustomShape 1">
            <a:extLst>
              <a:ext uri="{FF2B5EF4-FFF2-40B4-BE49-F238E27FC236}">
                <a16:creationId xmlns:a16="http://schemas.microsoft.com/office/drawing/2014/main" id="{9C050415-2B4D-450C-AB8D-9206BAA6F708}"/>
              </a:ext>
            </a:extLst>
          </p:cNvPr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Privacy op internet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2295D133-CAF3-4778-B051-0F260B0EDECD}"/>
              </a:ext>
            </a:extLst>
          </p:cNvPr>
          <p:cNvSpPr/>
          <p:nvPr/>
        </p:nvSpPr>
        <p:spPr>
          <a:xfrm>
            <a:off x="540360" y="5085360"/>
            <a:ext cx="8064000" cy="863280"/>
          </a:xfrm>
          <a:prstGeom prst="roundRect">
            <a:avLst>
              <a:gd name="adj" fmla="val 16667"/>
            </a:avLst>
          </a:prstGeom>
          <a:noFill/>
          <a:ln>
            <a:solidFill>
              <a:srgbClr val="33548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Opdracht: noem </a:t>
            </a:r>
            <a:r>
              <a:rPr lang="nl-NL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twee manieren </a:t>
            </a:r>
            <a:r>
              <a:rPr lang="nl-N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waarop een hacker via internet informatie over jou kan krijgen.</a:t>
            </a:r>
            <a:endParaRPr lang="nl-NL" sz="2400" b="0" strike="noStrike" spc="-1" dirty="0">
              <a:latin typeface="Arial"/>
            </a:endParaRPr>
          </a:p>
        </p:txBody>
      </p:sp>
      <p:sp>
        <p:nvSpPr>
          <p:cNvPr id="7" name="CustomShape 5">
            <a:extLst>
              <a:ext uri="{FF2B5EF4-FFF2-40B4-BE49-F238E27FC236}">
                <a16:creationId xmlns:a16="http://schemas.microsoft.com/office/drawing/2014/main" id="{2B335DA3-8BFC-475E-80D6-4AA7C0F20EA6}"/>
              </a:ext>
            </a:extLst>
          </p:cNvPr>
          <p:cNvSpPr/>
          <p:nvPr/>
        </p:nvSpPr>
        <p:spPr>
          <a:xfrm>
            <a:off x="905400" y="6165360"/>
            <a:ext cx="739800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400" u="sng" spc="-1" dirty="0">
                <a:solidFill>
                  <a:srgbClr val="0000FF"/>
                </a:solidFill>
                <a:ea typeface="DejaVu Sans"/>
              </a:rPr>
              <a:t>https://schooltv.nl/video/bestaat-privacy-op-internet-internet-onthoudt-alles/#q=privacy</a:t>
            </a:r>
            <a:r>
              <a:rPr lang="nl-NL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nl-NL" sz="1400" b="0" strike="noStrike" spc="-1" dirty="0">
              <a:latin typeface="Arial"/>
            </a:endParaRPr>
          </a:p>
        </p:txBody>
      </p:sp>
      <p:pic>
        <p:nvPicPr>
          <p:cNvPr id="9" name="Afbeelding 8">
            <a:hlinkClick r:id="rId4"/>
            <a:extLst>
              <a:ext uri="{FF2B5EF4-FFF2-40B4-BE49-F238E27FC236}">
                <a16:creationId xmlns:a16="http://schemas.microsoft.com/office/drawing/2014/main" id="{DB4913B9-70F8-482F-AF62-0906E6FB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92" y="2397212"/>
            <a:ext cx="1295695" cy="129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98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jabloon ppts Essener havo rechtsstaa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F4CE18F811D44A92B5FDE8C06A468E" ma:contentTypeVersion="12" ma:contentTypeDescription="Create a new document." ma:contentTypeScope="" ma:versionID="2710bb42d81fbd33d02ba38f071ef327">
  <xsd:schema xmlns:xsd="http://www.w3.org/2001/XMLSchema" xmlns:xs="http://www.w3.org/2001/XMLSchema" xmlns:p="http://schemas.microsoft.com/office/2006/metadata/properties" xmlns:ns2="3a6e05b2-bff7-4274-8c1c-2578f00e4fdc" xmlns:ns3="e72f5fea-3ff5-4a0e-8464-2037869e11f9" targetNamespace="http://schemas.microsoft.com/office/2006/metadata/properties" ma:root="true" ma:fieldsID="cbeba75ea925fbe3b8af9a66e4544351" ns2:_="" ns3:_="">
    <xsd:import namespace="3a6e05b2-bff7-4274-8c1c-2578f00e4fdc"/>
    <xsd:import namespace="e72f5fea-3ff5-4a0e-8464-2037869e11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e05b2-bff7-4274-8c1c-2578f00e4f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2f5fea-3ff5-4a0e-8464-2037869e11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9C22F4-1B4C-4BC5-AB78-6510FA4DC2EF}">
  <ds:schemaRefs>
    <ds:schemaRef ds:uri="http://purl.org/dc/elements/1.1/"/>
    <ds:schemaRef ds:uri="http://purl.org/dc/terms/"/>
    <ds:schemaRef ds:uri="http://purl.org/dc/dcmitype/"/>
    <ds:schemaRef ds:uri="e72f5fea-3ff5-4a0e-8464-2037869e11f9"/>
    <ds:schemaRef ds:uri="http://schemas.microsoft.com/office/2006/documentManagement/types"/>
    <ds:schemaRef ds:uri="http://schemas.openxmlformats.org/package/2006/metadata/core-properties"/>
    <ds:schemaRef ds:uri="3a6e05b2-bff7-4274-8c1c-2578f00e4fdc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3D0D1B6-FCF2-4A56-8A6B-164B2DABF1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3E0A17-677B-47BB-9FCE-374CFF1AD2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6e05b2-bff7-4274-8c1c-2578f00e4fdc"/>
    <ds:schemaRef ds:uri="e72f5fea-3ff5-4a0e-8464-2037869e11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 5</Template>
  <TotalTime>821</TotalTime>
  <Words>206</Words>
  <Application>Microsoft Office PowerPoint</Application>
  <PresentationFormat>Diavoorstelling (4:3)</PresentationFormat>
  <Paragraphs>38</Paragraphs>
  <Slides>6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</vt:i4>
      </vt:variant>
    </vt:vector>
  </HeadingPairs>
  <TitlesOfParts>
    <vt:vector size="14" baseType="lpstr">
      <vt:lpstr>Arial</vt:lpstr>
      <vt:lpstr>Calibri</vt:lpstr>
      <vt:lpstr>Symbol</vt:lpstr>
      <vt:lpstr>Times New Roman</vt:lpstr>
      <vt:lpstr>Verdana</vt:lpstr>
      <vt:lpstr>Wingdings</vt:lpstr>
      <vt:lpstr>Office Theme</vt:lpstr>
      <vt:lpstr>sjabloon ppts Essener havo rechtsstaat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PC_voorzijde</dc:creator>
  <dc:description/>
  <cp:lastModifiedBy>George Rinkel</cp:lastModifiedBy>
  <cp:revision>48</cp:revision>
  <dcterms:created xsi:type="dcterms:W3CDTF">2016-11-29T10:01:01Z</dcterms:created>
  <dcterms:modified xsi:type="dcterms:W3CDTF">2021-07-07T12:43:03Z</dcterms:modified>
  <dc:language>nl-NL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Diavoorstelling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  <property fmtid="{D5CDD505-2E9C-101B-9397-08002B2CF9AE}" pid="12" name="ContentTypeId">
    <vt:lpwstr>0x010100F3F4CE18F811D44A92B5FDE8C06A468E</vt:lpwstr>
  </property>
</Properties>
</file>