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notesMasterIdLst>
    <p:notesMasterId r:id="rId1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mon Raaphorst" initials="RR" lastIdx="2" clrIdx="0">
    <p:extLst>
      <p:ext uri="{19B8F6BF-5375-455C-9EA6-DF929625EA0E}">
        <p15:presenceInfo xmlns:p15="http://schemas.microsoft.com/office/powerpoint/2012/main" userId="S::raymon.raaphorst@sanoma.com::58741ea8-9bd2-49b5-94ae-83cfbb0fed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CE31C3-63D0-4E2F-8A0C-EF1CF42181D3}" v="8" dt="2021-07-16T08:39:17.1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Rinkel" userId="af9a95be-0c45-4de3-8499-f6d6077ad61b" providerId="ADAL" clId="{96CE31C3-63D0-4E2F-8A0C-EF1CF42181D3}"/>
    <pc:docChg chg="custSel addSld modSld">
      <pc:chgData name="George Rinkel" userId="af9a95be-0c45-4de3-8499-f6d6077ad61b" providerId="ADAL" clId="{96CE31C3-63D0-4E2F-8A0C-EF1CF42181D3}" dt="2021-07-07T12:25:48.519" v="220" actId="1592"/>
      <pc:docMkLst>
        <pc:docMk/>
      </pc:docMkLst>
      <pc:sldChg chg="delCm modNotesTx">
        <pc:chgData name="George Rinkel" userId="af9a95be-0c45-4de3-8499-f6d6077ad61b" providerId="ADAL" clId="{96CE31C3-63D0-4E2F-8A0C-EF1CF42181D3}" dt="2021-07-07T12:17:41.712" v="1" actId="6549"/>
        <pc:sldMkLst>
          <pc:docMk/>
          <pc:sldMk cId="0" sldId="256"/>
        </pc:sldMkLst>
      </pc:sldChg>
      <pc:sldChg chg="delCm modNotesTx">
        <pc:chgData name="George Rinkel" userId="af9a95be-0c45-4de3-8499-f6d6077ad61b" providerId="ADAL" clId="{96CE31C3-63D0-4E2F-8A0C-EF1CF42181D3}" dt="2021-07-07T12:25:48.519" v="220" actId="1592"/>
        <pc:sldMkLst>
          <pc:docMk/>
          <pc:sldMk cId="0" sldId="257"/>
        </pc:sldMkLst>
      </pc:sldChg>
      <pc:sldChg chg="addSp modSp add mod">
        <pc:chgData name="George Rinkel" userId="af9a95be-0c45-4de3-8499-f6d6077ad61b" providerId="ADAL" clId="{96CE31C3-63D0-4E2F-8A0C-EF1CF42181D3}" dt="2021-07-07T12:25:23.242" v="219" actId="20577"/>
        <pc:sldMkLst>
          <pc:docMk/>
          <pc:sldMk cId="3514514976" sldId="265"/>
        </pc:sldMkLst>
        <pc:spChg chg="add mod">
          <ac:chgData name="George Rinkel" userId="af9a95be-0c45-4de3-8499-f6d6077ad61b" providerId="ADAL" clId="{96CE31C3-63D0-4E2F-8A0C-EF1CF42181D3}" dt="2021-07-07T12:24:26.252" v="213" actId="2711"/>
          <ac:spMkLst>
            <pc:docMk/>
            <pc:sldMk cId="3514514976" sldId="265"/>
            <ac:spMk id="5" creationId="{FD9DDB8B-976C-4EC2-9640-424FDF6E70CA}"/>
          </ac:spMkLst>
        </pc:spChg>
        <pc:spChg chg="add mod">
          <ac:chgData name="George Rinkel" userId="af9a95be-0c45-4de3-8499-f6d6077ad61b" providerId="ADAL" clId="{96CE31C3-63D0-4E2F-8A0C-EF1CF42181D3}" dt="2021-07-07T12:25:11.057" v="218" actId="20577"/>
          <ac:spMkLst>
            <pc:docMk/>
            <pc:sldMk cId="3514514976" sldId="265"/>
            <ac:spMk id="9" creationId="{F869423E-C885-4924-BD66-1B993170516B}"/>
          </ac:spMkLst>
        </pc:spChg>
        <pc:spChg chg="mod">
          <ac:chgData name="George Rinkel" userId="af9a95be-0c45-4de3-8499-f6d6077ad61b" providerId="ADAL" clId="{96CE31C3-63D0-4E2F-8A0C-EF1CF42181D3}" dt="2021-07-07T12:19:28.445" v="21" actId="20577"/>
          <ac:spMkLst>
            <pc:docMk/>
            <pc:sldMk cId="3514514976" sldId="265"/>
            <ac:spMk id="166" creationId="{00000000-0000-0000-0000-000000000000}"/>
          </ac:spMkLst>
        </pc:spChg>
        <pc:spChg chg="mod">
          <ac:chgData name="George Rinkel" userId="af9a95be-0c45-4de3-8499-f6d6077ad61b" providerId="ADAL" clId="{96CE31C3-63D0-4E2F-8A0C-EF1CF42181D3}" dt="2021-07-07T12:19:32.997" v="22" actId="6549"/>
          <ac:spMkLst>
            <pc:docMk/>
            <pc:sldMk cId="3514514976" sldId="265"/>
            <ac:spMk id="167" creationId="{00000000-0000-0000-0000-000000000000}"/>
          </ac:spMkLst>
        </pc:spChg>
        <pc:spChg chg="mod">
          <ac:chgData name="George Rinkel" userId="af9a95be-0c45-4de3-8499-f6d6077ad61b" providerId="ADAL" clId="{96CE31C3-63D0-4E2F-8A0C-EF1CF42181D3}" dt="2021-07-07T12:25:23.242" v="219" actId="20577"/>
          <ac:spMkLst>
            <pc:docMk/>
            <pc:sldMk cId="3514514976" sldId="265"/>
            <ac:spMk id="168" creationId="{00000000-0000-0000-0000-000000000000}"/>
          </ac:spMkLst>
        </pc:spChg>
        <pc:picChg chg="add mod">
          <ac:chgData name="George Rinkel" userId="af9a95be-0c45-4de3-8499-f6d6077ad61b" providerId="ADAL" clId="{96CE31C3-63D0-4E2F-8A0C-EF1CF42181D3}" dt="2021-07-07T12:22:40.254" v="201" actId="14100"/>
          <ac:picMkLst>
            <pc:docMk/>
            <pc:sldMk cId="3514514976" sldId="265"/>
            <ac:picMk id="2" creationId="{77D80E9E-2480-4BEC-89FB-A3EE44A05823}"/>
          </ac:picMkLst>
        </pc:picChg>
        <pc:picChg chg="add mod">
          <ac:chgData name="George Rinkel" userId="af9a95be-0c45-4de3-8499-f6d6077ad61b" providerId="ADAL" clId="{96CE31C3-63D0-4E2F-8A0C-EF1CF42181D3}" dt="2021-07-07T12:24:34.353" v="214"/>
          <ac:picMkLst>
            <pc:docMk/>
            <pc:sldMk cId="3514514976" sldId="265"/>
            <ac:picMk id="4" creationId="{FE5B8B72-A81B-4161-A786-8E2F2D3BB3A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nl-NL" sz="4400" b="0" strike="noStrike" spc="-1">
                <a:latin typeface="Arial"/>
              </a:rPr>
              <a:t>Klik om de dia te verplaatsen</a:t>
            </a: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l-NL" sz="2000" b="0" strike="noStrike" spc="-1">
                <a:latin typeface="Arial"/>
              </a:rPr>
              <a:t>Klik om het formaat van de notities te bewerken</a:t>
            </a:r>
          </a:p>
        </p:txBody>
      </p:sp>
      <p:sp>
        <p:nvSpPr>
          <p:cNvPr id="11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l-NL" sz="1400" b="0" strike="noStrike" spc="-1">
                <a:latin typeface="Times New Roman"/>
              </a:rPr>
              <a:t>&lt;koptekst&gt;</a:t>
            </a:r>
          </a:p>
        </p:txBody>
      </p:sp>
      <p:sp>
        <p:nvSpPr>
          <p:cNvPr id="12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nl-NL" sz="1400" b="0" strike="noStrike" spc="-1">
                <a:latin typeface="Times New Roman"/>
              </a:rPr>
              <a:t>&lt;datum/tijd&gt;</a:t>
            </a:r>
          </a:p>
        </p:txBody>
      </p:sp>
      <p:sp>
        <p:nvSpPr>
          <p:cNvPr id="12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nl-NL" sz="1400" b="0" strike="noStrike" spc="-1">
                <a:latin typeface="Times New Roman"/>
              </a:rPr>
              <a:t>&lt;voettekst&gt;</a:t>
            </a:r>
          </a:p>
        </p:txBody>
      </p:sp>
      <p:sp>
        <p:nvSpPr>
          <p:cNvPr id="12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8A95F65C-BA62-4050-B260-236E6A81A2B9}" type="slidenum">
              <a:rPr lang="nl-NL" sz="1400" b="0" strike="noStrike" spc="-1">
                <a:latin typeface="Times New Roman"/>
              </a:rPr>
              <a:t>‹nr.›</a:t>
            </a:fld>
            <a:endParaRPr lang="nl-NL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8A95F65C-BA62-4050-B260-236E6A81A2B9}" type="slidenum">
              <a:rPr lang="nl-NL" sz="1400" b="0" strike="noStrike" spc="-1" smtClean="0">
                <a:latin typeface="Times New Roman"/>
              </a:rPr>
              <a:t>1</a:t>
            </a:fld>
            <a:endParaRPr lang="nl-NL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7373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>
              <a:lnSpc>
                <a:spcPct val="100000"/>
              </a:lnSpc>
            </a:pPr>
            <a:endParaRPr lang="nl-NL" sz="2000" b="0" strike="noStrike" spc="-1" dirty="0">
              <a:latin typeface="Arial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DE88B69-AAE7-4C7A-A599-162605F7CF76}" type="slidenum">
              <a:rPr lang="nl-NL" sz="1200" b="0" strike="noStrike" spc="-1">
                <a:latin typeface="Times New Roman"/>
              </a:rPr>
              <a:t>2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>
              <a:lnSpc>
                <a:spcPct val="100000"/>
              </a:lnSpc>
            </a:pPr>
            <a:endParaRPr lang="nl-NL" sz="2000" b="0" strike="noStrike" spc="-1" dirty="0">
              <a:latin typeface="Arial"/>
            </a:endParaRPr>
          </a:p>
        </p:txBody>
      </p:sp>
      <p:sp>
        <p:nvSpPr>
          <p:cNvPr id="174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C5116ED-078F-4944-9BBE-9B386D3ABC02}" type="slidenum">
              <a:rPr lang="nl-NL" sz="1200" b="0" strike="noStrike" spc="-1">
                <a:latin typeface="Times New Roman"/>
              </a:rPr>
              <a:t>4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>
              <a:lnSpc>
                <a:spcPct val="100000"/>
              </a:lnSpc>
            </a:pPr>
            <a:endParaRPr lang="nl-NL" sz="2000" b="0" strike="noStrike" spc="-1" dirty="0">
              <a:latin typeface="Arial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1E6BA13-9EDE-4388-BF61-417F343D48B1}" type="slidenum">
              <a:rPr lang="nl-NL" sz="1200" b="0" strike="noStrike" spc="-1">
                <a:latin typeface="Times New Roman"/>
              </a:rPr>
              <a:t>7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6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6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stomShape 1"/>
          <p:cNvSpPr/>
          <p:nvPr/>
        </p:nvSpPr>
        <p:spPr>
          <a:xfrm>
            <a:off x="0" y="0"/>
            <a:ext cx="9143280" cy="341280"/>
          </a:xfrm>
          <a:prstGeom prst="rect">
            <a:avLst/>
          </a:prstGeom>
          <a:solidFill>
            <a:srgbClr val="F1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" name="CustomShape 2"/>
          <p:cNvSpPr/>
          <p:nvPr/>
        </p:nvSpPr>
        <p:spPr>
          <a:xfrm>
            <a:off x="518760" y="11880"/>
            <a:ext cx="8228880" cy="48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100" b="1" strike="noStrike" spc="-1">
                <a:solidFill>
                  <a:srgbClr val="FFFFFF"/>
                </a:solidFill>
                <a:latin typeface="Verdana"/>
                <a:ea typeface="Verdana"/>
              </a:rPr>
              <a:t>Politiek</a:t>
            </a:r>
            <a:endParaRPr lang="nl-NL" sz="1100" b="0" strike="noStrike" spc="-1">
              <a:latin typeface="Arial"/>
            </a:endParaRPr>
          </a:p>
        </p:txBody>
      </p:sp>
      <p:sp>
        <p:nvSpPr>
          <p:cNvPr id="2" name="Line 3"/>
          <p:cNvSpPr/>
          <p:nvPr/>
        </p:nvSpPr>
        <p:spPr>
          <a:xfrm flipH="1">
            <a:off x="1043280" y="1052640"/>
            <a:ext cx="6841080" cy="360"/>
          </a:xfrm>
          <a:prstGeom prst="line">
            <a:avLst/>
          </a:prstGeom>
          <a:ln>
            <a:solidFill>
              <a:srgbClr val="F15723"/>
            </a:solidFill>
            <a:rou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0" y="115560"/>
            <a:ext cx="314280" cy="6769080"/>
          </a:xfrm>
          <a:prstGeom prst="rect">
            <a:avLst/>
          </a:prstGeom>
          <a:solidFill>
            <a:srgbClr val="F1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8843760" y="342000"/>
            <a:ext cx="299520" cy="6515280"/>
          </a:xfrm>
          <a:prstGeom prst="rect">
            <a:avLst/>
          </a:prstGeom>
          <a:solidFill>
            <a:srgbClr val="F1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467640" y="116640"/>
            <a:ext cx="78120" cy="78120"/>
          </a:xfrm>
          <a:prstGeom prst="ellipse">
            <a:avLst/>
          </a:prstGeom>
          <a:solidFill>
            <a:srgbClr val="C00000"/>
          </a:solidFill>
          <a:ln w="3816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" name="Afbeelding 16"/>
          <p:cNvPicPr/>
          <p:nvPr/>
        </p:nvPicPr>
        <p:blipFill>
          <a:blip r:embed="rId14"/>
          <a:stretch/>
        </p:blipFill>
        <p:spPr>
          <a:xfrm>
            <a:off x="8022960" y="38160"/>
            <a:ext cx="808920" cy="235080"/>
          </a:xfrm>
          <a:prstGeom prst="rect">
            <a:avLst/>
          </a:prstGeom>
          <a:ln>
            <a:noFill/>
          </a:ln>
        </p:spPr>
      </p:pic>
      <p:sp>
        <p:nvSpPr>
          <p:cNvPr id="7" name="CustomShape 7"/>
          <p:cNvSpPr/>
          <p:nvPr/>
        </p:nvSpPr>
        <p:spPr>
          <a:xfrm>
            <a:off x="0" y="0"/>
            <a:ext cx="9143280" cy="341280"/>
          </a:xfrm>
          <a:prstGeom prst="rect">
            <a:avLst/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CustomShape 8"/>
          <p:cNvSpPr/>
          <p:nvPr/>
        </p:nvSpPr>
        <p:spPr>
          <a:xfrm>
            <a:off x="518760" y="11880"/>
            <a:ext cx="8228880" cy="48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100" b="1" strike="noStrike" spc="-1">
                <a:solidFill>
                  <a:srgbClr val="FFFFFF"/>
                </a:solidFill>
                <a:latin typeface="Verdana"/>
                <a:ea typeface="Verdana"/>
              </a:rPr>
              <a:t>Pluriforme samenleving</a:t>
            </a:r>
            <a:endParaRPr lang="nl-NL" sz="1100" b="0" strike="noStrike" spc="-1">
              <a:latin typeface="Arial"/>
            </a:endParaRPr>
          </a:p>
        </p:txBody>
      </p:sp>
      <p:sp>
        <p:nvSpPr>
          <p:cNvPr id="9" name="Line 9"/>
          <p:cNvSpPr/>
          <p:nvPr/>
        </p:nvSpPr>
        <p:spPr>
          <a:xfrm flipH="1">
            <a:off x="1043280" y="1052640"/>
            <a:ext cx="6841080" cy="360"/>
          </a:xfrm>
          <a:prstGeom prst="line">
            <a:avLst/>
          </a:prstGeom>
          <a:ln>
            <a:solidFill>
              <a:srgbClr val="335487"/>
            </a:solidFill>
            <a:rou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10" name="CustomShape 10"/>
          <p:cNvSpPr/>
          <p:nvPr/>
        </p:nvSpPr>
        <p:spPr>
          <a:xfrm>
            <a:off x="0" y="115560"/>
            <a:ext cx="314280" cy="6769080"/>
          </a:xfrm>
          <a:prstGeom prst="rect">
            <a:avLst/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CustomShape 11"/>
          <p:cNvSpPr/>
          <p:nvPr/>
        </p:nvSpPr>
        <p:spPr>
          <a:xfrm>
            <a:off x="8843760" y="342000"/>
            <a:ext cx="299520" cy="6515280"/>
          </a:xfrm>
          <a:prstGeom prst="rect">
            <a:avLst/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CustomShape 12"/>
          <p:cNvSpPr/>
          <p:nvPr/>
        </p:nvSpPr>
        <p:spPr>
          <a:xfrm>
            <a:off x="0" y="6552360"/>
            <a:ext cx="9143280" cy="341280"/>
          </a:xfrm>
          <a:prstGeom prst="rect">
            <a:avLst/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" name="CustomShape 13"/>
          <p:cNvSpPr/>
          <p:nvPr/>
        </p:nvSpPr>
        <p:spPr>
          <a:xfrm>
            <a:off x="467640" y="116640"/>
            <a:ext cx="78120" cy="78120"/>
          </a:xfrm>
          <a:prstGeom prst="ellipse">
            <a:avLst/>
          </a:prstGeom>
          <a:solidFill>
            <a:srgbClr val="335487"/>
          </a:solidFill>
          <a:ln w="3816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" name="Afbeelding 23"/>
          <p:cNvPicPr/>
          <p:nvPr/>
        </p:nvPicPr>
        <p:blipFill>
          <a:blip r:embed="rId15"/>
          <a:stretch/>
        </p:blipFill>
        <p:spPr>
          <a:xfrm>
            <a:off x="8183160" y="36360"/>
            <a:ext cx="924840" cy="268560"/>
          </a:xfrm>
          <a:prstGeom prst="rect">
            <a:avLst/>
          </a:prstGeom>
          <a:ln>
            <a:noFill/>
          </a:ln>
        </p:spPr>
      </p:pic>
      <p:sp>
        <p:nvSpPr>
          <p:cNvPr id="15" name="CustomShape 14"/>
          <p:cNvSpPr/>
          <p:nvPr/>
        </p:nvSpPr>
        <p:spPr>
          <a:xfrm>
            <a:off x="0" y="0"/>
            <a:ext cx="9143280" cy="1195920"/>
          </a:xfrm>
          <a:prstGeom prst="rect">
            <a:avLst/>
          </a:prstGeom>
          <a:solidFill>
            <a:srgbClr val="F1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CustomShape 15"/>
          <p:cNvSpPr/>
          <p:nvPr/>
        </p:nvSpPr>
        <p:spPr>
          <a:xfrm>
            <a:off x="489240" y="188640"/>
            <a:ext cx="426492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4000" b="1" strike="noStrike" spc="-1">
                <a:solidFill>
                  <a:srgbClr val="FFFFFF"/>
                </a:solidFill>
                <a:latin typeface="Verdana"/>
                <a:ea typeface="Verdana"/>
              </a:rPr>
              <a:t>RECHTSSTAAT</a:t>
            </a:r>
            <a:endParaRPr lang="nl-NL" sz="4000" b="0" strike="noStrike" spc="-1">
              <a:latin typeface="Arial"/>
            </a:endParaRPr>
          </a:p>
        </p:txBody>
      </p:sp>
      <p:pic>
        <p:nvPicPr>
          <p:cNvPr id="17" name="Afbeelding 19"/>
          <p:cNvPicPr/>
          <p:nvPr/>
        </p:nvPicPr>
        <p:blipFill>
          <a:blip r:embed="rId16"/>
          <a:stretch/>
        </p:blipFill>
        <p:spPr>
          <a:xfrm>
            <a:off x="7380360" y="332640"/>
            <a:ext cx="1223280" cy="355680"/>
          </a:xfrm>
          <a:prstGeom prst="rect">
            <a:avLst/>
          </a:prstGeom>
          <a:ln>
            <a:noFill/>
          </a:ln>
        </p:spPr>
      </p:pic>
      <p:sp>
        <p:nvSpPr>
          <p:cNvPr id="18" name="Line 16"/>
          <p:cNvSpPr/>
          <p:nvPr/>
        </p:nvSpPr>
        <p:spPr>
          <a:xfrm flipH="1">
            <a:off x="1259280" y="1916640"/>
            <a:ext cx="7417080" cy="360"/>
          </a:xfrm>
          <a:prstGeom prst="line">
            <a:avLst/>
          </a:prstGeom>
          <a:ln>
            <a:solidFill>
              <a:srgbClr val="A12044"/>
            </a:solidFill>
            <a:rou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19" name="CustomShape 17"/>
          <p:cNvSpPr/>
          <p:nvPr/>
        </p:nvSpPr>
        <p:spPr>
          <a:xfrm>
            <a:off x="0" y="0"/>
            <a:ext cx="9143280" cy="1195920"/>
          </a:xfrm>
          <a:prstGeom prst="rect">
            <a:avLst/>
          </a:prstGeom>
          <a:solidFill>
            <a:srgbClr val="F1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" name="CustomShape 18"/>
          <p:cNvSpPr/>
          <p:nvPr/>
        </p:nvSpPr>
        <p:spPr>
          <a:xfrm>
            <a:off x="480960" y="188640"/>
            <a:ext cx="233100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4000" b="1" strike="noStrike" spc="-1">
                <a:solidFill>
                  <a:srgbClr val="FFFFFF"/>
                </a:solidFill>
                <a:latin typeface="Verdana"/>
                <a:ea typeface="Verdana"/>
              </a:rPr>
              <a:t>Politiek</a:t>
            </a:r>
            <a:endParaRPr lang="nl-NL" sz="4000" b="0" strike="noStrike" spc="-1">
              <a:latin typeface="Arial"/>
            </a:endParaRPr>
          </a:p>
        </p:txBody>
      </p:sp>
      <p:pic>
        <p:nvPicPr>
          <p:cNvPr id="21" name="Afbeelding 8"/>
          <p:cNvPicPr/>
          <p:nvPr/>
        </p:nvPicPr>
        <p:blipFill>
          <a:blip r:embed="rId16"/>
          <a:stretch/>
        </p:blipFill>
        <p:spPr>
          <a:xfrm>
            <a:off x="7380360" y="332640"/>
            <a:ext cx="1223280" cy="355680"/>
          </a:xfrm>
          <a:prstGeom prst="rect">
            <a:avLst/>
          </a:prstGeom>
          <a:ln>
            <a:noFill/>
          </a:ln>
        </p:spPr>
      </p:pic>
      <p:sp>
        <p:nvSpPr>
          <p:cNvPr id="22" name="Line 19"/>
          <p:cNvSpPr/>
          <p:nvPr/>
        </p:nvSpPr>
        <p:spPr>
          <a:xfrm flipH="1">
            <a:off x="1259280" y="1916640"/>
            <a:ext cx="7417080" cy="360"/>
          </a:xfrm>
          <a:prstGeom prst="line">
            <a:avLst/>
          </a:prstGeom>
          <a:ln>
            <a:solidFill>
              <a:srgbClr val="335487"/>
            </a:solidFill>
            <a:rou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3" name="CustomShape 20"/>
          <p:cNvSpPr/>
          <p:nvPr/>
        </p:nvSpPr>
        <p:spPr>
          <a:xfrm>
            <a:off x="0" y="0"/>
            <a:ext cx="9143280" cy="1195920"/>
          </a:xfrm>
          <a:prstGeom prst="rect">
            <a:avLst/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" name="CustomShape 21"/>
          <p:cNvSpPr/>
          <p:nvPr/>
        </p:nvSpPr>
        <p:spPr>
          <a:xfrm>
            <a:off x="461880" y="188640"/>
            <a:ext cx="186624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4000" b="1" strike="noStrike" spc="-1">
                <a:solidFill>
                  <a:srgbClr val="FFFFFF"/>
                </a:solidFill>
                <a:latin typeface="Verdana"/>
                <a:ea typeface="Verdana"/>
              </a:rPr>
              <a:t>Media</a:t>
            </a:r>
            <a:endParaRPr lang="nl-NL" sz="4000" b="0" strike="noStrike" spc="-1">
              <a:latin typeface="Arial"/>
            </a:endParaRPr>
          </a:p>
        </p:txBody>
      </p:sp>
      <p:pic>
        <p:nvPicPr>
          <p:cNvPr id="25" name="Afbeelding 12"/>
          <p:cNvPicPr/>
          <p:nvPr/>
        </p:nvPicPr>
        <p:blipFill>
          <a:blip r:embed="rId16"/>
          <a:stretch/>
        </p:blipFill>
        <p:spPr>
          <a:xfrm>
            <a:off x="7380360" y="332640"/>
            <a:ext cx="1223280" cy="355680"/>
          </a:xfrm>
          <a:prstGeom prst="rect">
            <a:avLst/>
          </a:prstGeom>
          <a:ln>
            <a:noFill/>
          </a:ln>
        </p:spPr>
      </p:pic>
      <p:sp>
        <p:nvSpPr>
          <p:cNvPr id="26" name="PlaceHolder 2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nl-NL" sz="4400" b="0" strike="noStrike" spc="-1">
                <a:latin typeface="Arial"/>
              </a:rPr>
              <a:t>Klik om de opmaak van de titeltekst te bewerken</a:t>
            </a:r>
          </a:p>
        </p:txBody>
      </p:sp>
      <p:sp>
        <p:nvSpPr>
          <p:cNvPr id="27" name="PlaceHolder 2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3200" b="0" strike="noStrike" spc="-1">
                <a:latin typeface="Arial"/>
              </a:rPr>
              <a:t>Klik om de opmaak van de overzichtstekst te bewerken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800" b="0" strike="noStrike" spc="-1">
                <a:latin typeface="Arial"/>
              </a:rPr>
              <a:t>Tweede overzichtsniveau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400" b="0" strike="noStrike" spc="-1">
                <a:latin typeface="Arial"/>
              </a:rPr>
              <a:t>Derde overzichtsniveau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000" b="0" strike="noStrike" spc="-1">
                <a:latin typeface="Arial"/>
              </a:rPr>
              <a:t>Vierde overzichtsniveau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latin typeface="Arial"/>
              </a:rPr>
              <a:t>Vijfde overzichtsniveau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latin typeface="Arial"/>
              </a:rPr>
              <a:t>Zesde overzichtsniveau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latin typeface="Arial"/>
              </a:rPr>
              <a:t>Zevende overzichtsniveau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0" y="0"/>
            <a:ext cx="9143280" cy="341280"/>
          </a:xfrm>
          <a:prstGeom prst="rect">
            <a:avLst/>
          </a:prstGeom>
          <a:solidFill>
            <a:srgbClr val="F1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" name="CustomShape 2"/>
          <p:cNvSpPr/>
          <p:nvPr/>
        </p:nvSpPr>
        <p:spPr>
          <a:xfrm>
            <a:off x="518760" y="11880"/>
            <a:ext cx="8228880" cy="48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100" b="1" strike="noStrike" spc="-1">
                <a:solidFill>
                  <a:srgbClr val="FFFFFF"/>
                </a:solidFill>
                <a:latin typeface="Verdana"/>
                <a:ea typeface="Verdana"/>
              </a:rPr>
              <a:t>Politiek</a:t>
            </a:r>
            <a:endParaRPr lang="nl-NL" sz="1100" b="0" strike="noStrike" spc="-1">
              <a:latin typeface="Arial"/>
            </a:endParaRPr>
          </a:p>
        </p:txBody>
      </p:sp>
      <p:sp>
        <p:nvSpPr>
          <p:cNvPr id="66" name="Line 3"/>
          <p:cNvSpPr/>
          <p:nvPr/>
        </p:nvSpPr>
        <p:spPr>
          <a:xfrm flipH="1">
            <a:off x="1043280" y="1052640"/>
            <a:ext cx="6841080" cy="360"/>
          </a:xfrm>
          <a:prstGeom prst="line">
            <a:avLst/>
          </a:prstGeom>
          <a:ln>
            <a:solidFill>
              <a:srgbClr val="F15723"/>
            </a:solidFill>
            <a:rou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67" name="CustomShape 4"/>
          <p:cNvSpPr/>
          <p:nvPr/>
        </p:nvSpPr>
        <p:spPr>
          <a:xfrm>
            <a:off x="0" y="115560"/>
            <a:ext cx="314280" cy="6769080"/>
          </a:xfrm>
          <a:prstGeom prst="rect">
            <a:avLst/>
          </a:prstGeom>
          <a:solidFill>
            <a:srgbClr val="F1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8" name="CustomShape 5"/>
          <p:cNvSpPr/>
          <p:nvPr/>
        </p:nvSpPr>
        <p:spPr>
          <a:xfrm>
            <a:off x="8843760" y="342000"/>
            <a:ext cx="299520" cy="6515280"/>
          </a:xfrm>
          <a:prstGeom prst="rect">
            <a:avLst/>
          </a:prstGeom>
          <a:solidFill>
            <a:srgbClr val="F1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9" name="CustomShape 6"/>
          <p:cNvSpPr/>
          <p:nvPr/>
        </p:nvSpPr>
        <p:spPr>
          <a:xfrm>
            <a:off x="467640" y="116640"/>
            <a:ext cx="78120" cy="78120"/>
          </a:xfrm>
          <a:prstGeom prst="ellipse">
            <a:avLst/>
          </a:prstGeom>
          <a:solidFill>
            <a:srgbClr val="C00000"/>
          </a:solidFill>
          <a:ln w="3816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0" name="Afbeelding 16"/>
          <p:cNvPicPr/>
          <p:nvPr/>
        </p:nvPicPr>
        <p:blipFill>
          <a:blip r:embed="rId14"/>
          <a:stretch/>
        </p:blipFill>
        <p:spPr>
          <a:xfrm>
            <a:off x="8022960" y="38160"/>
            <a:ext cx="808920" cy="235080"/>
          </a:xfrm>
          <a:prstGeom prst="rect">
            <a:avLst/>
          </a:prstGeom>
          <a:ln>
            <a:noFill/>
          </a:ln>
        </p:spPr>
      </p:pic>
      <p:sp>
        <p:nvSpPr>
          <p:cNvPr id="71" name="CustomShape 7"/>
          <p:cNvSpPr/>
          <p:nvPr/>
        </p:nvSpPr>
        <p:spPr>
          <a:xfrm>
            <a:off x="0" y="0"/>
            <a:ext cx="9143280" cy="341280"/>
          </a:xfrm>
          <a:prstGeom prst="rect">
            <a:avLst/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" name="CustomShape 8"/>
          <p:cNvSpPr/>
          <p:nvPr/>
        </p:nvSpPr>
        <p:spPr>
          <a:xfrm>
            <a:off x="518760" y="11880"/>
            <a:ext cx="8228880" cy="48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100" b="1" strike="noStrike" spc="-1" dirty="0">
                <a:solidFill>
                  <a:srgbClr val="FFFFFF"/>
                </a:solidFill>
                <a:latin typeface="Verdana"/>
                <a:ea typeface="Verdana"/>
              </a:rPr>
              <a:t>Media</a:t>
            </a:r>
            <a:endParaRPr lang="nl-NL" sz="1100" b="0" strike="noStrike" spc="-1" dirty="0">
              <a:latin typeface="Arial"/>
            </a:endParaRPr>
          </a:p>
        </p:txBody>
      </p:sp>
      <p:sp>
        <p:nvSpPr>
          <p:cNvPr id="73" name="Line 9"/>
          <p:cNvSpPr/>
          <p:nvPr/>
        </p:nvSpPr>
        <p:spPr>
          <a:xfrm flipH="1">
            <a:off x="1043280" y="1052640"/>
            <a:ext cx="6841080" cy="360"/>
          </a:xfrm>
          <a:prstGeom prst="line">
            <a:avLst/>
          </a:prstGeom>
          <a:ln>
            <a:solidFill>
              <a:srgbClr val="335487"/>
            </a:solidFill>
            <a:rou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74" name="CustomShape 10"/>
          <p:cNvSpPr/>
          <p:nvPr/>
        </p:nvSpPr>
        <p:spPr>
          <a:xfrm>
            <a:off x="0" y="115560"/>
            <a:ext cx="314280" cy="6769080"/>
          </a:xfrm>
          <a:prstGeom prst="rect">
            <a:avLst/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5" name="CustomShape 11"/>
          <p:cNvSpPr/>
          <p:nvPr/>
        </p:nvSpPr>
        <p:spPr>
          <a:xfrm>
            <a:off x="8843760" y="342000"/>
            <a:ext cx="299520" cy="6515280"/>
          </a:xfrm>
          <a:prstGeom prst="rect">
            <a:avLst/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6" name="CustomShape 12"/>
          <p:cNvSpPr/>
          <p:nvPr/>
        </p:nvSpPr>
        <p:spPr>
          <a:xfrm>
            <a:off x="0" y="6552360"/>
            <a:ext cx="9143280" cy="341280"/>
          </a:xfrm>
          <a:prstGeom prst="rect">
            <a:avLst/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7" name="CustomShape 13"/>
          <p:cNvSpPr/>
          <p:nvPr/>
        </p:nvSpPr>
        <p:spPr>
          <a:xfrm>
            <a:off x="467640" y="116640"/>
            <a:ext cx="78120" cy="78120"/>
          </a:xfrm>
          <a:prstGeom prst="ellipse">
            <a:avLst/>
          </a:prstGeom>
          <a:solidFill>
            <a:srgbClr val="335487"/>
          </a:solidFill>
          <a:ln w="3816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8" name="Afbeelding 23"/>
          <p:cNvPicPr/>
          <p:nvPr/>
        </p:nvPicPr>
        <p:blipFill>
          <a:blip r:embed="rId15"/>
          <a:stretch/>
        </p:blipFill>
        <p:spPr>
          <a:xfrm>
            <a:off x="8183160" y="36360"/>
            <a:ext cx="924840" cy="268560"/>
          </a:xfrm>
          <a:prstGeom prst="rect">
            <a:avLst/>
          </a:prstGeom>
          <a:ln>
            <a:noFill/>
          </a:ln>
        </p:spPr>
      </p:pic>
      <p:sp>
        <p:nvSpPr>
          <p:cNvPr id="79" name="PlaceHolder 1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nl-NL" sz="4400" b="0" strike="noStrike" spc="-1">
                <a:latin typeface="Arial"/>
              </a:rPr>
              <a:t>Klik om de opmaak van de titeltekst te bewerken</a:t>
            </a:r>
          </a:p>
        </p:txBody>
      </p:sp>
      <p:sp>
        <p:nvSpPr>
          <p:cNvPr id="80" name="PlaceHolder 1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3200" b="0" strike="noStrike" spc="-1">
                <a:latin typeface="Arial"/>
              </a:rPr>
              <a:t>Klik om de opmaak van de overzichtstekst te bewerken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800" b="0" strike="noStrike" spc="-1">
                <a:latin typeface="Arial"/>
              </a:rPr>
              <a:t>Tweede overzichtsniveau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400" b="0" strike="noStrike" spc="-1">
                <a:latin typeface="Arial"/>
              </a:rPr>
              <a:t>Derde overzichtsniveau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000" b="0" strike="noStrike" spc="-1">
                <a:latin typeface="Arial"/>
              </a:rPr>
              <a:t>Vierde overzichtsniveau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latin typeface="Arial"/>
              </a:rPr>
              <a:t>Vijfde overzichtsniveau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latin typeface="Arial"/>
              </a:rPr>
              <a:t>Zesde overzichtsniveau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latin typeface="Arial"/>
              </a:rPr>
              <a:t>Zevende overzichtsniveau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bSuP8rF7BY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sain Bolt met kinderen">
            <a:extLst>
              <a:ext uri="{FF2B5EF4-FFF2-40B4-BE49-F238E27FC236}">
                <a16:creationId xmlns:a16="http://schemas.microsoft.com/office/drawing/2014/main" id="{78D1248C-16E0-4052-9564-9082B87962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0" t="22100" r="21192" b="19122"/>
          <a:stretch/>
        </p:blipFill>
        <p:spPr bwMode="auto">
          <a:xfrm>
            <a:off x="1746504" y="2587104"/>
            <a:ext cx="351129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CustomShape 1"/>
          <p:cNvSpPr/>
          <p:nvPr/>
        </p:nvSpPr>
        <p:spPr>
          <a:xfrm>
            <a:off x="755640" y="1196640"/>
            <a:ext cx="7992000" cy="86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nl-NL" sz="3600" b="1" strike="noStrike" spc="-1">
                <a:solidFill>
                  <a:srgbClr val="335487"/>
                </a:solidFill>
                <a:latin typeface="Calibri"/>
              </a:rPr>
              <a:t>5.5 Geld verdienen met de media</a:t>
            </a:r>
            <a:endParaRPr lang="nl-NL" sz="3600" b="0" strike="noStrike" spc="-1">
              <a:latin typeface="Arial"/>
            </a:endParaRPr>
          </a:p>
        </p:txBody>
      </p:sp>
      <p:pic>
        <p:nvPicPr>
          <p:cNvPr id="125" name="Picture 11"/>
          <p:cNvPicPr/>
          <p:nvPr/>
        </p:nvPicPr>
        <p:blipFill>
          <a:blip r:embed="rId4"/>
          <a:stretch/>
        </p:blipFill>
        <p:spPr>
          <a:xfrm>
            <a:off x="6416140" y="4453128"/>
            <a:ext cx="2212846" cy="1906920"/>
          </a:xfrm>
          <a:prstGeom prst="rect">
            <a:avLst/>
          </a:prstGeom>
          <a:ln>
            <a:noFill/>
          </a:ln>
        </p:spPr>
      </p:pic>
      <p:pic>
        <p:nvPicPr>
          <p:cNvPr id="126" name="Picture 12"/>
          <p:cNvPicPr/>
          <p:nvPr/>
        </p:nvPicPr>
        <p:blipFill>
          <a:blip r:embed="rId5"/>
          <a:srcRect l="13485" r="8673" b="5897"/>
          <a:stretch/>
        </p:blipFill>
        <p:spPr>
          <a:xfrm>
            <a:off x="5566826" y="2213964"/>
            <a:ext cx="3062160" cy="208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 dirty="0">
                <a:solidFill>
                  <a:srgbClr val="000000"/>
                </a:solidFill>
                <a:latin typeface="Calibri"/>
              </a:rPr>
              <a:t>Gouden Loekie 2020</a:t>
            </a:r>
            <a:endParaRPr lang="nl-NL" sz="3600" b="0" strike="noStrike" spc="-1" dirty="0"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641"/>
              </a:spcBef>
            </a:pPr>
            <a:endParaRPr lang="nl-NL" sz="3200" b="0" strike="noStrike" spc="-1" dirty="0">
              <a:latin typeface="Arial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749307" y="5394960"/>
            <a:ext cx="7303284" cy="1071720"/>
          </a:xfrm>
          <a:prstGeom prst="rect">
            <a:avLst/>
          </a:prstGeom>
          <a:noFill/>
          <a:ln>
            <a:solidFill>
              <a:srgbClr val="33548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Opdracht: dit was de beste reclame van het afgelopen jaar. Bedenk </a:t>
            </a:r>
            <a:r>
              <a:rPr lang="nl-NL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twee redenen </a:t>
            </a:r>
            <a:r>
              <a:rPr lang="nl-NL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waarom deze reclame zó goed is dat hij de Gouden Loekie won.</a:t>
            </a:r>
            <a:endParaRPr lang="nl-NL" sz="2400" b="0" strike="noStrike" spc="-1" dirty="0">
              <a:latin typeface="Arial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7D80E9E-2480-4BEC-89FB-A3EE44A05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69" y="1249919"/>
            <a:ext cx="6873015" cy="3413521"/>
          </a:xfrm>
          <a:prstGeom prst="rect">
            <a:avLst/>
          </a:prstGeom>
        </p:spPr>
      </p:pic>
      <p:pic>
        <p:nvPicPr>
          <p:cNvPr id="4" name="Afbeelding 3">
            <a:hlinkClick r:id="rId3"/>
            <a:extLst>
              <a:ext uri="{FF2B5EF4-FFF2-40B4-BE49-F238E27FC236}">
                <a16:creationId xmlns:a16="http://schemas.microsoft.com/office/drawing/2014/main" id="{FE5B8B72-A81B-4161-A786-8E2F2D3BB3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48" y="2133305"/>
            <a:ext cx="1295695" cy="1295695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FD9DDB8B-976C-4EC2-9640-424FDF6E70CA}"/>
              </a:ext>
            </a:extLst>
          </p:cNvPr>
          <p:cNvSpPr/>
          <p:nvPr/>
        </p:nvSpPr>
        <p:spPr>
          <a:xfrm>
            <a:off x="1968644" y="4820054"/>
            <a:ext cx="54379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https://www.youtube.com/watch?v=IbSuP8rF7BY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ustomShape 5">
            <a:extLst>
              <a:ext uri="{FF2B5EF4-FFF2-40B4-BE49-F238E27FC236}">
                <a16:creationId xmlns:a16="http://schemas.microsoft.com/office/drawing/2014/main" id="{F869423E-C885-4924-BD66-1B993170516B}"/>
              </a:ext>
            </a:extLst>
          </p:cNvPr>
          <p:cNvSpPr/>
          <p:nvPr/>
        </p:nvSpPr>
        <p:spPr>
          <a:xfrm>
            <a:off x="7195944" y="4645166"/>
            <a:ext cx="719640" cy="287280"/>
          </a:xfrm>
          <a:prstGeom prst="rect">
            <a:avLst/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18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01:45</a:t>
            </a:r>
            <a:endParaRPr lang="nl-NL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45149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Reclame is overal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526680" y="1174320"/>
            <a:ext cx="8228880" cy="31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nl-NL" sz="3200" b="0" strike="noStrike" spc="-1">
                <a:solidFill>
                  <a:srgbClr val="000000"/>
                </a:solidFill>
                <a:latin typeface="Calibri"/>
              </a:rPr>
              <a:t>Overal waar je kijkt zie je reclame!</a:t>
            </a:r>
            <a:endParaRPr lang="nl-NL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nl-NL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nl-NL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nl-NL" sz="3200" b="0" strike="noStrike" spc="-1">
              <a:latin typeface="Arial"/>
            </a:endParaRPr>
          </a:p>
        </p:txBody>
      </p:sp>
      <p:sp>
        <p:nvSpPr>
          <p:cNvPr id="130" name="CustomShape 3"/>
          <p:cNvSpPr/>
          <p:nvPr/>
        </p:nvSpPr>
        <p:spPr>
          <a:xfrm>
            <a:off x="660420" y="3047760"/>
            <a:ext cx="7822440" cy="1007280"/>
          </a:xfrm>
          <a:prstGeom prst="roundRect">
            <a:avLst>
              <a:gd name="adj" fmla="val 16667"/>
            </a:avLst>
          </a:prstGeom>
          <a:noFill/>
          <a:ln>
            <a:solidFill>
              <a:srgbClr val="33548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Opdracht: noem</a:t>
            </a:r>
            <a:r>
              <a:rPr lang="nl-NL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vijf plekken </a:t>
            </a:r>
            <a:r>
              <a:rPr lang="nl-NL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waar je vandaag </a:t>
            </a:r>
            <a:r>
              <a:rPr lang="nl-NL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reclame</a:t>
            </a:r>
            <a:r>
              <a:rPr lang="nl-NL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hebt gezien.</a:t>
            </a:r>
            <a:endParaRPr lang="nl-NL" sz="2800" b="0" strike="noStrike" spc="-1">
              <a:latin typeface="Arial"/>
            </a:endParaRPr>
          </a:p>
        </p:txBody>
      </p:sp>
      <p:pic>
        <p:nvPicPr>
          <p:cNvPr id="131" name="Picture 2"/>
          <p:cNvPicPr/>
          <p:nvPr/>
        </p:nvPicPr>
        <p:blipFill>
          <a:blip r:embed="rId3"/>
          <a:stretch/>
        </p:blipFill>
        <p:spPr>
          <a:xfrm>
            <a:off x="6964776" y="4306680"/>
            <a:ext cx="1565280" cy="2165040"/>
          </a:xfrm>
          <a:prstGeom prst="rect">
            <a:avLst/>
          </a:prstGeom>
          <a:ln>
            <a:noFill/>
          </a:ln>
        </p:spPr>
      </p:pic>
      <p:pic>
        <p:nvPicPr>
          <p:cNvPr id="132" name="Picture 4"/>
          <p:cNvPicPr/>
          <p:nvPr/>
        </p:nvPicPr>
        <p:blipFill>
          <a:blip r:embed="rId4"/>
          <a:stretch/>
        </p:blipFill>
        <p:spPr>
          <a:xfrm>
            <a:off x="4887588" y="4310280"/>
            <a:ext cx="1608840" cy="2157840"/>
          </a:xfrm>
          <a:prstGeom prst="rect">
            <a:avLst/>
          </a:prstGeom>
          <a:ln>
            <a:noFill/>
          </a:ln>
        </p:spPr>
      </p:pic>
      <p:sp>
        <p:nvSpPr>
          <p:cNvPr id="135" name="CustomShape 4"/>
          <p:cNvSpPr/>
          <p:nvPr/>
        </p:nvSpPr>
        <p:spPr>
          <a:xfrm>
            <a:off x="387720" y="2111760"/>
            <a:ext cx="2375640" cy="593280"/>
          </a:xfrm>
          <a:prstGeom prst="rect">
            <a:avLst/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1" strike="noStrike" spc="-1">
                <a:solidFill>
                  <a:srgbClr val="FFFFFF"/>
                </a:solidFill>
                <a:latin typeface="Calibri"/>
                <a:ea typeface="DejaVu Sans"/>
              </a:rPr>
              <a:t>Reclame</a:t>
            </a:r>
            <a:endParaRPr lang="nl-NL" sz="2800" b="0" strike="noStrike" spc="-1">
              <a:latin typeface="Arial"/>
            </a:endParaRPr>
          </a:p>
        </p:txBody>
      </p:sp>
      <p:sp>
        <p:nvSpPr>
          <p:cNvPr id="136" name="CustomShape 5"/>
          <p:cNvSpPr/>
          <p:nvPr/>
        </p:nvSpPr>
        <p:spPr>
          <a:xfrm>
            <a:off x="2883960" y="2111760"/>
            <a:ext cx="359280" cy="593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6"/>
          <p:cNvSpPr/>
          <p:nvPr/>
        </p:nvSpPr>
        <p:spPr>
          <a:xfrm>
            <a:off x="3271320" y="1949760"/>
            <a:ext cx="568044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4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Boodschappen van bedrijven die willen dat jij hun producten gaat kopen.</a:t>
            </a:r>
            <a:endParaRPr lang="nl-NL" sz="2400" b="0" strike="noStrike" spc="-1">
              <a:latin typeface="Arial"/>
            </a:endParaRPr>
          </a:p>
        </p:txBody>
      </p:sp>
      <p:pic>
        <p:nvPicPr>
          <p:cNvPr id="1026" name="Picture 2" descr="Welkom in de Lidl-flat! | TV Commercials - YouTube">
            <a:extLst>
              <a:ext uri="{FF2B5EF4-FFF2-40B4-BE49-F238E27FC236}">
                <a16:creationId xmlns:a16="http://schemas.microsoft.com/office/drawing/2014/main" id="{D63C818A-AF0B-483A-8A21-622BFCAFC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4308612"/>
            <a:ext cx="3839124" cy="215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Online profilering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Dat je op je computer of je telefoon reclame ziet die speciaal voor jou is, heeft te maken met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online profilering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nl-N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nl-N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nl-NL" sz="3200" b="0" strike="noStrike" spc="-1" dirty="0">
              <a:latin typeface="Arial"/>
            </a:endParaRPr>
          </a:p>
        </p:txBody>
      </p:sp>
      <p:sp>
        <p:nvSpPr>
          <p:cNvPr id="140" name="CustomShape 3"/>
          <p:cNvSpPr/>
          <p:nvPr/>
        </p:nvSpPr>
        <p:spPr>
          <a:xfrm>
            <a:off x="559800" y="3429000"/>
            <a:ext cx="2375640" cy="593280"/>
          </a:xfrm>
          <a:prstGeom prst="rect">
            <a:avLst/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1" strike="noStrike" spc="-1">
                <a:solidFill>
                  <a:srgbClr val="FFFFFF"/>
                </a:solidFill>
                <a:latin typeface="Calibri"/>
                <a:ea typeface="DejaVu Sans"/>
              </a:rPr>
              <a:t>Reclame</a:t>
            </a:r>
            <a:endParaRPr lang="nl-NL" sz="2800" b="0" strike="noStrike" spc="-1">
              <a:latin typeface="Arial"/>
            </a:endParaRPr>
          </a:p>
        </p:txBody>
      </p:sp>
      <p:sp>
        <p:nvSpPr>
          <p:cNvPr id="141" name="CustomShape 4"/>
          <p:cNvSpPr/>
          <p:nvPr/>
        </p:nvSpPr>
        <p:spPr>
          <a:xfrm>
            <a:off x="3056040" y="3429000"/>
            <a:ext cx="359280" cy="593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5"/>
          <p:cNvSpPr/>
          <p:nvPr/>
        </p:nvSpPr>
        <p:spPr>
          <a:xfrm>
            <a:off x="3443040" y="3267360"/>
            <a:ext cx="524304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4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Bedrijven verzamelen gegevens over jou en maken daarmee een </a:t>
            </a:r>
            <a:r>
              <a:rPr lang="nl-NL" sz="24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digitaal profiel</a:t>
            </a:r>
            <a:r>
              <a:rPr lang="nl-NL" sz="24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nl-NL" sz="2400" b="0" strike="noStrike" spc="-1">
              <a:latin typeface="Arial"/>
            </a:endParaRPr>
          </a:p>
        </p:txBody>
      </p:sp>
      <p:sp>
        <p:nvSpPr>
          <p:cNvPr id="143" name="CustomShape 6"/>
          <p:cNvSpPr/>
          <p:nvPr/>
        </p:nvSpPr>
        <p:spPr>
          <a:xfrm>
            <a:off x="360000" y="4328280"/>
            <a:ext cx="8424000" cy="1944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Wil je niet dat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cookies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op je computer of mobiel worden bewaard, dan kun je ze op je browser verwijderen of instellen dat je sites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anoniem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bezoekt!</a:t>
            </a:r>
            <a:endParaRPr lang="nl-NL" sz="2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 dirty="0">
                <a:solidFill>
                  <a:srgbClr val="000000"/>
                </a:solidFill>
                <a:latin typeface="Calibri"/>
              </a:rPr>
              <a:t>Hoe werkt reclame?</a:t>
            </a:r>
            <a:endParaRPr lang="nl-NL" sz="3600" b="0" strike="noStrike" spc="-1" dirty="0"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457200" y="1240200"/>
            <a:ext cx="8228880" cy="470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541"/>
              </a:spcBef>
            </a:pPr>
            <a:r>
              <a:rPr lang="nl-NL" sz="2700" b="0" strike="noStrike" spc="-1" dirty="0">
                <a:solidFill>
                  <a:srgbClr val="000000"/>
                </a:solidFill>
                <a:latin typeface="Calibri"/>
              </a:rPr>
              <a:t>Een adverteerder kijkt altijd hoe hij zijn </a:t>
            </a:r>
            <a:r>
              <a:rPr lang="nl-NL" sz="2700" b="1" strike="noStrike" spc="-1" dirty="0">
                <a:solidFill>
                  <a:srgbClr val="000000"/>
                </a:solidFill>
                <a:latin typeface="Calibri"/>
              </a:rPr>
              <a:t>doelgroep</a:t>
            </a:r>
            <a:r>
              <a:rPr lang="nl-NL" sz="2700" b="0" strike="noStrike" spc="-1" dirty="0">
                <a:solidFill>
                  <a:srgbClr val="000000"/>
                </a:solidFill>
                <a:latin typeface="Calibri"/>
              </a:rPr>
              <a:t> goed kan bereiken.</a:t>
            </a:r>
            <a:endParaRPr lang="nl-NL" sz="2700" b="0" strike="noStrike" spc="-1" dirty="0">
              <a:latin typeface="Arial"/>
            </a:endParaRPr>
          </a:p>
        </p:txBody>
      </p:sp>
      <p:pic>
        <p:nvPicPr>
          <p:cNvPr id="146" name="Picture 2"/>
          <p:cNvPicPr/>
          <p:nvPr/>
        </p:nvPicPr>
        <p:blipFill>
          <a:blip r:embed="rId3"/>
          <a:srcRect t="15168" b="6930"/>
          <a:stretch/>
        </p:blipFill>
        <p:spPr>
          <a:xfrm>
            <a:off x="4005072" y="1856484"/>
            <a:ext cx="2611800" cy="1067796"/>
          </a:xfrm>
          <a:prstGeom prst="rect">
            <a:avLst/>
          </a:prstGeom>
          <a:ln>
            <a:noFill/>
          </a:ln>
        </p:spPr>
      </p:pic>
      <p:sp>
        <p:nvSpPr>
          <p:cNvPr id="147" name="CustomShape 3"/>
          <p:cNvSpPr/>
          <p:nvPr/>
        </p:nvSpPr>
        <p:spPr>
          <a:xfrm>
            <a:off x="709380" y="2905992"/>
            <a:ext cx="7724520" cy="3425040"/>
          </a:xfrm>
          <a:prstGeom prst="rect">
            <a:avLst/>
          </a:prstGeom>
          <a:noFill/>
          <a:ln w="19050">
            <a:solidFill>
              <a:srgbClr val="33548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Opdracht</a:t>
            </a:r>
            <a:r>
              <a:rPr lang="nl-NL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 stel, je bent een fabrikant van sportschoenen </a:t>
            </a:r>
            <a:endParaRPr lang="nl-NL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nl-NL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voor jongeren. Bedenk hoe je de doelgroep kunt bereiken</a:t>
            </a:r>
            <a:endParaRPr lang="nl-NL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nl-NL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met de volgende media:</a:t>
            </a:r>
          </a:p>
          <a:p>
            <a:pPr>
              <a:lnSpc>
                <a:spcPct val="100000"/>
              </a:lnSpc>
            </a:pPr>
            <a:endParaRPr lang="nl-NL" sz="24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nl-NL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Naar welke </a:t>
            </a:r>
            <a:r>
              <a:rPr lang="nl-NL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websites </a:t>
            </a:r>
            <a:r>
              <a:rPr lang="nl-NL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kijkt je doelgroep?</a:t>
            </a:r>
            <a:endParaRPr lang="nl-NL" sz="24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nl-NL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Tussen welke </a:t>
            </a:r>
            <a:r>
              <a:rPr lang="nl-NL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televisieprogramma’s</a:t>
            </a:r>
            <a:r>
              <a:rPr lang="nl-NL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adverteer je?</a:t>
            </a:r>
            <a:endParaRPr lang="nl-NL" sz="24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nl-NL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Hoe kun je </a:t>
            </a:r>
            <a:r>
              <a:rPr lang="nl-NL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social</a:t>
            </a:r>
            <a:r>
              <a:rPr lang="nl-NL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media </a:t>
            </a:r>
            <a:r>
              <a:rPr lang="nl-NL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inzetten?</a:t>
            </a:r>
            <a:endParaRPr lang="nl-NL" sz="24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nl-NL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Op welke </a:t>
            </a:r>
            <a:r>
              <a:rPr lang="nl-NL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radiostations</a:t>
            </a:r>
            <a:r>
              <a:rPr lang="nl-NL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adverteer je?</a:t>
            </a:r>
            <a:endParaRPr lang="nl-NL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nl-NL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Trucjes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457200" y="1340640"/>
            <a:ext cx="8228880" cy="504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Reclamemakers gebruiken allerlei trucjes.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nl-NL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In reclames hoor je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slogans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 of liedjes die je onthoudt.</a:t>
            </a:r>
            <a:endParaRPr lang="nl-NL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In reclames worden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gevoelens 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opgeroepen door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ideaalbeelden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 van mensen en hun leven.</a:t>
            </a:r>
            <a:endParaRPr lang="nl-NL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In reclames zie je vaak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bekende mensen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nl-NL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1" strike="noStrike" spc="-1" dirty="0" err="1">
                <a:solidFill>
                  <a:srgbClr val="000000"/>
                </a:solidFill>
                <a:latin typeface="Calibri"/>
              </a:rPr>
              <a:t>Influencers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 worden ingezet om bepaalde producten te verkopen.</a:t>
            </a:r>
            <a:endParaRPr lang="nl-N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nl-NL" sz="2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Trucjes</a:t>
            </a:r>
            <a:endParaRPr lang="nl-NL" sz="3600" b="0" strike="noStrike" spc="-1">
              <a:latin typeface="Arial"/>
            </a:endParaRPr>
          </a:p>
        </p:txBody>
      </p:sp>
      <p:pic>
        <p:nvPicPr>
          <p:cNvPr id="151" name="Afbeelding 4"/>
          <p:cNvPicPr/>
          <p:nvPr/>
        </p:nvPicPr>
        <p:blipFill>
          <a:blip r:embed="rId2"/>
          <a:stretch/>
        </p:blipFill>
        <p:spPr>
          <a:xfrm>
            <a:off x="5920920" y="4176000"/>
            <a:ext cx="2106720" cy="2106720"/>
          </a:xfrm>
          <a:prstGeom prst="rect">
            <a:avLst/>
          </a:prstGeom>
          <a:ln>
            <a:noFill/>
          </a:ln>
        </p:spPr>
      </p:pic>
      <p:pic>
        <p:nvPicPr>
          <p:cNvPr id="152" name="Afbeelding 7"/>
          <p:cNvPicPr/>
          <p:nvPr/>
        </p:nvPicPr>
        <p:blipFill>
          <a:blip r:embed="rId3"/>
          <a:stretch/>
        </p:blipFill>
        <p:spPr>
          <a:xfrm>
            <a:off x="3513240" y="4176000"/>
            <a:ext cx="2106720" cy="2106720"/>
          </a:xfrm>
          <a:prstGeom prst="rect">
            <a:avLst/>
          </a:prstGeom>
          <a:ln>
            <a:noFill/>
          </a:ln>
        </p:spPr>
      </p:pic>
      <p:pic>
        <p:nvPicPr>
          <p:cNvPr id="153" name="Afbeelding 8"/>
          <p:cNvPicPr/>
          <p:nvPr/>
        </p:nvPicPr>
        <p:blipFill>
          <a:blip r:embed="rId4"/>
          <a:stretch/>
        </p:blipFill>
        <p:spPr>
          <a:xfrm>
            <a:off x="5920920" y="1917000"/>
            <a:ext cx="2106720" cy="2106720"/>
          </a:xfrm>
          <a:prstGeom prst="rect">
            <a:avLst/>
          </a:prstGeom>
          <a:ln>
            <a:noFill/>
          </a:ln>
        </p:spPr>
      </p:pic>
      <p:pic>
        <p:nvPicPr>
          <p:cNvPr id="154" name="Afbeelding 10"/>
          <p:cNvPicPr/>
          <p:nvPr/>
        </p:nvPicPr>
        <p:blipFill>
          <a:blip r:embed="rId5"/>
          <a:stretch/>
        </p:blipFill>
        <p:spPr>
          <a:xfrm>
            <a:off x="1190880" y="4176000"/>
            <a:ext cx="2106720" cy="2106720"/>
          </a:xfrm>
          <a:prstGeom prst="rect">
            <a:avLst/>
          </a:prstGeom>
          <a:ln>
            <a:noFill/>
          </a:ln>
        </p:spPr>
      </p:pic>
      <p:pic>
        <p:nvPicPr>
          <p:cNvPr id="155" name="Afbeelding 11"/>
          <p:cNvPicPr/>
          <p:nvPr/>
        </p:nvPicPr>
        <p:blipFill>
          <a:blip r:embed="rId6"/>
          <a:stretch/>
        </p:blipFill>
        <p:spPr>
          <a:xfrm>
            <a:off x="1126440" y="1924200"/>
            <a:ext cx="2106720" cy="2106720"/>
          </a:xfrm>
          <a:prstGeom prst="rect">
            <a:avLst/>
          </a:prstGeom>
          <a:ln>
            <a:noFill/>
          </a:ln>
        </p:spPr>
      </p:pic>
      <p:sp>
        <p:nvSpPr>
          <p:cNvPr id="156" name="CustomShape 2"/>
          <p:cNvSpPr/>
          <p:nvPr/>
        </p:nvSpPr>
        <p:spPr>
          <a:xfrm>
            <a:off x="655560" y="1188720"/>
            <a:ext cx="7921512" cy="583200"/>
          </a:xfrm>
          <a:prstGeom prst="rect">
            <a:avLst/>
          </a:prstGeom>
          <a:noFill/>
          <a:ln>
            <a:solidFill>
              <a:srgbClr val="33548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Opdracht: welke trucjes herken je in deze reclames?</a:t>
            </a:r>
            <a:endParaRPr lang="nl-NL" sz="2800" b="0" strike="noStrike" spc="-1" dirty="0">
              <a:latin typeface="Arial"/>
            </a:endParaRPr>
          </a:p>
        </p:txBody>
      </p:sp>
      <p:pic>
        <p:nvPicPr>
          <p:cNvPr id="157" name="Afbeelding 6"/>
          <p:cNvPicPr/>
          <p:nvPr/>
        </p:nvPicPr>
        <p:blipFill>
          <a:blip r:embed="rId7"/>
          <a:stretch/>
        </p:blipFill>
        <p:spPr>
          <a:xfrm>
            <a:off x="3534480" y="1924200"/>
            <a:ext cx="1900800" cy="2112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Manipulatie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457200" y="1340640"/>
            <a:ext cx="8228880" cy="478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519"/>
              </a:spcBef>
            </a:pPr>
            <a:r>
              <a:rPr lang="nl-NL" sz="2600" b="0" strike="noStrike" spc="-1" dirty="0">
                <a:solidFill>
                  <a:srgbClr val="000000"/>
                </a:solidFill>
                <a:latin typeface="Calibri"/>
              </a:rPr>
              <a:t>Vaak verschijnt er in media </a:t>
            </a:r>
            <a:r>
              <a:rPr lang="nl-NL" sz="2600" b="1" strike="noStrike" spc="-1" dirty="0">
                <a:solidFill>
                  <a:srgbClr val="000000"/>
                </a:solidFill>
                <a:latin typeface="Calibri"/>
              </a:rPr>
              <a:t>verborgen reclame</a:t>
            </a:r>
            <a:r>
              <a:rPr lang="nl-NL" sz="2600" b="0" strike="noStrike" spc="-1" dirty="0">
                <a:solidFill>
                  <a:srgbClr val="000000"/>
                </a:solidFill>
                <a:latin typeface="Calibri"/>
              </a:rPr>
              <a:t>. Dat is onbetrouwbare informatie omdat ervoor betaald wordt.</a:t>
            </a: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lang="nl-NL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r>
              <a:rPr lang="nl-NL" sz="2600" b="0" strike="noStrike" spc="-1" dirty="0">
                <a:solidFill>
                  <a:srgbClr val="000000"/>
                </a:solidFill>
                <a:latin typeface="Calibri"/>
              </a:rPr>
              <a:t>De situatie in een reclame is niet zoals die in het echt is. We spreken daarom van </a:t>
            </a:r>
            <a:r>
              <a:rPr lang="nl-NL" sz="2600" b="1" strike="noStrike" spc="-1" dirty="0">
                <a:solidFill>
                  <a:srgbClr val="000000"/>
                </a:solidFill>
                <a:latin typeface="Calibri"/>
              </a:rPr>
              <a:t>manipulatie</a:t>
            </a:r>
            <a:r>
              <a:rPr lang="nl-NL" sz="26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nl-NL" sz="2600" b="0" strike="noStrike" spc="-1" dirty="0">
              <a:latin typeface="Arial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510912" y="3781260"/>
            <a:ext cx="2087640" cy="503280"/>
          </a:xfrm>
          <a:prstGeom prst="rect">
            <a:avLst/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Manipulatie</a:t>
            </a:r>
            <a:endParaRPr lang="nl-NL" sz="2800" b="0" strike="noStrike" spc="-1" dirty="0">
              <a:latin typeface="Arial"/>
            </a:endParaRPr>
          </a:p>
        </p:txBody>
      </p:sp>
      <p:sp>
        <p:nvSpPr>
          <p:cNvPr id="161" name="CustomShape 4"/>
          <p:cNvSpPr/>
          <p:nvPr/>
        </p:nvSpPr>
        <p:spPr>
          <a:xfrm>
            <a:off x="2670912" y="3754620"/>
            <a:ext cx="287280" cy="575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2" name="CustomShape 5"/>
          <p:cNvSpPr/>
          <p:nvPr/>
        </p:nvSpPr>
        <p:spPr>
          <a:xfrm>
            <a:off x="3030912" y="3565260"/>
            <a:ext cx="5040000" cy="94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8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Feiten worden met opzet weg-gelaten of veranderd.</a:t>
            </a:r>
            <a:endParaRPr lang="nl-NL" sz="2800" b="0" strike="noStrike" spc="-1">
              <a:latin typeface="Arial"/>
            </a:endParaRPr>
          </a:p>
        </p:txBody>
      </p:sp>
      <p:pic>
        <p:nvPicPr>
          <p:cNvPr id="163" name="Picture 2"/>
          <p:cNvPicPr/>
          <p:nvPr/>
        </p:nvPicPr>
        <p:blipFill>
          <a:blip r:embed="rId3"/>
          <a:stretch/>
        </p:blipFill>
        <p:spPr>
          <a:xfrm>
            <a:off x="2385432" y="4554180"/>
            <a:ext cx="4535640" cy="192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Regels voor reclame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457200" y="1600200"/>
            <a:ext cx="8228880" cy="478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Niet alles mag zomaar. In de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Mediawet 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staat een aantal regels over het maken van reclame. Een paar voorbeelden:</a:t>
            </a:r>
            <a:endParaRPr lang="nl-NL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Op televisie mag niet meer dan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12 minuten per uur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 reclame worden uitgezonden.</a:t>
            </a:r>
            <a:endParaRPr lang="nl-NL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Publieke omroepen mogen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geen programma’s onderbreken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 voor reclame.</a:t>
            </a:r>
            <a:endParaRPr lang="nl-NL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Bij reclame voor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kinderen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 zijn er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speciale regels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. Zo moet een snoepfabrikant in een reclame ook laten zien dat snoep slecht voor je kan zijn.</a:t>
            </a:r>
            <a:endParaRPr lang="nl-N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nl-NL" sz="2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Werkt reclame?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nl-NL" sz="3200" b="0" strike="noStrike" spc="-1">
                <a:solidFill>
                  <a:srgbClr val="000000"/>
                </a:solidFill>
                <a:latin typeface="Calibri"/>
              </a:rPr>
              <a:t>Reclame kan </a:t>
            </a:r>
            <a:r>
              <a:rPr lang="nl-NL" sz="3200" b="1" strike="noStrike" spc="-1">
                <a:solidFill>
                  <a:srgbClr val="000000"/>
                </a:solidFill>
                <a:latin typeface="Calibri"/>
              </a:rPr>
              <a:t>heel effectief</a:t>
            </a:r>
            <a:r>
              <a:rPr lang="nl-NL" sz="3200" b="0" strike="noStrike" spc="-1">
                <a:solidFill>
                  <a:srgbClr val="000000"/>
                </a:solidFill>
                <a:latin typeface="Calibri"/>
              </a:rPr>
              <a:t> zijn. Sommige producten kent iedereen wel doordat er lange tijd veel reclame voor is gemaakt. </a:t>
            </a:r>
            <a:endParaRPr lang="nl-NL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nl-NL" sz="3200" b="0" strike="noStrike" spc="-1">
                <a:solidFill>
                  <a:srgbClr val="000000"/>
                </a:solidFill>
                <a:latin typeface="Calibri"/>
              </a:rPr>
              <a:t>Mensen blijven de producten soms hun leven lang gebruiken.</a:t>
            </a:r>
            <a:endParaRPr lang="nl-NL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nl-NL" sz="3200" b="0" strike="noStrike" spc="-1">
              <a:latin typeface="Arial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611640" y="4581000"/>
            <a:ext cx="7822440" cy="1007280"/>
          </a:xfrm>
          <a:prstGeom prst="rect">
            <a:avLst/>
          </a:prstGeom>
          <a:noFill/>
          <a:ln>
            <a:solidFill>
              <a:srgbClr val="33548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Opdracht: noem </a:t>
            </a:r>
            <a:r>
              <a:rPr lang="nl-NL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drie bedrijven</a:t>
            </a:r>
            <a:r>
              <a:rPr lang="nl-NL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die grote bekendheid hebben gekregen door reclame.</a:t>
            </a:r>
            <a:endParaRPr lang="nl-NL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F4CE18F811D44A92B5FDE8C06A468E" ma:contentTypeVersion="12" ma:contentTypeDescription="Create a new document." ma:contentTypeScope="" ma:versionID="2710bb42d81fbd33d02ba38f071ef327">
  <xsd:schema xmlns:xsd="http://www.w3.org/2001/XMLSchema" xmlns:xs="http://www.w3.org/2001/XMLSchema" xmlns:p="http://schemas.microsoft.com/office/2006/metadata/properties" xmlns:ns2="3a6e05b2-bff7-4274-8c1c-2578f00e4fdc" xmlns:ns3="e72f5fea-3ff5-4a0e-8464-2037869e11f9" targetNamespace="http://schemas.microsoft.com/office/2006/metadata/properties" ma:root="true" ma:fieldsID="cbeba75ea925fbe3b8af9a66e4544351" ns2:_="" ns3:_="">
    <xsd:import namespace="3a6e05b2-bff7-4274-8c1c-2578f00e4fdc"/>
    <xsd:import namespace="e72f5fea-3ff5-4a0e-8464-2037869e11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e05b2-bff7-4274-8c1c-2578f00e4f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2f5fea-3ff5-4a0e-8464-2037869e11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96FB8E-E3DA-4056-A02D-8BD8EC4D6B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6e05b2-bff7-4274-8c1c-2578f00e4fdc"/>
    <ds:schemaRef ds:uri="e72f5fea-3ff5-4a0e-8464-2037869e11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9C22F4-1B4C-4BC5-AB78-6510FA4DC2EF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e72f5fea-3ff5-4a0e-8464-2037869e11f9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  <ds:schemaRef ds:uri="3a6e05b2-bff7-4274-8c1c-2578f00e4fdc"/>
  </ds:schemaRefs>
</ds:datastoreItem>
</file>

<file path=customXml/itemProps3.xml><?xml version="1.0" encoding="utf-8"?>
<ds:datastoreItem xmlns:ds="http://schemas.openxmlformats.org/officeDocument/2006/customXml" ds:itemID="{F3D0D1B6-FCF2-4A56-8A6B-164B2DABF1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 5</Template>
  <TotalTime>863</TotalTime>
  <Words>452</Words>
  <Application>Microsoft Office PowerPoint</Application>
  <PresentationFormat>Diavoorstelling (4:3)</PresentationFormat>
  <Paragraphs>54</Paragraphs>
  <Slides>10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Verdana</vt:lpstr>
      <vt:lpstr>Wingdings</vt:lpstr>
      <vt:lpstr>Office Theme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PC_voorzijde</dc:creator>
  <dc:description/>
  <cp:lastModifiedBy>George Rinkel</cp:lastModifiedBy>
  <cp:revision>47</cp:revision>
  <dcterms:created xsi:type="dcterms:W3CDTF">2016-11-29T10:01:01Z</dcterms:created>
  <dcterms:modified xsi:type="dcterms:W3CDTF">2021-07-16T08:39:18Z</dcterms:modified>
  <dc:language>nl-NL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Diavoorstelling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</vt:i4>
  </property>
  <property fmtid="{D5CDD505-2E9C-101B-9397-08002B2CF9AE}" pid="12" name="ContentTypeId">
    <vt:lpwstr>0x010100F3F4CE18F811D44A92B5FDE8C06A468E</vt:lpwstr>
  </property>
</Properties>
</file>