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8" r:id="rId3"/>
    <p:sldId id="267" r:id="rId4"/>
    <p:sldId id="262" r:id="rId5"/>
    <p:sldId id="265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96" autoAdjust="0"/>
    <p:restoredTop sz="94660"/>
  </p:normalViewPr>
  <p:slideViewPr>
    <p:cSldViewPr snapToGrid="0">
      <p:cViewPr varScale="1">
        <p:scale>
          <a:sx n="67" d="100"/>
          <a:sy n="67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ED407D-82A3-184C-BDEE-31BBD32C66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DBC3CEF-301E-B645-B0DB-9AB3B358EF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3813D54-09F3-0246-AB71-79EA20B7C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3FA9-E849-4940-8DF9-FA8A3A63B268}" type="datetimeFigureOut">
              <a:rPr lang="nl-NL" smtClean="0"/>
              <a:t>17-5-2022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DAD45FE-1EAA-1E46-AF78-B16A85881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5F4432-9406-B545-ACD8-76475435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F7F4-F5B4-458B-A629-CD346B9E7A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1120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368307-43F8-E84B-B8DA-1840CDFB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AC06633-DF6C-F14C-B1A7-B3617CCD0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2E185C-9830-FB41-8C4D-D8B1BAE20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3FA9-E849-4940-8DF9-FA8A3A63B268}" type="datetimeFigureOut">
              <a:rPr lang="nl-NL" smtClean="0"/>
              <a:t>17-5-2022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732422-F2F2-9049-B7D0-FD6EF9C8F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1A5112-31FB-5F48-9743-E3491FE1A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F7F4-F5B4-458B-A629-CD346B9E7A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4745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FE3B668-E6E0-B54F-8DAC-01C998A66F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787E088-AA18-AA4D-BC63-4AF8F273AC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8652F2-17BD-A04E-AAA8-A4ABB6DC7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3FA9-E849-4940-8DF9-FA8A3A63B268}" type="datetimeFigureOut">
              <a:rPr lang="nl-NL" smtClean="0"/>
              <a:t>17-5-2022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603FF4-3479-4041-B6D9-A2211CC96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E588E9D-BA17-BF40-94FA-9176A391F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F7F4-F5B4-458B-A629-CD346B9E7A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667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448D3A-F1E4-1C46-B755-1DEDB9B6C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952171-B4AF-044E-847D-F42F310F9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A96A7-FC7C-9544-8B80-800F2608F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3FA9-E849-4940-8DF9-FA8A3A63B268}" type="datetimeFigureOut">
              <a:rPr lang="nl-NL" smtClean="0"/>
              <a:t>17-5-2022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3DA5CF8-F14D-7943-9FD7-43B13B7EF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AC9B0C-8606-3041-8DB3-8BC3AE7F9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F7F4-F5B4-458B-A629-CD346B9E7A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591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29448A-D1DC-954F-8088-502A7C067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340FA33-8252-3440-90D8-501570CB4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3CA2775-D851-7342-ACCC-51E423E24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3FA9-E849-4940-8DF9-FA8A3A63B268}" type="datetimeFigureOut">
              <a:rPr lang="nl-NL" smtClean="0"/>
              <a:t>17-5-2022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79FB3CD-33BC-B545-A2E3-66E93942F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4B3F47D-8609-874D-B272-44A5B6805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F7F4-F5B4-458B-A629-CD346B9E7A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990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3A3A02-4466-3D4A-BEB7-8EE0664EC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080ED3-6EEB-FF4A-B4DF-82B6C9337C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7EC1249-8F2C-2C41-97E5-28026AD7E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908169D-0923-7042-925B-F5AD078E6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3FA9-E849-4940-8DF9-FA8A3A63B268}" type="datetimeFigureOut">
              <a:rPr lang="nl-NL" smtClean="0"/>
              <a:t>17-5-2022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3CF1B64-6B84-4843-9D7A-AC82C682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F111FCB-6230-E84F-97DA-F7FE257B6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F7F4-F5B4-458B-A629-CD346B9E7A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9879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320973-F126-7446-B92C-1D056EFD4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928305A-BBB5-004F-804B-AF48F3846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DBCFB04-4DD3-BE48-B424-07BC0F58F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31A7B89-21C7-754E-8EFD-78DDAE67D3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C3516E3-A5E8-4344-8875-1BB798B9B0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D64E7DE-5814-AE4D-84E9-5B54A4213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3FA9-E849-4940-8DF9-FA8A3A63B268}" type="datetimeFigureOut">
              <a:rPr lang="nl-NL" smtClean="0"/>
              <a:t>17-5-2022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5C26761-7169-394D-9F0E-B88AEB726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3F541DF-81C4-914A-B2E8-28F78D9A1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F7F4-F5B4-458B-A629-CD346B9E7A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0158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E15D6D-8444-C249-905E-43EDFE8DD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5FD6760-8497-0A42-AF37-15B192525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3FA9-E849-4940-8DF9-FA8A3A63B268}" type="datetimeFigureOut">
              <a:rPr lang="nl-NL" smtClean="0"/>
              <a:t>17-5-2022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B3F352E-41BF-D649-9308-08932FDD9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61D7044-170E-CF46-93D9-66B019556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F7F4-F5B4-458B-A629-CD346B9E7A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776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F3996D3-B748-5D43-AA5D-9CE70F1A2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3FA9-E849-4940-8DF9-FA8A3A63B268}" type="datetimeFigureOut">
              <a:rPr lang="nl-NL" smtClean="0"/>
              <a:t>17-5-2022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5E83E2D-2C95-4E46-B5D3-63D9170C3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91644D3-8EFD-5140-9D8F-8C32F48A4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F7F4-F5B4-458B-A629-CD346B9E7A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6448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B49457-D845-0244-B117-D6765194F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F8812D-37DB-A84D-82F8-9ADB2B333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03AEC38-093E-544F-9671-244203970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6F60D7E-4413-5643-BF39-D501CE24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3FA9-E849-4940-8DF9-FA8A3A63B268}" type="datetimeFigureOut">
              <a:rPr lang="nl-NL" smtClean="0"/>
              <a:t>17-5-2022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7C6BEE5-ECAA-AC4A-9937-377B15C1F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63902F9-61BD-DA42-9043-113A58B57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F7F4-F5B4-458B-A629-CD346B9E7A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4109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0FCA09-EDE9-9B44-8FFC-57ED5581A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084B018-0BB3-5A45-9011-6E9F3F297C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661EE52-6338-0E41-A05D-7905775C2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B1CD2E5-98BB-B948-869B-7CBE6536D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3FA9-E849-4940-8DF9-FA8A3A63B268}" type="datetimeFigureOut">
              <a:rPr lang="nl-NL" smtClean="0"/>
              <a:t>17-5-2022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A82C4B0-CE47-A940-A477-823464E7C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F1CFF64-D352-5B4F-B956-DE700E7DA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F7F4-F5B4-458B-A629-CD346B9E7A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8541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644FAE4-E220-9549-8593-32B99D2F0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17EC7CA-EA48-7A4D-9325-F06D9BA7B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8723E7E-59BE-C144-A2BE-09C8DCBFA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13FA9-E849-4940-8DF9-FA8A3A63B268}" type="datetimeFigureOut">
              <a:rPr lang="nl-NL" smtClean="0"/>
              <a:t>17-5-2022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91697D-989B-7744-9BF3-030D239DC0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BCC8589-5306-D441-BE99-171AEF484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7F7F4-F5B4-458B-A629-CD346B9E7A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412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nl/url?sa=i&amp;rct=j&amp;q=&amp;esrc=s&amp;source=images&amp;cd=&amp;ved=0ahUKEwiHrs-J4KbWAhWSYlAKHUW1B7AQjRwIBw&amp;url=https://www.pinterest.com/astridrutten/inspiratie-bedrijven/&amp;psig=AFQjCNH09n5W-ph9Ya_1rJO_QISK-a-LHw&amp;ust=150554878620821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B0F0"/>
                </a:solidFill>
              </a:rPr>
              <a:t>Doelgroep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096294"/>
            <a:ext cx="7620000" cy="3810000"/>
          </a:xfrm>
        </p:spPr>
      </p:pic>
    </p:spTree>
    <p:extLst>
      <p:ext uri="{BB962C8B-B14F-4D97-AF65-F5344CB8AC3E}">
        <p14:creationId xmlns:p14="http://schemas.microsoft.com/office/powerpoint/2010/main" val="487229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een doelgroep?: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groep consumenten waarop een winkel zich richt.</a:t>
            </a:r>
          </a:p>
          <a:p>
            <a:r>
              <a:rPr lang="nl-NL" dirty="0"/>
              <a:t>Een doelgroep wordt gevormd door een groep consumenten met ongeveer gelijke kenmerken.</a:t>
            </a:r>
          </a:p>
          <a:p>
            <a:r>
              <a:rPr lang="nl-NL" dirty="0"/>
              <a:t>Zo zal de doelgroep van een winkel die scooters verkoopt zich vooral richten op jongeren tussen 16 en 20 jaar.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121" y="4037175"/>
            <a:ext cx="3382417" cy="227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88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6057" y="3121701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 kern="1200" dirty="0" err="1">
                <a:solidFill>
                  <a:srgbClr val="00B0F0"/>
                </a:solidFill>
                <a:latin typeface="+mj-lt"/>
                <a:ea typeface="+mj-ea"/>
                <a:cs typeface="+mj-cs"/>
              </a:rPr>
              <a:t>Jouw</a:t>
            </a:r>
            <a:r>
              <a:rPr lang="en-US" sz="4100" kern="12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rgbClr val="00B0F0"/>
                </a:solidFill>
                <a:latin typeface="+mj-lt"/>
                <a:ea typeface="+mj-ea"/>
                <a:cs typeface="+mj-cs"/>
              </a:rPr>
              <a:t>doelgroep</a:t>
            </a:r>
            <a:r>
              <a:rPr lang="en-US" sz="4100" kern="12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rgbClr val="00B0F0"/>
                </a:solidFill>
                <a:latin typeface="+mj-lt"/>
                <a:ea typeface="+mj-ea"/>
                <a:cs typeface="+mj-cs"/>
              </a:rPr>
              <a:t>bepalen</a:t>
            </a:r>
            <a:r>
              <a:rPr lang="en-US" sz="4100" kern="12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. Hoe doe </a:t>
            </a:r>
            <a:r>
              <a:rPr lang="en-US" sz="4100" kern="1200" dirty="0" err="1">
                <a:solidFill>
                  <a:srgbClr val="00B0F0"/>
                </a:solidFill>
                <a:latin typeface="+mj-lt"/>
                <a:ea typeface="+mj-ea"/>
                <a:cs typeface="+mj-cs"/>
              </a:rPr>
              <a:t>je</a:t>
            </a:r>
            <a:r>
              <a:rPr lang="en-US" sz="4100" kern="12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rgbClr val="00B0F0"/>
                </a:solidFill>
                <a:latin typeface="+mj-lt"/>
                <a:ea typeface="+mj-ea"/>
                <a:cs typeface="+mj-cs"/>
              </a:rPr>
              <a:t>dat</a:t>
            </a:r>
            <a:r>
              <a:rPr lang="en-US" sz="4100" kern="12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341" y="916459"/>
            <a:ext cx="5017318" cy="5017318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97530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B0F0"/>
                </a:solidFill>
              </a:rPr>
              <a:t>Breng je doelgroep in beeld: </a:t>
            </a:r>
            <a:br>
              <a:rPr lang="nl-NL" dirty="0">
                <a:solidFill>
                  <a:srgbClr val="00B0F0"/>
                </a:solidFill>
              </a:rPr>
            </a:br>
            <a:endParaRPr lang="nl-NL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nl-NL" sz="2200" dirty="0">
                <a:solidFill>
                  <a:srgbClr val="000000"/>
                </a:solidFill>
              </a:rPr>
              <a:t>Mannen?, vrouwen? of allebei?, leeftijd?</a:t>
            </a:r>
          </a:p>
          <a:p>
            <a:r>
              <a:rPr lang="nl-NL" sz="2200" dirty="0">
                <a:solidFill>
                  <a:srgbClr val="000000"/>
                </a:solidFill>
              </a:rPr>
              <a:t>Leefomgeving?, woonsituatie ?,huishouden?</a:t>
            </a:r>
          </a:p>
          <a:p>
            <a:r>
              <a:rPr lang="nl-NL" sz="2200" dirty="0">
                <a:solidFill>
                  <a:srgbClr val="000000"/>
                </a:solidFill>
              </a:rPr>
              <a:t>Opleidingsniveau ?, werk &amp; inkomen?, fulltime?</a:t>
            </a:r>
          </a:p>
          <a:p>
            <a:r>
              <a:rPr lang="nl-NL" sz="2200" dirty="0">
                <a:solidFill>
                  <a:srgbClr val="000000"/>
                </a:solidFill>
              </a:rPr>
              <a:t>Vrijetijdsbesteding?, sporten?, uitgaan?.....</a:t>
            </a:r>
          </a:p>
          <a:p>
            <a:r>
              <a:rPr lang="nl-NL" sz="2200" dirty="0">
                <a:solidFill>
                  <a:srgbClr val="000000"/>
                </a:solidFill>
              </a:rPr>
              <a:t>Interesses?, internetgebruik? mediagebruik?</a:t>
            </a:r>
          </a:p>
          <a:p>
            <a:r>
              <a:rPr lang="nl-NL" sz="2200" dirty="0">
                <a:solidFill>
                  <a:srgbClr val="000000"/>
                </a:solidFill>
              </a:rPr>
              <a:t>Welk probleem kun je voor ze oplossen? Welke behoeften en verlangens heeft jouw doelgroep?</a:t>
            </a:r>
          </a:p>
          <a:p>
            <a:endParaRPr lang="nl-NL" sz="2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2200" dirty="0">
                <a:solidFill>
                  <a:srgbClr val="000000"/>
                </a:solidFill>
              </a:rPr>
              <a:t>Kortom hoe ziet jouw ideale klant eruit?</a:t>
            </a:r>
          </a:p>
          <a:p>
            <a:endParaRPr lang="nl-NL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667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733" y="1953505"/>
            <a:ext cx="3658053" cy="264707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2400" kern="12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Jong,</a:t>
            </a:r>
            <a:br>
              <a:rPr lang="en-US" sz="2400" kern="12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 err="1">
                <a:solidFill>
                  <a:srgbClr val="00B0F0"/>
                </a:solidFill>
                <a:latin typeface="+mj-lt"/>
                <a:ea typeface="+mj-ea"/>
                <a:cs typeface="+mj-cs"/>
              </a:rPr>
              <a:t>creatief</a:t>
            </a:r>
            <a:r>
              <a:rPr lang="en-US" sz="2400" kern="12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,</a:t>
            </a:r>
            <a:br>
              <a:rPr lang="en-US" sz="2400" kern="12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 err="1">
                <a:solidFill>
                  <a:srgbClr val="00B0F0"/>
                </a:solidFill>
                <a:latin typeface="+mj-lt"/>
                <a:ea typeface="+mj-ea"/>
                <a:cs typeface="+mj-cs"/>
              </a:rPr>
              <a:t>dynamisch&amp;levenslustig</a:t>
            </a:r>
            <a:r>
              <a:rPr lang="en-US" sz="2400" kern="12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,</a:t>
            </a:r>
            <a:br>
              <a:rPr lang="en-US" sz="2400" kern="12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 err="1">
                <a:solidFill>
                  <a:srgbClr val="00B0F0"/>
                </a:solidFill>
                <a:latin typeface="+mj-lt"/>
                <a:ea typeface="+mj-ea"/>
                <a:cs typeface="+mj-cs"/>
              </a:rPr>
              <a:t>muziekliefhebber</a:t>
            </a:r>
            <a:r>
              <a:rPr lang="en-US" sz="2400" kern="12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,</a:t>
            </a:r>
            <a:br>
              <a:rPr lang="en-US" sz="2400" kern="12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 err="1">
                <a:solidFill>
                  <a:srgbClr val="00B0F0"/>
                </a:solidFill>
                <a:latin typeface="+mj-lt"/>
                <a:ea typeface="+mj-ea"/>
                <a:cs typeface="+mj-cs"/>
              </a:rPr>
              <a:t>sportief</a:t>
            </a:r>
            <a:br>
              <a:rPr lang="en-US" sz="2400" kern="12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 err="1">
                <a:solidFill>
                  <a:srgbClr val="00B0F0"/>
                </a:solidFill>
                <a:latin typeface="+mj-lt"/>
                <a:ea typeface="+mj-ea"/>
                <a:cs typeface="+mj-cs"/>
              </a:rPr>
              <a:t>lef</a:t>
            </a:r>
            <a:r>
              <a:rPr lang="en-US" sz="2400" kern="12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,</a:t>
            </a:r>
            <a:br>
              <a:rPr lang="en-US" sz="2400" kern="12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 err="1">
                <a:solidFill>
                  <a:srgbClr val="00B0F0"/>
                </a:solidFill>
                <a:latin typeface="+mj-lt"/>
                <a:ea typeface="+mj-ea"/>
                <a:cs typeface="+mj-cs"/>
              </a:rPr>
              <a:t>jong&amp;vrij</a:t>
            </a:r>
            <a:r>
              <a:rPr lang="en-US" sz="2400" kern="12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,</a:t>
            </a:r>
            <a:br>
              <a:rPr lang="en-US" sz="2400" kern="12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kunst</a:t>
            </a:r>
          </a:p>
        </p:txBody>
      </p:sp>
      <p:pic>
        <p:nvPicPr>
          <p:cNvPr id="1026" name="Picture 2" descr="Afbeeldingsresultaat voor doelgroep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9341" y="1637698"/>
            <a:ext cx="5017318" cy="357483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06040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149</Words>
  <Application>Microsoft Office PowerPoint</Application>
  <PresentationFormat>Breedbeeld</PresentationFormat>
  <Paragraphs>16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Doelgroep</vt:lpstr>
      <vt:lpstr>Wat is een doelgroep?:</vt:lpstr>
      <vt:lpstr>Jouw doelgroep bepalen. Hoe doe je dat?</vt:lpstr>
      <vt:lpstr>Breng je doelgroep in beeld:  </vt:lpstr>
      <vt:lpstr>Jong, creatief, dynamisch&amp;levenslustig, muziekliefhebber, sportief lef, jong&amp;vrij, kunst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Keuzedeel 3e les</dc:title>
  <dc:creator>Marij Verheugen</dc:creator>
  <cp:lastModifiedBy>Inge van Steen</cp:lastModifiedBy>
  <cp:revision>9</cp:revision>
  <dcterms:created xsi:type="dcterms:W3CDTF">2019-09-19T15:03:46Z</dcterms:created>
  <dcterms:modified xsi:type="dcterms:W3CDTF">2022-05-17T07:32:01Z</dcterms:modified>
</cp:coreProperties>
</file>