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9" r:id="rId4"/>
    <p:sldId id="258" r:id="rId5"/>
    <p:sldId id="259" r:id="rId6"/>
    <p:sldId id="291" r:id="rId7"/>
    <p:sldId id="292" r:id="rId8"/>
    <p:sldId id="293" r:id="rId9"/>
    <p:sldId id="290" r:id="rId10"/>
    <p:sldId id="294" r:id="rId11"/>
    <p:sldId id="296" r:id="rId12"/>
    <p:sldId id="295" r:id="rId13"/>
    <p:sldId id="297" r:id="rId14"/>
    <p:sldId id="298" r:id="rId15"/>
    <p:sldId id="300" r:id="rId16"/>
    <p:sldId id="299" r:id="rId17"/>
    <p:sldId id="272" r:id="rId18"/>
    <p:sldId id="274" r:id="rId19"/>
    <p:sldId id="304" r:id="rId20"/>
    <p:sldId id="276" r:id="rId21"/>
    <p:sldId id="277" r:id="rId22"/>
    <p:sldId id="278" r:id="rId23"/>
    <p:sldId id="303" r:id="rId24"/>
    <p:sldId id="301" r:id="rId25"/>
    <p:sldId id="275" r:id="rId26"/>
    <p:sldId id="308" r:id="rId27"/>
    <p:sldId id="305" r:id="rId28"/>
    <p:sldId id="306" r:id="rId29"/>
    <p:sldId id="309" r:id="rId30"/>
    <p:sldId id="302" r:id="rId31"/>
    <p:sldId id="307" r:id="rId32"/>
    <p:sldId id="310" r:id="rId33"/>
    <p:sldId id="273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MM9POgGPZWYx3/YucFltmg" hashData="aSwnordc4pV6bFl+phlHc1AiYk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465" autoAdjust="0"/>
    <p:restoredTop sz="94660"/>
  </p:normalViewPr>
  <p:slideViewPr>
    <p:cSldViewPr>
      <p:cViewPr varScale="1">
        <p:scale>
          <a:sx n="100" d="100"/>
          <a:sy n="100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29-8-2021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17.png"/><Relationship Id="rId5" Type="http://schemas.openxmlformats.org/officeDocument/2006/relationships/image" Target="../media/image21.png"/><Relationship Id="rId10" Type="http://schemas.openxmlformats.org/officeDocument/2006/relationships/image" Target="../media/image9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42.png"/><Relationship Id="rId7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10" Type="http://schemas.openxmlformats.org/officeDocument/2006/relationships/image" Target="../media/image45.png"/><Relationship Id="rId4" Type="http://schemas.openxmlformats.org/officeDocument/2006/relationships/image" Target="../media/image33.png"/><Relationship Id="rId9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6949" y="4437112"/>
              <a:ext cx="447546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27709" y="4437112"/>
              <a:ext cx="447546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79637" y="4437112"/>
              <a:ext cx="447546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3486208" y="1628800"/>
            <a:ext cx="2605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drinken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43808" y="3356992"/>
            <a:ext cx="591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d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847305" y="3356992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p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zuivel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E:\milou\website\tekeningen - kleur\thema's\eten en drinken\zuiv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565957"/>
            <a:ext cx="1386547" cy="14963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jam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E:\milou\website\tekeningen - kleur\thema's\eten en drinken\j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5152" y="1500174"/>
            <a:ext cx="1239394" cy="17145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reep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1928794" y="4221088"/>
              <a:ext cx="150019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E:\milou\website\tekeningen - kleur\thema's\eten en drinken\ree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1500174"/>
            <a:ext cx="875970" cy="174148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appel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E:\milou\website\tekeningen - kleur\thema's\eten en drinken\app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1571612"/>
            <a:ext cx="1303621" cy="14144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ijs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E:\milou\website\tekeningen - kleur\thema's\eten en drinken\ijs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1571612"/>
            <a:ext cx="911680" cy="16256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zout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uu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E:\milou\website\tekeningen - kleur\thema's\eten en drinken\zou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1857364"/>
            <a:ext cx="1596021" cy="10061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worst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E:\milou\website\tekeningen - kleur\thema's\eten en drinken\wors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643050"/>
            <a:ext cx="1069490" cy="14684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5363" name="Picture 3" descr="E:\milou\website\tekeningen - kleur\thema's\eten en drinken\zo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929066"/>
            <a:ext cx="1884507" cy="1188035"/>
          </a:xfrm>
          <a:prstGeom prst="rect">
            <a:avLst/>
          </a:prstGeom>
          <a:noFill/>
        </p:spPr>
      </p:pic>
      <p:pic>
        <p:nvPicPr>
          <p:cNvPr id="15364" name="Picture 4" descr="E:\milou\website\tekeningen - kleur\thema's\eten en drinken\b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1304487" cy="1575461"/>
          </a:xfrm>
          <a:prstGeom prst="rect">
            <a:avLst/>
          </a:prstGeom>
          <a:noFill/>
        </p:spPr>
      </p:pic>
      <p:pic>
        <p:nvPicPr>
          <p:cNvPr id="15365" name="Picture 5" descr="E:\milou\website\tekeningen - kleur\thema's\eten en drinken\bot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572008"/>
            <a:ext cx="1549708" cy="1753499"/>
          </a:xfrm>
          <a:prstGeom prst="rect">
            <a:avLst/>
          </a:prstGeom>
          <a:noFill/>
        </p:spPr>
      </p:pic>
      <p:pic>
        <p:nvPicPr>
          <p:cNvPr id="15366" name="Picture 6" descr="E:\milou\website\tekeningen - kleur\thema's\eten en drinken\drui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4000504"/>
            <a:ext cx="1488476" cy="1714512"/>
          </a:xfrm>
          <a:prstGeom prst="rect">
            <a:avLst/>
          </a:prstGeom>
          <a:noFill/>
        </p:spPr>
      </p:pic>
      <p:pic>
        <p:nvPicPr>
          <p:cNvPr id="15367" name="Picture 7" descr="E:\milou\website\tekeningen - kleur\thema's\eten en drinken\ja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785794"/>
            <a:ext cx="1291050" cy="1785971"/>
          </a:xfrm>
          <a:prstGeom prst="rect">
            <a:avLst/>
          </a:prstGeom>
          <a:noFill/>
        </p:spPr>
      </p:pic>
      <p:pic>
        <p:nvPicPr>
          <p:cNvPr id="15368" name="Picture 8" descr="E:\milou\website\tekeningen - kleur\thema's\eten en drinken\kaa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7" y="285728"/>
            <a:ext cx="1714512" cy="1573929"/>
          </a:xfrm>
          <a:prstGeom prst="rect">
            <a:avLst/>
          </a:prstGeom>
          <a:noFill/>
        </p:spPr>
      </p:pic>
      <p:pic>
        <p:nvPicPr>
          <p:cNvPr id="15369" name="Picture 9" descr="E:\milou\website\tekeningen - kleur\thema's\eten en drinken\ker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290" y="4929198"/>
            <a:ext cx="1523954" cy="1794928"/>
          </a:xfrm>
          <a:prstGeom prst="rect">
            <a:avLst/>
          </a:prstGeom>
          <a:noFill/>
        </p:spPr>
      </p:pic>
      <p:pic>
        <p:nvPicPr>
          <p:cNvPr id="15370" name="Picture 10" descr="E:\milou\website\tekeningen - kleur\thema's\eten en drinken\mel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00760" y="857232"/>
            <a:ext cx="882348" cy="1807246"/>
          </a:xfrm>
          <a:prstGeom prst="rect">
            <a:avLst/>
          </a:prstGeom>
          <a:noFill/>
        </p:spPr>
      </p:pic>
      <p:pic>
        <p:nvPicPr>
          <p:cNvPr id="15371" name="Picture 11" descr="E:\milou\website\tekeningen - kleur\thema's\eten en drinken\tomaa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8082" y="214290"/>
            <a:ext cx="1445573" cy="1274254"/>
          </a:xfrm>
          <a:prstGeom prst="rect">
            <a:avLst/>
          </a:prstGeom>
          <a:noFill/>
        </p:spPr>
      </p:pic>
      <p:pic>
        <p:nvPicPr>
          <p:cNvPr id="15362" name="Picture 2" descr="E:\milou\website\tekeningen - kleur\thema's\eten en drinken\worst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3643314"/>
            <a:ext cx="1419819" cy="19494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reep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41334" y="4221088"/>
              <a:ext cx="13345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22" name="Picture 2" descr="E:\milou\website\tekeningen - kleur\thema's\eten en drinken\ree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1428736"/>
            <a:ext cx="920688" cy="18303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ijs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E:\milou\website\tekeningen - kleur\thema's\eten en drinken\ijs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1500174"/>
            <a:ext cx="959752" cy="17113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latin typeface="Comic Sans MS" pitchFamily="66" charset="0"/>
              </a:rPr>
              <a:t> 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kers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8" name="Picture 4" descr="D:\milou\website\tekeningen - kleur\thema's\fantasie\piraten\anke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21880" y="1628800"/>
            <a:ext cx="1180551" cy="1390650"/>
          </a:xfrm>
          <a:prstGeom prst="rect">
            <a:avLst/>
          </a:prstGeom>
          <a:noFill/>
        </p:spPr>
      </p:pic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wortel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E:\milou\website\tekeningen - kleur\thema's\eten en drinken\worte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2308" y="1571612"/>
            <a:ext cx="1154548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witlof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E:\milou\website\tekeningen - kleur\thema's\eten en drinken\witlo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1500174"/>
            <a:ext cx="1127058" cy="17145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walnoot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E:\milou\website\tekeningen - kleur\thema's\eten en drinken\walnoo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1928802"/>
            <a:ext cx="1613859" cy="9016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235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kaas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uu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E:\milou\website\tekeningen - kleur\thema's\eten en drinken\kaa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643050"/>
            <a:ext cx="1440502" cy="13223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prei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q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E:\milou\website\tekeningen - kleur\thema's\eten en drinken\pre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1500174"/>
            <a:ext cx="1194688" cy="168433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krakeling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E:\milou\website\tekeningen - kleur\thema's\eten en drinken\krakelin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1857364"/>
            <a:ext cx="1554847" cy="10694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23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boon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E:\milou\website\tekeningen - kleur\thema's\eten en drinken\bone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1571612"/>
            <a:ext cx="1329974" cy="15382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honing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E:\milou\website\tekeningen - kleur\thema's\eten en drinken\honi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643050"/>
            <a:ext cx="1476990" cy="14402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appel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E:\milou\website\tekeningen - kleur\thema's\eten en drinken\app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1643050"/>
            <a:ext cx="1286066" cy="13954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fruit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E:\milou\website\tekeningen - kleur\thema's\eten en drinken\frui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1714488"/>
            <a:ext cx="1627626" cy="12604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koek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E:\milou\website\tekeningen - kleur\thema's\eten en drinken\koek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1785926"/>
            <a:ext cx="1466716" cy="11382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zout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uu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E:\milou\website\tekeningen - kleur\thema's\eten en drinken\zou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85" y="1857364"/>
            <a:ext cx="1661975" cy="10477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brood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q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E:\milou\website\tekeningen - kleur\thema's\eten en drinken\broo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1857364"/>
            <a:ext cx="1420961" cy="9652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donut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386" name="Picture 2" descr="E:\milou\website\tekeningen - kleur\thema's\eten en drinken\donu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1785926"/>
            <a:ext cx="1526482" cy="11105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1746" name="Picture 2" descr="E:\milou\website\tekeningen - kleur\thema's\eten en drinken\don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786190"/>
            <a:ext cx="1875067" cy="1364209"/>
          </a:xfrm>
          <a:prstGeom prst="rect">
            <a:avLst/>
          </a:prstGeom>
          <a:noFill/>
        </p:spPr>
      </p:pic>
      <p:pic>
        <p:nvPicPr>
          <p:cNvPr id="31747" name="Picture 3" descr="E:\milou\website\tekeningen - kleur\thema's\eten en drinken\kaa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42852"/>
            <a:ext cx="1865909" cy="1712912"/>
          </a:xfrm>
          <a:prstGeom prst="rect">
            <a:avLst/>
          </a:prstGeom>
          <a:noFill/>
        </p:spPr>
      </p:pic>
      <p:pic>
        <p:nvPicPr>
          <p:cNvPr id="31748" name="Picture 4" descr="E:\milou\website\tekeningen - kleur\thema's\eten en drinken\krakelin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071546"/>
            <a:ext cx="2006712" cy="1380308"/>
          </a:xfrm>
          <a:prstGeom prst="rect">
            <a:avLst/>
          </a:prstGeom>
          <a:noFill/>
        </p:spPr>
      </p:pic>
      <p:pic>
        <p:nvPicPr>
          <p:cNvPr id="31749" name="Picture 5" descr="E:\milou\website\tekeningen - kleur\thema's\eten en drinken\pata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4214818"/>
            <a:ext cx="1342612" cy="1802715"/>
          </a:xfrm>
          <a:prstGeom prst="rect">
            <a:avLst/>
          </a:prstGeom>
          <a:noFill/>
        </p:spPr>
      </p:pic>
      <p:pic>
        <p:nvPicPr>
          <p:cNvPr id="31750" name="Picture 6" descr="E:\milou\website\tekeningen - kleur\thema's\eten en drinken\walnoo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5572140"/>
            <a:ext cx="1906930" cy="1065442"/>
          </a:xfrm>
          <a:prstGeom prst="rect">
            <a:avLst/>
          </a:prstGeom>
          <a:noFill/>
        </p:spPr>
      </p:pic>
      <p:pic>
        <p:nvPicPr>
          <p:cNvPr id="31751" name="Picture 7" descr="E:\milou\website\tekeningen - kleur\thema's\eten en drinken\witlof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4714884"/>
            <a:ext cx="1201810" cy="1828215"/>
          </a:xfrm>
          <a:prstGeom prst="rect">
            <a:avLst/>
          </a:prstGeom>
          <a:noFill/>
        </p:spPr>
      </p:pic>
      <p:pic>
        <p:nvPicPr>
          <p:cNvPr id="31752" name="Picture 8" descr="E:\milou\website\tekeningen - kleur\thema's\eten en drinken\bon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214290"/>
            <a:ext cx="1712912" cy="1981212"/>
          </a:xfrm>
          <a:prstGeom prst="rect">
            <a:avLst/>
          </a:prstGeom>
          <a:noFill/>
        </p:spPr>
      </p:pic>
      <p:pic>
        <p:nvPicPr>
          <p:cNvPr id="31753" name="Picture 9" descr="E:\milou\website\tekeningen - kleur\thema's\eten en drinken\be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0" y="1000108"/>
            <a:ext cx="1376230" cy="1662108"/>
          </a:xfrm>
          <a:prstGeom prst="rect">
            <a:avLst/>
          </a:prstGeom>
          <a:noFill/>
        </p:spPr>
      </p:pic>
      <p:pic>
        <p:nvPicPr>
          <p:cNvPr id="31754" name="Picture 10" descr="E:\milou\website\tekeningen - kleur\thema's\eten en drinken\fru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57290" y="3786190"/>
            <a:ext cx="1949450" cy="15097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friet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E:\milou\website\tekeningen - kleur\thema's\eten en drinken\pata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500174"/>
            <a:ext cx="1241446" cy="16668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235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bes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E:\milou\website\tekeningen - kleur\thema's\eten en drinken\b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1571612"/>
            <a:ext cx="1284231" cy="15509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boter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E:\milou\website\tekeningen - kleur\thema's\eten en drinken\bo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1571612"/>
            <a:ext cx="1346889" cy="15240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peer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E:\milou\website\tekeningen - kleur\thema's\eten en drinken\pe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1571612"/>
            <a:ext cx="1071897" cy="15494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tomaat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E:\milou\website\tekeningen - kleur\thema's\eten en drinken\tomaa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1643050"/>
            <a:ext cx="1504966" cy="13266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druif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E:\milou\website\tekeningen - kleur\thema's\eten en drinken\drui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500174"/>
            <a:ext cx="1433347" cy="16510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440</Words>
  <Application>Microsoft Office PowerPoint</Application>
  <PresentationFormat>Diavoorstelling (4:3)</PresentationFormat>
  <Paragraphs>252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30</cp:revision>
  <dcterms:created xsi:type="dcterms:W3CDTF">2016-05-02T17:52:41Z</dcterms:created>
  <dcterms:modified xsi:type="dcterms:W3CDTF">2021-08-29T09:28:55Z</dcterms:modified>
</cp:coreProperties>
</file>