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89" r:id="rId4"/>
    <p:sldId id="258" r:id="rId5"/>
    <p:sldId id="259" r:id="rId6"/>
    <p:sldId id="291" r:id="rId7"/>
    <p:sldId id="292" r:id="rId8"/>
    <p:sldId id="293" r:id="rId9"/>
    <p:sldId id="290" r:id="rId10"/>
    <p:sldId id="294" r:id="rId11"/>
    <p:sldId id="296" r:id="rId12"/>
    <p:sldId id="295" r:id="rId13"/>
    <p:sldId id="297" r:id="rId14"/>
    <p:sldId id="298" r:id="rId15"/>
    <p:sldId id="300" r:id="rId16"/>
    <p:sldId id="299" r:id="rId17"/>
    <p:sldId id="272" r:id="rId18"/>
    <p:sldId id="274" r:id="rId19"/>
    <p:sldId id="304" r:id="rId20"/>
    <p:sldId id="276" r:id="rId21"/>
    <p:sldId id="277" r:id="rId22"/>
    <p:sldId id="278" r:id="rId23"/>
    <p:sldId id="303" r:id="rId24"/>
    <p:sldId id="301" r:id="rId25"/>
    <p:sldId id="275" r:id="rId26"/>
    <p:sldId id="308" r:id="rId27"/>
    <p:sldId id="305" r:id="rId28"/>
    <p:sldId id="306" r:id="rId29"/>
    <p:sldId id="309" r:id="rId30"/>
    <p:sldId id="302" r:id="rId31"/>
    <p:sldId id="307" r:id="rId32"/>
    <p:sldId id="310" r:id="rId33"/>
    <p:sldId id="273" r:id="rId3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MM9POgGPZWYx3/YucFltmg" hashData="aSwnordc4pV6bFl+phlHc1AiYks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ijl, lich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465" autoAdjust="0"/>
    <p:restoredTop sz="94660"/>
  </p:normalViewPr>
  <p:slideViewPr>
    <p:cSldViewPr>
      <p:cViewPr varScale="1">
        <p:scale>
          <a:sx n="100" d="100"/>
          <a:sy n="100" d="100"/>
        </p:scale>
        <p:origin x="-3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AED477-C967-42FE-9329-168F38C21B0B}" type="datetimeFigureOut">
              <a:rPr lang="nl-NL" smtClean="0"/>
              <a:pPr/>
              <a:t>29-8-2021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52EA20-C3ED-4751-B683-A32A8CF6578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70C8E-26B2-4E62-BC1D-06CE7A3DC226}" type="datetime1">
              <a:rPr lang="nl-NL" smtClean="0"/>
              <a:pPr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7BBB-E04E-41C3-8F35-EC284956900F}" type="datetime1">
              <a:rPr lang="nl-NL" smtClean="0"/>
              <a:pPr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DA00-5DD0-48D3-AB61-4FA49AE3F77E}" type="datetime1">
              <a:rPr lang="nl-NL" smtClean="0"/>
              <a:pPr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9694F-F86A-4059-B9EE-FA0BC1F0B2D4}" type="datetime1">
              <a:rPr lang="nl-NL" smtClean="0"/>
              <a:pPr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091FE-1B50-4FDC-B039-D6CA55FF6444}" type="datetime1">
              <a:rPr lang="nl-NL" smtClean="0"/>
              <a:pPr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A4E8-4CA1-4BFC-99CC-BA15F7B370CC}" type="datetime1">
              <a:rPr lang="nl-NL" smtClean="0"/>
              <a:pPr/>
              <a:t>29-8-2021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E953-390D-4A3A-B2C2-D216A2FB273B}" type="datetime1">
              <a:rPr lang="nl-NL" smtClean="0"/>
              <a:pPr/>
              <a:t>29-8-2021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4790-1740-429F-AA5C-69429D2DBCB5}" type="datetime1">
              <a:rPr lang="nl-NL" smtClean="0"/>
              <a:pPr/>
              <a:t>29-8-2021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5737A-C65A-4218-98CA-B0906AF1F2CE}" type="datetime1">
              <a:rPr lang="nl-NL" smtClean="0"/>
              <a:pPr/>
              <a:t>29-8-2021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4845-6011-452F-9C2C-75557D7F089F}" type="datetime1">
              <a:rPr lang="nl-NL" smtClean="0"/>
              <a:pPr/>
              <a:t>29-8-2021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E51E0-A2EB-415B-9ACA-FE3E8F58833F}" type="datetime1">
              <a:rPr lang="nl-NL" smtClean="0"/>
              <a:pPr/>
              <a:t>29-8-2021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D7F2D-6A08-4ECC-B21A-044A515CED92}" type="datetime1">
              <a:rPr lang="nl-NL" smtClean="0"/>
              <a:pPr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11" Type="http://schemas.openxmlformats.org/officeDocument/2006/relationships/image" Target="../media/image17.png"/><Relationship Id="rId5" Type="http://schemas.openxmlformats.org/officeDocument/2006/relationships/image" Target="../media/image21.png"/><Relationship Id="rId10" Type="http://schemas.openxmlformats.org/officeDocument/2006/relationships/image" Target="../media/image9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png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png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8.png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.png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0.png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42.png"/><Relationship Id="rId7" Type="http://schemas.openxmlformats.org/officeDocument/2006/relationships/image" Target="../media/image43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5" Type="http://schemas.openxmlformats.org/officeDocument/2006/relationships/image" Target="../media/image5.png"/><Relationship Id="rId10" Type="http://schemas.openxmlformats.org/officeDocument/2006/relationships/image" Target="../media/image45.png"/><Relationship Id="rId4" Type="http://schemas.openxmlformats.org/officeDocument/2006/relationships/image" Target="../media/image33.png"/><Relationship Id="rId9" Type="http://schemas.openxmlformats.org/officeDocument/2006/relationships/image" Target="../media/image4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483768" y="1340768"/>
            <a:ext cx="4320480" cy="1512168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letterherkenning</a:t>
            </a:r>
            <a:endParaRPr lang="nl-NL" sz="3600" dirty="0">
              <a:latin typeface="Comic Sans MS" pitchFamily="66" charset="0"/>
            </a:endParaRPr>
          </a:p>
        </p:txBody>
      </p:sp>
      <p:grpSp>
        <p:nvGrpSpPr>
          <p:cNvPr id="6" name="Groep 5"/>
          <p:cNvGrpSpPr/>
          <p:nvPr/>
        </p:nvGrpSpPr>
        <p:grpSpPr>
          <a:xfrm>
            <a:off x="395536" y="4005064"/>
            <a:ext cx="1800200" cy="2016224"/>
            <a:chOff x="395536" y="4005064"/>
            <a:chExt cx="1800200" cy="2016224"/>
          </a:xfrm>
          <a:solidFill>
            <a:schemeClr val="bg1"/>
          </a:solidFill>
        </p:grpSpPr>
        <p:sp>
          <p:nvSpPr>
            <p:cNvPr id="7" name="Afgeronde rechthoek 6">
              <a:hlinkClick r:id="rId2" action="ppaction://hlinksldjump"/>
            </p:cNvPr>
            <p:cNvSpPr/>
            <p:nvPr/>
          </p:nvSpPr>
          <p:spPr>
            <a:xfrm>
              <a:off x="395536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8" name="Afbeelding 7" descr="papegaai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86949" y="4437112"/>
              <a:ext cx="447546" cy="777058"/>
            </a:xfrm>
            <a:prstGeom prst="rect">
              <a:avLst/>
            </a:prstGeom>
            <a:grpFill/>
            <a:ln>
              <a:noFill/>
            </a:ln>
          </p:spPr>
        </p:pic>
      </p:grpSp>
      <p:grpSp>
        <p:nvGrpSpPr>
          <p:cNvPr id="9" name="Groep 8"/>
          <p:cNvGrpSpPr/>
          <p:nvPr/>
        </p:nvGrpSpPr>
        <p:grpSpPr>
          <a:xfrm>
            <a:off x="6948264" y="4005064"/>
            <a:ext cx="1800200" cy="2016224"/>
            <a:chOff x="6948264" y="4005064"/>
            <a:chExt cx="1800200" cy="2016224"/>
          </a:xfrm>
          <a:solidFill>
            <a:schemeClr val="bg1"/>
          </a:solidFill>
        </p:grpSpPr>
        <p:sp>
          <p:nvSpPr>
            <p:cNvPr id="10" name="Afgeronde rechthoek 9">
              <a:hlinkClick r:id="rId4" action="ppaction://hlinksldjump"/>
            </p:cNvPr>
            <p:cNvSpPr/>
            <p:nvPr/>
          </p:nvSpPr>
          <p:spPr>
            <a:xfrm>
              <a:off x="6948264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" name="Tekstvak 10">
              <a:hlinkClick r:id="rId4" action="ppaction://hlinksldjump"/>
            </p:cNvPr>
            <p:cNvSpPr txBox="1"/>
            <p:nvPr/>
          </p:nvSpPr>
          <p:spPr>
            <a:xfrm>
              <a:off x="7308304" y="5445224"/>
              <a:ext cx="1152128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moeilijk</a:t>
              </a:r>
              <a:endParaRPr lang="nl-NL" dirty="0">
                <a:latin typeface="Comic Sans MS" pitchFamily="66" charset="0"/>
              </a:endParaRPr>
            </a:p>
          </p:txBody>
        </p:sp>
        <p:pic>
          <p:nvPicPr>
            <p:cNvPr id="12" name="Afbeelding 11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27709" y="4437112"/>
              <a:ext cx="447546" cy="777058"/>
            </a:xfrm>
            <a:prstGeom prst="rect">
              <a:avLst/>
            </a:prstGeom>
            <a:grpFill/>
            <a:ln>
              <a:noFill/>
            </a:ln>
          </p:spPr>
        </p:pic>
        <p:pic>
          <p:nvPicPr>
            <p:cNvPr id="13" name="Afbeelding 12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79637" y="4437112"/>
              <a:ext cx="447546" cy="777058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14" name="Tekstvak 13">
            <a:hlinkClick r:id="rId2" action="ppaction://hlinksldjump"/>
          </p:cNvPr>
          <p:cNvSpPr txBox="1"/>
          <p:nvPr/>
        </p:nvSpPr>
        <p:spPr>
          <a:xfrm>
            <a:off x="6115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makkelijk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6" name="Afgeronde rechthoek 15"/>
          <p:cNvSpPr/>
          <p:nvPr/>
        </p:nvSpPr>
        <p:spPr>
          <a:xfrm>
            <a:off x="2483768" y="3212976"/>
            <a:ext cx="1224136" cy="129614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Afgeronde rechthoek 16"/>
          <p:cNvSpPr/>
          <p:nvPr/>
        </p:nvSpPr>
        <p:spPr>
          <a:xfrm>
            <a:off x="3995936" y="3212976"/>
            <a:ext cx="1224136" cy="129614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Afgeronde rechthoek 17"/>
          <p:cNvSpPr/>
          <p:nvPr/>
        </p:nvSpPr>
        <p:spPr>
          <a:xfrm>
            <a:off x="5508104" y="3212976"/>
            <a:ext cx="1224136" cy="129614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3486208" y="1628800"/>
            <a:ext cx="26052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drinken</a:t>
            </a:r>
            <a:endParaRPr lang="nl-NL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1" name="Rechthoek 20"/>
          <p:cNvSpPr/>
          <p:nvPr/>
        </p:nvSpPr>
        <p:spPr>
          <a:xfrm>
            <a:off x="2843808" y="3356992"/>
            <a:ext cx="5918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d</a:t>
            </a:r>
            <a:endParaRPr lang="nl-NL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2" name="Rechthoek 21"/>
          <p:cNvSpPr/>
          <p:nvPr/>
        </p:nvSpPr>
        <p:spPr>
          <a:xfrm>
            <a:off x="4384703" y="3356992"/>
            <a:ext cx="5950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b</a:t>
            </a:r>
            <a:endParaRPr lang="nl-NL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3" name="Rechthoek 22"/>
          <p:cNvSpPr/>
          <p:nvPr/>
        </p:nvSpPr>
        <p:spPr>
          <a:xfrm>
            <a:off x="5847305" y="3356992"/>
            <a:ext cx="5581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p</a:t>
            </a:r>
            <a:endParaRPr lang="nl-NL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5" name="Tijdelijke aanduiding voor voettekst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zuivel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v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z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170" name="Picture 2" descr="E:\milou\website\tekeningen - kleur\thema's\eten en drinken\zuivel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7224" y="1565957"/>
            <a:ext cx="1386547" cy="149631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jam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m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w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122" name="Picture 2" descr="E:\milou\website\tekeningen - kleur\thema's\eten en drinken\jam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5152" y="1500174"/>
            <a:ext cx="1239394" cy="171451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reep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1928794" y="4221088"/>
              <a:ext cx="1500198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err="1" smtClean="0">
                  <a:latin typeface="Comic Sans MS" pitchFamily="66" charset="0"/>
                </a:rPr>
                <a:t>ee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146" name="Picture 2" descr="E:\milou\website\tekeningen - kleur\thema's\eten en drinken\reep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2976" y="1500174"/>
            <a:ext cx="875970" cy="174148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appel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098" name="Picture 2" descr="E:\milou\website\tekeningen - kleur\thema's\eten en drinken\appel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28662" y="1571612"/>
            <a:ext cx="1303621" cy="141447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ijs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f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z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4" name="Picture 2" descr="E:\milou\website\tekeningen - kleur\thema's\eten en drinken\ijs 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2976" y="1571612"/>
            <a:ext cx="911680" cy="162560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zout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err="1" smtClean="0">
                  <a:latin typeface="Comic Sans MS" pitchFamily="66" charset="0"/>
                </a:rPr>
                <a:t>uu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E:\milou\website\tekeningen - kleur\thema's\eten en drinken\zou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5786" y="1857364"/>
            <a:ext cx="1596021" cy="100616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worst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w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m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 descr="E:\milou\website\tekeningen - kleur\thema's\eten en drinken\worst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00100" y="1643050"/>
            <a:ext cx="1069490" cy="146844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rgbClr val="FF0000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15363" name="Picture 3" descr="E:\milou\website\tekeningen - kleur\thema's\eten en drinken\zou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3929066"/>
            <a:ext cx="1884507" cy="1188035"/>
          </a:xfrm>
          <a:prstGeom prst="rect">
            <a:avLst/>
          </a:prstGeom>
          <a:noFill/>
        </p:spPr>
      </p:pic>
      <p:pic>
        <p:nvPicPr>
          <p:cNvPr id="15364" name="Picture 4" descr="E:\milou\website\tekeningen - kleur\thema's\eten en drinken\b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42852"/>
            <a:ext cx="1304487" cy="1575461"/>
          </a:xfrm>
          <a:prstGeom prst="rect">
            <a:avLst/>
          </a:prstGeom>
          <a:noFill/>
        </p:spPr>
      </p:pic>
      <p:pic>
        <p:nvPicPr>
          <p:cNvPr id="15365" name="Picture 5" descr="E:\milou\website\tekeningen - kleur\thema's\eten en drinken\bot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7752" y="4572008"/>
            <a:ext cx="1549708" cy="1753499"/>
          </a:xfrm>
          <a:prstGeom prst="rect">
            <a:avLst/>
          </a:prstGeom>
          <a:noFill/>
        </p:spPr>
      </p:pic>
      <p:pic>
        <p:nvPicPr>
          <p:cNvPr id="15366" name="Picture 6" descr="E:\milou\website\tekeningen - kleur\thema's\eten en drinken\druif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71802" y="4000504"/>
            <a:ext cx="1488476" cy="1714512"/>
          </a:xfrm>
          <a:prstGeom prst="rect">
            <a:avLst/>
          </a:prstGeom>
          <a:noFill/>
        </p:spPr>
      </p:pic>
      <p:pic>
        <p:nvPicPr>
          <p:cNvPr id="15367" name="Picture 7" descr="E:\milou\website\tekeningen - kleur\thema's\eten en drinken\jam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28794" y="785794"/>
            <a:ext cx="1291050" cy="1785971"/>
          </a:xfrm>
          <a:prstGeom prst="rect">
            <a:avLst/>
          </a:prstGeom>
          <a:noFill/>
        </p:spPr>
      </p:pic>
      <p:pic>
        <p:nvPicPr>
          <p:cNvPr id="15368" name="Picture 8" descr="E:\milou\website\tekeningen - kleur\thema's\eten en drinken\kaas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43307" y="285728"/>
            <a:ext cx="1714512" cy="1573929"/>
          </a:xfrm>
          <a:prstGeom prst="rect">
            <a:avLst/>
          </a:prstGeom>
          <a:noFill/>
        </p:spPr>
      </p:pic>
      <p:pic>
        <p:nvPicPr>
          <p:cNvPr id="15369" name="Picture 9" descr="E:\milou\website\tekeningen - kleur\thema's\eten en drinken\kers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357290" y="4929198"/>
            <a:ext cx="1523954" cy="1794928"/>
          </a:xfrm>
          <a:prstGeom prst="rect">
            <a:avLst/>
          </a:prstGeom>
          <a:noFill/>
        </p:spPr>
      </p:pic>
      <p:pic>
        <p:nvPicPr>
          <p:cNvPr id="15370" name="Picture 10" descr="E:\milou\website\tekeningen - kleur\thema's\eten en drinken\melk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00760" y="857232"/>
            <a:ext cx="882348" cy="1807246"/>
          </a:xfrm>
          <a:prstGeom prst="rect">
            <a:avLst/>
          </a:prstGeom>
          <a:noFill/>
        </p:spPr>
      </p:pic>
      <p:pic>
        <p:nvPicPr>
          <p:cNvPr id="15371" name="Picture 11" descr="E:\milou\website\tekeningen - kleur\thema's\eten en drinken\tomaat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358082" y="214290"/>
            <a:ext cx="1445573" cy="1274254"/>
          </a:xfrm>
          <a:prstGeom prst="rect">
            <a:avLst/>
          </a:prstGeom>
          <a:noFill/>
        </p:spPr>
      </p:pic>
      <p:pic>
        <p:nvPicPr>
          <p:cNvPr id="15362" name="Picture 2" descr="E:\milou\website\tekeningen - kleur\thema's\eten en drinken\worst.pn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0" y="3643314"/>
            <a:ext cx="1419819" cy="194945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reep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8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41334" y="4221088"/>
              <a:ext cx="133452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err="1" smtClean="0">
                  <a:latin typeface="Comic Sans MS" pitchFamily="66" charset="0"/>
                </a:rPr>
                <a:t>ee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24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28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1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4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ij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30722" name="Picture 2" descr="E:\milou\website\tekeningen - kleur\thema's\eten en drinken\reep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2976" y="1428736"/>
            <a:ext cx="920688" cy="183039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ijs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ij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2530" name="Picture 2" descr="E:\milou\website\tekeningen - kleur\thema's\eten en drinken\ijs 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1538" y="1500174"/>
            <a:ext cx="959752" cy="171132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latin typeface="Comic Sans MS" pitchFamily="66" charset="0"/>
              </a:rPr>
              <a:t> 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kers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18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k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19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20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8" name="Picture 4" descr="D:\milou\website\tekeningen - kleur\thema's\fantasie\piraten\anker.pn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1021880" y="1628800"/>
            <a:ext cx="1180551" cy="1390650"/>
          </a:xfrm>
          <a:prstGeom prst="rect">
            <a:avLst/>
          </a:prstGeom>
          <a:noFill/>
        </p:spPr>
      </p:pic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wortel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t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j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8674" name="Picture 2" descr="E:\milou\website\tekeningen - kleur\thema's\eten en drinken\wortel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22308" y="1571612"/>
            <a:ext cx="1154548" cy="164307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witlof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f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t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z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j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7650" name="Picture 2" descr="E:\milou\website\tekeningen - kleur\thema's\eten en drinken\witlof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1538" y="1500174"/>
            <a:ext cx="1127058" cy="171450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walnoot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m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w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6626" name="Picture 2" descr="E:\milou\website\tekeningen - kleur\thema's\eten en drinken\walnoot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5786" y="1928802"/>
            <a:ext cx="1613859" cy="90169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235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kaas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err="1" smtClean="0">
                  <a:latin typeface="Comic Sans MS" pitchFamily="66" charset="0"/>
                </a:rPr>
                <a:t>uu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3554" name="Picture 2" descr="E:\milou\website\tekeningen - kleur\thema's\eten en drinken\kaa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7224" y="1643050"/>
            <a:ext cx="1440502" cy="132238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prei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q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d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5602" name="Picture 2" descr="E:\milou\website\tekeningen - kleur\thema's\eten en drinken\prei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00100" y="1500174"/>
            <a:ext cx="1194688" cy="168433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krakeling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g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f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k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9698" name="Picture 2" descr="E:\milou\website\tekeningen - kleur\thema's\eten en drinken\krakeling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5786" y="1857364"/>
            <a:ext cx="1554847" cy="106949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233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boon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8434" name="Picture 2" descr="E:\milou\website\tekeningen - kleur\thema's\eten en drinken\bonen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28662" y="1571612"/>
            <a:ext cx="1329974" cy="153829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honing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k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g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1506" name="Picture 2" descr="E:\milou\website\tekeningen - kleur\thema's\eten en drinken\honing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7224" y="1643050"/>
            <a:ext cx="1476990" cy="144024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appel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0482" name="Picture 2" descr="E:\milou\website\tekeningen - kleur\thema's\eten en drinken\appel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28662" y="1643050"/>
            <a:ext cx="1286066" cy="139542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fruit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f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t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7410" name="Picture 2" descr="E:\milou\website\tekeningen - kleur\thema's\eten en drinken\frui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5786" y="1714488"/>
            <a:ext cx="1627626" cy="126048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koek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290" name="Picture 2" descr="E:\milou\website\tekeningen - kleur\thema's\eten en drinken\koek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57224" y="1785926"/>
            <a:ext cx="1466716" cy="113824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zout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err="1" smtClean="0">
                  <a:latin typeface="Comic Sans MS" pitchFamily="66" charset="0"/>
                </a:rPr>
                <a:t>uu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4578" name="Picture 2" descr="E:\milou\website\tekeningen - kleur\thema's\eten en drinken\zou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6885" y="1857364"/>
            <a:ext cx="1661975" cy="104774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brood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d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q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g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b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9458" name="Picture 2" descr="E:\milou\website\tekeningen - kleur\thema's\eten en drinken\brood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57224" y="1857364"/>
            <a:ext cx="1420961" cy="96521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donut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m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w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6386" name="Picture 2" descr="E:\milou\website\tekeningen - kleur\thema's\eten en drinken\donu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5786" y="1785926"/>
            <a:ext cx="1526482" cy="111059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rgbClr val="FF0000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31746" name="Picture 2" descr="E:\milou\website\tekeningen - kleur\thema's\eten en drinken\donu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3786190"/>
            <a:ext cx="1875067" cy="1364209"/>
          </a:xfrm>
          <a:prstGeom prst="rect">
            <a:avLst/>
          </a:prstGeom>
          <a:noFill/>
        </p:spPr>
      </p:pic>
      <p:pic>
        <p:nvPicPr>
          <p:cNvPr id="31747" name="Picture 3" descr="E:\milou\website\tekeningen - kleur\thema's\eten en drinken\kaa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1670" y="142852"/>
            <a:ext cx="1865909" cy="1712912"/>
          </a:xfrm>
          <a:prstGeom prst="rect">
            <a:avLst/>
          </a:prstGeom>
          <a:noFill/>
        </p:spPr>
      </p:pic>
      <p:pic>
        <p:nvPicPr>
          <p:cNvPr id="31748" name="Picture 4" descr="E:\milou\website\tekeningen - kleur\thema's\eten en drinken\krakeling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2" y="1071546"/>
            <a:ext cx="2006712" cy="1380308"/>
          </a:xfrm>
          <a:prstGeom prst="rect">
            <a:avLst/>
          </a:prstGeom>
          <a:noFill/>
        </p:spPr>
      </p:pic>
      <p:pic>
        <p:nvPicPr>
          <p:cNvPr id="31749" name="Picture 5" descr="E:\milou\website\tekeningen - kleur\thema's\eten en drinken\patat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14744" y="4214818"/>
            <a:ext cx="1342612" cy="1802715"/>
          </a:xfrm>
          <a:prstGeom prst="rect">
            <a:avLst/>
          </a:prstGeom>
          <a:noFill/>
        </p:spPr>
      </p:pic>
      <p:pic>
        <p:nvPicPr>
          <p:cNvPr id="31750" name="Picture 6" descr="E:\milou\website\tekeningen - kleur\thema's\eten en drinken\walnoot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2844" y="5572140"/>
            <a:ext cx="1906930" cy="1065442"/>
          </a:xfrm>
          <a:prstGeom prst="rect">
            <a:avLst/>
          </a:prstGeom>
          <a:noFill/>
        </p:spPr>
      </p:pic>
      <p:pic>
        <p:nvPicPr>
          <p:cNvPr id="31751" name="Picture 7" descr="E:\milou\website\tekeningen - kleur\thema's\eten en drinken\witlof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643570" y="4714884"/>
            <a:ext cx="1201810" cy="1828215"/>
          </a:xfrm>
          <a:prstGeom prst="rect">
            <a:avLst/>
          </a:prstGeom>
          <a:noFill/>
        </p:spPr>
      </p:pic>
      <p:pic>
        <p:nvPicPr>
          <p:cNvPr id="31752" name="Picture 8" descr="E:\milou\website\tekeningen - kleur\thema's\eten en drinken\bonen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929454" y="214290"/>
            <a:ext cx="1712912" cy="1981212"/>
          </a:xfrm>
          <a:prstGeom prst="rect">
            <a:avLst/>
          </a:prstGeom>
          <a:noFill/>
        </p:spPr>
      </p:pic>
      <p:pic>
        <p:nvPicPr>
          <p:cNvPr id="31753" name="Picture 9" descr="E:\milou\website\tekeningen - kleur\thema's\eten en drinken\bes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85720" y="1000108"/>
            <a:ext cx="1376230" cy="1662108"/>
          </a:xfrm>
          <a:prstGeom prst="rect">
            <a:avLst/>
          </a:prstGeom>
          <a:noFill/>
        </p:spPr>
      </p:pic>
      <p:pic>
        <p:nvPicPr>
          <p:cNvPr id="31754" name="Picture 10" descr="E:\milou\website\tekeningen - kleur\thema's\eten en drinken\frui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357290" y="3786190"/>
            <a:ext cx="1949450" cy="150971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friet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t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j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4338" name="Picture 2" descr="E:\milou\website\tekeningen - kleur\thema's\eten en drinken\patat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00100" y="1500174"/>
            <a:ext cx="1241446" cy="166688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235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bes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3314" name="Picture 2" descr="E:\milou\website\tekeningen - kleur\thema's\eten en drinken\be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28662" y="1571612"/>
            <a:ext cx="1284231" cy="155099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boter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d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b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42" name="Picture 2" descr="E:\milou\website\tekeningen - kleur\thema's\eten en drinken\bot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28662" y="1571612"/>
            <a:ext cx="1346889" cy="152400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peer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z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c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218" name="Picture 2" descr="E:\milou\website\tekeningen - kleur\thema's\eten en drinken\pe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1538" y="1571612"/>
            <a:ext cx="1071897" cy="154940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tomaat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m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t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194" name="Picture 2" descr="E:\milou\website\tekeningen - kleur\thema's\eten en drinken\tomaat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5786" y="1643050"/>
            <a:ext cx="1504966" cy="132660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druif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g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f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266" name="Picture 2" descr="E:\milou\website\tekeningen - kleur\thema's\eten en drinken\druif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7224" y="1500174"/>
            <a:ext cx="1433347" cy="165101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440</Words>
  <Application>Microsoft Office PowerPoint</Application>
  <PresentationFormat>Diavoorstelling (4:3)</PresentationFormat>
  <Paragraphs>252</Paragraphs>
  <Slides>33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33</vt:i4>
      </vt:variant>
    </vt:vector>
  </HeadingPairs>
  <TitlesOfParts>
    <vt:vector size="34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  <vt:lpstr>Dia 28</vt:lpstr>
      <vt:lpstr>Dia 29</vt:lpstr>
      <vt:lpstr>Dia 30</vt:lpstr>
      <vt:lpstr>Dia 31</vt:lpstr>
      <vt:lpstr>Dia 32</vt:lpstr>
      <vt:lpstr>Dia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Milou</cp:lastModifiedBy>
  <cp:revision>30</cp:revision>
  <dcterms:created xsi:type="dcterms:W3CDTF">2016-05-02T17:52:41Z</dcterms:created>
  <dcterms:modified xsi:type="dcterms:W3CDTF">2021-08-29T09:28:55Z</dcterms:modified>
</cp:coreProperties>
</file>