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7"/>
  </p:notesMasterIdLst>
  <p:sldIdLst>
    <p:sldId id="282" r:id="rId5"/>
    <p:sldId id="284" r:id="rId6"/>
  </p:sldIdLst>
  <p:sldSz cx="9144000" cy="6858000" type="screen4x3"/>
  <p:notesSz cx="7772400" cy="10058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/>
    <p:restoredTop sz="71923" autoAdjust="0"/>
  </p:normalViewPr>
  <p:slideViewPr>
    <p:cSldViewPr>
      <p:cViewPr varScale="1">
        <p:scale>
          <a:sx n="107" d="100"/>
          <a:sy n="107" d="100"/>
        </p:scale>
        <p:origin x="108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C1302-E541-6D45-82C0-900CA8D39E2C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1CBB0-F169-AD42-9E9F-53A520E970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2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5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1CBB0-F169-AD42-9E9F-53A520E970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5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7437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9200" y="3963600"/>
            <a:ext cx="743724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6016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4920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249200" y="1600200"/>
            <a:ext cx="7437240" cy="45259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743724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249200" y="274680"/>
            <a:ext cx="7437240" cy="58510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24920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45255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60160" y="39636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49200" y="274680"/>
            <a:ext cx="7437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4920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60160" y="1600200"/>
            <a:ext cx="362916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1249200" y="3963600"/>
            <a:ext cx="7436880" cy="215820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trecht vervolgslide.jpg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  <p:pic>
        <p:nvPicPr>
          <p:cNvPr id="8" name="Afbeelding 8"/>
          <p:cNvPicPr/>
          <p:nvPr/>
        </p:nvPicPr>
        <p:blipFill>
          <a:blip r:embed="rId15"/>
          <a:stretch>
            <a:fillRect/>
          </a:stretch>
        </p:blipFill>
        <p:spPr>
          <a:xfrm>
            <a:off x="-9720" y="369000"/>
            <a:ext cx="1008000" cy="631440"/>
          </a:xfrm>
          <a:prstGeom prst="rect">
            <a:avLst/>
          </a:prstGeom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nl-NL" sz="3200" b="1">
                <a:solidFill>
                  <a:srgbClr val="000000"/>
                </a:solidFill>
                <a:latin typeface="Arial"/>
              </a:rPr>
              <a:t>Click to edit the title text formatTitelstijl van model bewerken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10/27/14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vul hier een tekst in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1E18141-F181-4101-81F1-E1F1D1F1E161}" type="slidenum">
              <a:rPr lang="en-US">
                <a:solidFill>
                  <a:srgbClr val="000000"/>
                </a:solidFill>
                <a:latin typeface="Arial"/>
              </a:rPr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nl-NL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nl-NL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nl-NL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nl-NL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nl-NL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nl-NL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nl-NL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m vrouwen en mann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74694"/>
            <a:ext cx="8244408" cy="618330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37240" cy="1143000"/>
          </a:xfrm>
        </p:spPr>
        <p:txBody>
          <a:bodyPr/>
          <a:lstStyle/>
          <a:p>
            <a:pPr marL="566928" indent="-457200"/>
            <a:r>
              <a:rPr lang="nl-NL" sz="3600" dirty="0">
                <a:solidFill>
                  <a:srgbClr val="FFFFFF"/>
                </a:solidFill>
              </a:rPr>
              <a:t>Miscommunicatie</a:t>
            </a:r>
          </a:p>
        </p:txBody>
      </p:sp>
    </p:spTree>
    <p:extLst>
      <p:ext uri="{BB962C8B-B14F-4D97-AF65-F5344CB8AC3E}">
        <p14:creationId xmlns:p14="http://schemas.microsoft.com/office/powerpoint/2010/main" val="39060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66928" indent="-457200"/>
            <a:r>
              <a:rPr lang="nl-NL" sz="3600" dirty="0"/>
              <a:t>Miscommunicatie</a:t>
            </a:r>
          </a:p>
        </p:txBody>
      </p:sp>
      <p:sp>
        <p:nvSpPr>
          <p:cNvPr id="4" name="Tijdelijke aanduiding voor inhoud 1"/>
          <p:cNvSpPr txBox="1">
            <a:spLocks/>
          </p:cNvSpPr>
          <p:nvPr/>
        </p:nvSpPr>
        <p:spPr>
          <a:xfrm>
            <a:off x="457200" y="1481328"/>
            <a:ext cx="8229600" cy="4900000"/>
          </a:xfrm>
          <a:prstGeom prst="rect">
            <a:avLst/>
          </a:prstGeom>
        </p:spPr>
        <p:txBody>
          <a:bodyPr wrap="none" lIns="0" tIns="0" rIns="0" bIns="0"/>
          <a:lstStyle/>
          <a:p>
            <a:pPr lvl="0"/>
            <a:r>
              <a:rPr lang="nl-NL" sz="2800" dirty="0"/>
              <a:t>2 vragen:</a:t>
            </a:r>
          </a:p>
          <a:p>
            <a:pPr lvl="0"/>
            <a:endParaRPr lang="nl-NL" sz="2800" dirty="0"/>
          </a:p>
          <a:p>
            <a:pPr lvl="0"/>
            <a:r>
              <a:rPr lang="nl-NL" sz="2800" dirty="0"/>
              <a:t>Over wie zegt dit filmpje nu het meest? </a:t>
            </a:r>
          </a:p>
          <a:p>
            <a:pPr marL="457200" lvl="0" indent="-457200">
              <a:buFont typeface="Arial"/>
              <a:buChar char="•"/>
            </a:pPr>
            <a:r>
              <a:rPr lang="nl-NL" sz="2800" dirty="0"/>
              <a:t>Over mannen, over vrouwen</a:t>
            </a:r>
          </a:p>
          <a:p>
            <a:pPr marL="457200" lvl="0" indent="-457200">
              <a:buFont typeface="Arial"/>
              <a:buChar char="•"/>
            </a:pPr>
            <a:r>
              <a:rPr lang="nl-NL" sz="2800" dirty="0"/>
              <a:t>Of over de </a:t>
            </a:r>
            <a:r>
              <a:rPr lang="nl-NL" sz="2800" dirty="0" err="1"/>
              <a:t>comedian</a:t>
            </a:r>
            <a:r>
              <a:rPr lang="nl-NL" sz="2800" dirty="0"/>
              <a:t>?</a:t>
            </a:r>
          </a:p>
          <a:p>
            <a:pPr marL="457200" lvl="0" indent="-457200">
              <a:buFont typeface="Arial"/>
              <a:buChar char="•"/>
            </a:pPr>
            <a:endParaRPr lang="nl-NL" sz="2800" dirty="0"/>
          </a:p>
          <a:p>
            <a:pPr marL="457200" lvl="0" indent="-457200">
              <a:buFont typeface="Arial"/>
              <a:buChar char="•"/>
            </a:pPr>
            <a:endParaRPr lang="en-GB" sz="2800" dirty="0"/>
          </a:p>
          <a:p>
            <a:pPr marL="109728"/>
            <a:r>
              <a:rPr lang="nl-NL" sz="2800" dirty="0"/>
              <a:t>In het laatste stuk zit een voorbeeld van non-verbale</a:t>
            </a:r>
          </a:p>
          <a:p>
            <a:pPr marL="109728"/>
            <a:r>
              <a:rPr lang="nl-NL" sz="2800" dirty="0"/>
              <a:t>communicatie</a:t>
            </a:r>
          </a:p>
          <a:p>
            <a:pPr marL="624078" indent="-514350">
              <a:buFont typeface="+mj-lt"/>
              <a:buAutoNum type="arabicPeriod"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8614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838528E79A6429174435AEEE36949" ma:contentTypeVersion="12" ma:contentTypeDescription="Een nieuw document maken." ma:contentTypeScope="" ma:versionID="3733bc8dac4c567c818c57ec07919ded">
  <xsd:schema xmlns:xsd="http://www.w3.org/2001/XMLSchema" xmlns:xs="http://www.w3.org/2001/XMLSchema" xmlns:p="http://schemas.microsoft.com/office/2006/metadata/properties" xmlns:ns2="417ae187-688b-4a2e-8a43-e8df04768c19" xmlns:ns3="f3c96843-129e-4ac9-b649-860bd1e47521" targetNamespace="http://schemas.microsoft.com/office/2006/metadata/properties" ma:root="true" ma:fieldsID="355b843cb4ee98a5ecba97df410a2a5f" ns2:_="" ns3:_="">
    <xsd:import namespace="417ae187-688b-4a2e-8a43-e8df04768c19"/>
    <xsd:import namespace="f3c96843-129e-4ac9-b649-860bd1e475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ae187-688b-4a2e-8a43-e8df04768c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96843-129e-4ac9-b649-860bd1e47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41A7B-4DE8-4B48-A534-62240D86BDE1}">
  <ds:schemaRefs>
    <ds:schemaRef ds:uri="f3c96843-129e-4ac9-b649-860bd1e47521"/>
    <ds:schemaRef ds:uri="417ae187-688b-4a2e-8a43-e8df04768c19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86854F0-CBAC-4AFB-A2B1-F460871A2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1B01BC-B9BF-4DF3-984E-6BFF343171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7ae187-688b-4a2e-8a43-e8df04768c19"/>
    <ds:schemaRef ds:uri="f3c96843-129e-4ac9-b649-860bd1e47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4666</TotalTime>
  <Words>36</Words>
  <Application>Microsoft Office PowerPoint</Application>
  <PresentationFormat>Diavoorstelling (4:3)</PresentationFormat>
  <Paragraphs>13</Paragraphs>
  <Slides>2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6" baseType="lpstr">
      <vt:lpstr>Arial</vt:lpstr>
      <vt:lpstr>Calibri</vt:lpstr>
      <vt:lpstr>StarSymbol</vt:lpstr>
      <vt:lpstr>Office Theme</vt:lpstr>
      <vt:lpstr>Miscommunicatie</vt:lpstr>
      <vt:lpstr>Miscommunicatie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Post - Kuiper</dc:creator>
  <cp:lastModifiedBy>Beverdam, Atie</cp:lastModifiedBy>
  <cp:revision>158</cp:revision>
  <dcterms:modified xsi:type="dcterms:W3CDTF">2022-05-10T05:11:55Z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0x01010031A838528E79A6429174435AEEE36949</vt:lpwstr>
  </property>
</Properties>
</file>