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5"/>
  </p:notesMasterIdLst>
  <p:sldIdLst>
    <p:sldId id="256" r:id="rId5"/>
    <p:sldId id="271" r:id="rId6"/>
    <p:sldId id="272" r:id="rId7"/>
    <p:sldId id="273" r:id="rId8"/>
    <p:sldId id="274" r:id="rId9"/>
    <p:sldId id="287" r:id="rId10"/>
    <p:sldId id="278" r:id="rId11"/>
    <p:sldId id="285" r:id="rId12"/>
    <p:sldId id="279" r:id="rId13"/>
    <p:sldId id="294" r:id="rId14"/>
  </p:sldIdLst>
  <p:sldSz cx="9144000" cy="6858000" type="screen4x3"/>
  <p:notesSz cx="7772400" cy="100584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7" autoAdjust="0"/>
    <p:restoredTop sz="71923" autoAdjust="0"/>
  </p:normalViewPr>
  <p:slideViewPr>
    <p:cSldViewPr>
      <p:cViewPr varScale="1">
        <p:scale>
          <a:sx n="116" d="100"/>
          <a:sy n="116" d="100"/>
        </p:scale>
        <p:origin x="310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BD8858-169E-4743-9E88-F01D3E8C23E9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5870F47D-F2B0-C943-8986-EBEF49EDEC66}">
      <dgm:prSet phldrT="[Text]"/>
      <dgm:spPr/>
      <dgm:t>
        <a:bodyPr/>
        <a:lstStyle/>
        <a:p>
          <a:r>
            <a:rPr lang="en-US" dirty="0" err="1"/>
            <a:t>Zender</a:t>
          </a:r>
          <a:endParaRPr lang="en-US" dirty="0"/>
        </a:p>
      </dgm:t>
    </dgm:pt>
    <dgm:pt modelId="{82588117-0FE7-584F-B9BE-F69CCC0C894B}" type="parTrans" cxnId="{556AD71D-CE7D-E347-9E90-A8F0ED99CF66}">
      <dgm:prSet/>
      <dgm:spPr/>
      <dgm:t>
        <a:bodyPr/>
        <a:lstStyle/>
        <a:p>
          <a:endParaRPr lang="en-US"/>
        </a:p>
      </dgm:t>
    </dgm:pt>
    <dgm:pt modelId="{0FD62097-B9F2-9A4D-9CBD-347B9B65BF8C}" type="sibTrans" cxnId="{556AD71D-CE7D-E347-9E90-A8F0ED99CF66}">
      <dgm:prSet/>
      <dgm:spPr/>
      <dgm:t>
        <a:bodyPr/>
        <a:lstStyle/>
        <a:p>
          <a:r>
            <a:rPr lang="en-US" dirty="0" err="1">
              <a:solidFill>
                <a:srgbClr val="000000"/>
              </a:solidFill>
            </a:rPr>
            <a:t>Boodschap</a:t>
          </a:r>
          <a:endParaRPr lang="en-US" dirty="0">
            <a:solidFill>
              <a:srgbClr val="000000"/>
            </a:solidFill>
          </a:endParaRPr>
        </a:p>
      </dgm:t>
    </dgm:pt>
    <dgm:pt modelId="{88559550-A15D-BF44-A2EB-2B33DA8277AF}">
      <dgm:prSet phldrT="[Text]"/>
      <dgm:spPr/>
      <dgm:t>
        <a:bodyPr/>
        <a:lstStyle/>
        <a:p>
          <a:r>
            <a:rPr lang="en-US" dirty="0" err="1"/>
            <a:t>Ontvanger</a:t>
          </a:r>
          <a:endParaRPr lang="en-US" dirty="0"/>
        </a:p>
      </dgm:t>
    </dgm:pt>
    <dgm:pt modelId="{EE54A111-6E64-F340-94D8-602709ED15DC}" type="parTrans" cxnId="{E6AD619A-52E7-4949-9E56-276D9A678D1B}">
      <dgm:prSet/>
      <dgm:spPr/>
      <dgm:t>
        <a:bodyPr/>
        <a:lstStyle/>
        <a:p>
          <a:endParaRPr lang="en-US"/>
        </a:p>
      </dgm:t>
    </dgm:pt>
    <dgm:pt modelId="{8D315C8C-9B1D-1643-98A3-5FDD07712861}" type="sibTrans" cxnId="{E6AD619A-52E7-4949-9E56-276D9A678D1B}">
      <dgm:prSet/>
      <dgm:spPr/>
      <dgm:t>
        <a:bodyPr/>
        <a:lstStyle/>
        <a:p>
          <a:endParaRPr lang="en-US"/>
        </a:p>
      </dgm:t>
    </dgm:pt>
    <dgm:pt modelId="{53726E1A-36EF-FA42-B68C-1ACCD4F6F8CD}" type="pres">
      <dgm:prSet presAssocID="{46BD8858-169E-4743-9E88-F01D3E8C23E9}" presName="Name0" presStyleCnt="0">
        <dgm:presLayoutVars>
          <dgm:dir/>
          <dgm:resizeHandles val="exact"/>
        </dgm:presLayoutVars>
      </dgm:prSet>
      <dgm:spPr/>
    </dgm:pt>
    <dgm:pt modelId="{DAF141AC-B670-B249-88B6-6D4132C82A07}" type="pres">
      <dgm:prSet presAssocID="{5870F47D-F2B0-C943-8986-EBEF49EDEC66}" presName="node" presStyleLbl="node1" presStyleIdx="0" presStyleCnt="2">
        <dgm:presLayoutVars>
          <dgm:bulletEnabled val="1"/>
        </dgm:presLayoutVars>
      </dgm:prSet>
      <dgm:spPr/>
    </dgm:pt>
    <dgm:pt modelId="{EC7B6607-FD30-4045-A407-872B932D02F0}" type="pres">
      <dgm:prSet presAssocID="{0FD62097-B9F2-9A4D-9CBD-347B9B65BF8C}" presName="sibTrans" presStyleLbl="sibTrans2D1" presStyleIdx="0" presStyleCnt="1" custScaleX="300686" custLinFactNeighborX="-28551" custLinFactNeighborY="1187"/>
      <dgm:spPr/>
    </dgm:pt>
    <dgm:pt modelId="{5A625EFB-7E2A-A041-A0DA-D5533C79F2FC}" type="pres">
      <dgm:prSet presAssocID="{0FD62097-B9F2-9A4D-9CBD-347B9B65BF8C}" presName="connectorText" presStyleLbl="sibTrans2D1" presStyleIdx="0" presStyleCnt="1"/>
      <dgm:spPr/>
    </dgm:pt>
    <dgm:pt modelId="{CECED08A-DA65-E842-AD06-00E151A69A3D}" type="pres">
      <dgm:prSet presAssocID="{88559550-A15D-BF44-A2EB-2B33DA8277AF}" presName="node" presStyleLbl="node1" presStyleIdx="1" presStyleCnt="2">
        <dgm:presLayoutVars>
          <dgm:bulletEnabled val="1"/>
        </dgm:presLayoutVars>
      </dgm:prSet>
      <dgm:spPr/>
    </dgm:pt>
  </dgm:ptLst>
  <dgm:cxnLst>
    <dgm:cxn modelId="{0C052B08-F13F-CB49-A943-698B4FDE9ED0}" type="presOf" srcId="{88559550-A15D-BF44-A2EB-2B33DA8277AF}" destId="{CECED08A-DA65-E842-AD06-00E151A69A3D}" srcOrd="0" destOrd="0" presId="urn:microsoft.com/office/officeart/2005/8/layout/process1"/>
    <dgm:cxn modelId="{9D50C20A-CDB6-4248-92E0-341989CF2BAC}" type="presOf" srcId="{5870F47D-F2B0-C943-8986-EBEF49EDEC66}" destId="{DAF141AC-B670-B249-88B6-6D4132C82A07}" srcOrd="0" destOrd="0" presId="urn:microsoft.com/office/officeart/2005/8/layout/process1"/>
    <dgm:cxn modelId="{8E1FBB10-751F-E444-8FF3-F23785702B39}" type="presOf" srcId="{0FD62097-B9F2-9A4D-9CBD-347B9B65BF8C}" destId="{EC7B6607-FD30-4045-A407-872B932D02F0}" srcOrd="0" destOrd="0" presId="urn:microsoft.com/office/officeart/2005/8/layout/process1"/>
    <dgm:cxn modelId="{556AD71D-CE7D-E347-9E90-A8F0ED99CF66}" srcId="{46BD8858-169E-4743-9E88-F01D3E8C23E9}" destId="{5870F47D-F2B0-C943-8986-EBEF49EDEC66}" srcOrd="0" destOrd="0" parTransId="{82588117-0FE7-584F-B9BE-F69CCC0C894B}" sibTransId="{0FD62097-B9F2-9A4D-9CBD-347B9B65BF8C}"/>
    <dgm:cxn modelId="{90BD0920-F6BF-7643-AF93-FC603E1DD4E5}" type="presOf" srcId="{46BD8858-169E-4743-9E88-F01D3E8C23E9}" destId="{53726E1A-36EF-FA42-B68C-1ACCD4F6F8CD}" srcOrd="0" destOrd="0" presId="urn:microsoft.com/office/officeart/2005/8/layout/process1"/>
    <dgm:cxn modelId="{E6AD619A-52E7-4949-9E56-276D9A678D1B}" srcId="{46BD8858-169E-4743-9E88-F01D3E8C23E9}" destId="{88559550-A15D-BF44-A2EB-2B33DA8277AF}" srcOrd="1" destOrd="0" parTransId="{EE54A111-6E64-F340-94D8-602709ED15DC}" sibTransId="{8D315C8C-9B1D-1643-98A3-5FDD07712861}"/>
    <dgm:cxn modelId="{A5FE2FED-7FA4-2246-9783-9D691132F7F4}" type="presOf" srcId="{0FD62097-B9F2-9A4D-9CBD-347B9B65BF8C}" destId="{5A625EFB-7E2A-A041-A0DA-D5533C79F2FC}" srcOrd="1" destOrd="0" presId="urn:microsoft.com/office/officeart/2005/8/layout/process1"/>
    <dgm:cxn modelId="{8E912021-57CA-A847-9C16-80447176FA28}" type="presParOf" srcId="{53726E1A-36EF-FA42-B68C-1ACCD4F6F8CD}" destId="{DAF141AC-B670-B249-88B6-6D4132C82A07}" srcOrd="0" destOrd="0" presId="urn:microsoft.com/office/officeart/2005/8/layout/process1"/>
    <dgm:cxn modelId="{215A22B9-8018-AD48-82AB-B17CFFCD64E1}" type="presParOf" srcId="{53726E1A-36EF-FA42-B68C-1ACCD4F6F8CD}" destId="{EC7B6607-FD30-4045-A407-872B932D02F0}" srcOrd="1" destOrd="0" presId="urn:microsoft.com/office/officeart/2005/8/layout/process1"/>
    <dgm:cxn modelId="{07BCE5DD-D0DF-F344-B139-A83F78AC7EA2}" type="presParOf" srcId="{EC7B6607-FD30-4045-A407-872B932D02F0}" destId="{5A625EFB-7E2A-A041-A0DA-D5533C79F2FC}" srcOrd="0" destOrd="0" presId="urn:microsoft.com/office/officeart/2005/8/layout/process1"/>
    <dgm:cxn modelId="{4C71774F-8764-9343-8991-5F8B883C5AF2}" type="presParOf" srcId="{53726E1A-36EF-FA42-B68C-1ACCD4F6F8CD}" destId="{CECED08A-DA65-E842-AD06-00E151A69A3D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BD8858-169E-4743-9E88-F01D3E8C23E9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70F47D-F2B0-C943-8986-EBEF49EDEC66}">
      <dgm:prSet phldrT="[Text]"/>
      <dgm:spPr/>
      <dgm:t>
        <a:bodyPr/>
        <a:lstStyle/>
        <a:p>
          <a:r>
            <a:rPr lang="en-US" dirty="0" err="1"/>
            <a:t>Zender</a:t>
          </a:r>
          <a:endParaRPr lang="en-US" dirty="0"/>
        </a:p>
        <a:p>
          <a:r>
            <a:rPr lang="en-US" dirty="0" err="1"/>
            <a:t>Coderen</a:t>
          </a:r>
          <a:endParaRPr lang="en-US" dirty="0"/>
        </a:p>
      </dgm:t>
    </dgm:pt>
    <dgm:pt modelId="{82588117-0FE7-584F-B9BE-F69CCC0C894B}" type="parTrans" cxnId="{556AD71D-CE7D-E347-9E90-A8F0ED99CF66}">
      <dgm:prSet/>
      <dgm:spPr/>
      <dgm:t>
        <a:bodyPr/>
        <a:lstStyle/>
        <a:p>
          <a:endParaRPr lang="en-US"/>
        </a:p>
      </dgm:t>
    </dgm:pt>
    <dgm:pt modelId="{0FD62097-B9F2-9A4D-9CBD-347B9B65BF8C}" type="sibTrans" cxnId="{556AD71D-CE7D-E347-9E90-A8F0ED99CF66}">
      <dgm:prSet/>
      <dgm:spPr/>
      <dgm:t>
        <a:bodyPr/>
        <a:lstStyle/>
        <a:p>
          <a:endParaRPr lang="en-US"/>
        </a:p>
      </dgm:t>
    </dgm:pt>
    <dgm:pt modelId="{88559550-A15D-BF44-A2EB-2B33DA8277AF}">
      <dgm:prSet phldrT="[Text]"/>
      <dgm:spPr/>
      <dgm:t>
        <a:bodyPr/>
        <a:lstStyle/>
        <a:p>
          <a:r>
            <a:rPr lang="en-US" dirty="0" err="1"/>
            <a:t>Ontvanger</a:t>
          </a:r>
          <a:endParaRPr lang="en-US" dirty="0"/>
        </a:p>
        <a:p>
          <a:r>
            <a:rPr lang="en-US" dirty="0" err="1"/>
            <a:t>Decoderen</a:t>
          </a:r>
          <a:endParaRPr lang="en-US" dirty="0"/>
        </a:p>
      </dgm:t>
    </dgm:pt>
    <dgm:pt modelId="{EE54A111-6E64-F340-94D8-602709ED15DC}" type="parTrans" cxnId="{E6AD619A-52E7-4949-9E56-276D9A678D1B}">
      <dgm:prSet/>
      <dgm:spPr/>
      <dgm:t>
        <a:bodyPr/>
        <a:lstStyle/>
        <a:p>
          <a:endParaRPr lang="en-US"/>
        </a:p>
      </dgm:t>
    </dgm:pt>
    <dgm:pt modelId="{8D315C8C-9B1D-1643-98A3-5FDD07712861}" type="sibTrans" cxnId="{E6AD619A-52E7-4949-9E56-276D9A678D1B}">
      <dgm:prSet/>
      <dgm:spPr/>
      <dgm:t>
        <a:bodyPr/>
        <a:lstStyle/>
        <a:p>
          <a:endParaRPr lang="en-US"/>
        </a:p>
      </dgm:t>
    </dgm:pt>
    <dgm:pt modelId="{53726E1A-36EF-FA42-B68C-1ACCD4F6F8CD}" type="pres">
      <dgm:prSet presAssocID="{46BD8858-169E-4743-9E88-F01D3E8C23E9}" presName="Name0" presStyleCnt="0">
        <dgm:presLayoutVars>
          <dgm:dir/>
          <dgm:resizeHandles val="exact"/>
        </dgm:presLayoutVars>
      </dgm:prSet>
      <dgm:spPr/>
    </dgm:pt>
    <dgm:pt modelId="{DAF141AC-B670-B249-88B6-6D4132C82A07}" type="pres">
      <dgm:prSet presAssocID="{5870F47D-F2B0-C943-8986-EBEF49EDEC66}" presName="node" presStyleLbl="node1" presStyleIdx="0" presStyleCnt="2">
        <dgm:presLayoutVars>
          <dgm:bulletEnabled val="1"/>
        </dgm:presLayoutVars>
      </dgm:prSet>
      <dgm:spPr/>
    </dgm:pt>
    <dgm:pt modelId="{EC7B6607-FD30-4045-A407-872B932D02F0}" type="pres">
      <dgm:prSet presAssocID="{0FD62097-B9F2-9A4D-9CBD-347B9B65BF8C}" presName="sibTrans" presStyleLbl="sibTrans2D1" presStyleIdx="0" presStyleCnt="1"/>
      <dgm:spPr/>
    </dgm:pt>
    <dgm:pt modelId="{5A625EFB-7E2A-A041-A0DA-D5533C79F2FC}" type="pres">
      <dgm:prSet presAssocID="{0FD62097-B9F2-9A4D-9CBD-347B9B65BF8C}" presName="connectorText" presStyleLbl="sibTrans2D1" presStyleIdx="0" presStyleCnt="1"/>
      <dgm:spPr/>
    </dgm:pt>
    <dgm:pt modelId="{CECED08A-DA65-E842-AD06-00E151A69A3D}" type="pres">
      <dgm:prSet presAssocID="{88559550-A15D-BF44-A2EB-2B33DA8277AF}" presName="node" presStyleLbl="node1" presStyleIdx="1" presStyleCnt="2">
        <dgm:presLayoutVars>
          <dgm:bulletEnabled val="1"/>
        </dgm:presLayoutVars>
      </dgm:prSet>
      <dgm:spPr/>
    </dgm:pt>
  </dgm:ptLst>
  <dgm:cxnLst>
    <dgm:cxn modelId="{67160616-635A-784C-B1CA-167980F7082C}" type="presOf" srcId="{0FD62097-B9F2-9A4D-9CBD-347B9B65BF8C}" destId="{EC7B6607-FD30-4045-A407-872B932D02F0}" srcOrd="0" destOrd="0" presId="urn:microsoft.com/office/officeart/2005/8/layout/process1"/>
    <dgm:cxn modelId="{556AD71D-CE7D-E347-9E90-A8F0ED99CF66}" srcId="{46BD8858-169E-4743-9E88-F01D3E8C23E9}" destId="{5870F47D-F2B0-C943-8986-EBEF49EDEC66}" srcOrd="0" destOrd="0" parTransId="{82588117-0FE7-584F-B9BE-F69CCC0C894B}" sibTransId="{0FD62097-B9F2-9A4D-9CBD-347B9B65BF8C}"/>
    <dgm:cxn modelId="{82C57223-DB71-084F-B649-C8BC1FFB1E52}" type="presOf" srcId="{46BD8858-169E-4743-9E88-F01D3E8C23E9}" destId="{53726E1A-36EF-FA42-B68C-1ACCD4F6F8CD}" srcOrd="0" destOrd="0" presId="urn:microsoft.com/office/officeart/2005/8/layout/process1"/>
    <dgm:cxn modelId="{DD1D4149-2663-4740-8784-83CD1CE1747F}" type="presOf" srcId="{0FD62097-B9F2-9A4D-9CBD-347B9B65BF8C}" destId="{5A625EFB-7E2A-A041-A0DA-D5533C79F2FC}" srcOrd="1" destOrd="0" presId="urn:microsoft.com/office/officeart/2005/8/layout/process1"/>
    <dgm:cxn modelId="{E6AD619A-52E7-4949-9E56-276D9A678D1B}" srcId="{46BD8858-169E-4743-9E88-F01D3E8C23E9}" destId="{88559550-A15D-BF44-A2EB-2B33DA8277AF}" srcOrd="1" destOrd="0" parTransId="{EE54A111-6E64-F340-94D8-602709ED15DC}" sibTransId="{8D315C8C-9B1D-1643-98A3-5FDD07712861}"/>
    <dgm:cxn modelId="{984C6BB3-99DB-FC49-A951-18B5954984DC}" type="presOf" srcId="{5870F47D-F2B0-C943-8986-EBEF49EDEC66}" destId="{DAF141AC-B670-B249-88B6-6D4132C82A07}" srcOrd="0" destOrd="0" presId="urn:microsoft.com/office/officeart/2005/8/layout/process1"/>
    <dgm:cxn modelId="{8613CBFB-2886-5340-8A65-C65E75E904A6}" type="presOf" srcId="{88559550-A15D-BF44-A2EB-2B33DA8277AF}" destId="{CECED08A-DA65-E842-AD06-00E151A69A3D}" srcOrd="0" destOrd="0" presId="urn:microsoft.com/office/officeart/2005/8/layout/process1"/>
    <dgm:cxn modelId="{4E3F1134-9683-5547-AC98-08B63EB372AC}" type="presParOf" srcId="{53726E1A-36EF-FA42-B68C-1ACCD4F6F8CD}" destId="{DAF141AC-B670-B249-88B6-6D4132C82A07}" srcOrd="0" destOrd="0" presId="urn:microsoft.com/office/officeart/2005/8/layout/process1"/>
    <dgm:cxn modelId="{E10E9D80-326F-8145-A179-5BE51D0606DC}" type="presParOf" srcId="{53726E1A-36EF-FA42-B68C-1ACCD4F6F8CD}" destId="{EC7B6607-FD30-4045-A407-872B932D02F0}" srcOrd="1" destOrd="0" presId="urn:microsoft.com/office/officeart/2005/8/layout/process1"/>
    <dgm:cxn modelId="{B31CCD57-4BF8-194A-838E-8419B1EE784B}" type="presParOf" srcId="{EC7B6607-FD30-4045-A407-872B932D02F0}" destId="{5A625EFB-7E2A-A041-A0DA-D5533C79F2FC}" srcOrd="0" destOrd="0" presId="urn:microsoft.com/office/officeart/2005/8/layout/process1"/>
    <dgm:cxn modelId="{BFAB93AA-7568-C54F-9D06-9A6C9B873A4F}" type="presParOf" srcId="{53726E1A-36EF-FA42-B68C-1ACCD4F6F8CD}" destId="{CECED08A-DA65-E842-AD06-00E151A69A3D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BD8858-169E-4743-9E88-F01D3E8C23E9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70F47D-F2B0-C943-8986-EBEF49EDEC66}">
      <dgm:prSet phldrT="[Text]"/>
      <dgm:spPr/>
      <dgm:t>
        <a:bodyPr/>
        <a:lstStyle/>
        <a:p>
          <a:r>
            <a:rPr lang="en-US" dirty="0" err="1"/>
            <a:t>Zender</a:t>
          </a:r>
          <a:endParaRPr lang="en-US" dirty="0"/>
        </a:p>
        <a:p>
          <a:r>
            <a:rPr lang="en-US" dirty="0" err="1"/>
            <a:t>Coderen</a:t>
          </a:r>
          <a:endParaRPr lang="en-US" dirty="0"/>
        </a:p>
      </dgm:t>
    </dgm:pt>
    <dgm:pt modelId="{82588117-0FE7-584F-B9BE-F69CCC0C894B}" type="parTrans" cxnId="{556AD71D-CE7D-E347-9E90-A8F0ED99CF66}">
      <dgm:prSet/>
      <dgm:spPr/>
      <dgm:t>
        <a:bodyPr/>
        <a:lstStyle/>
        <a:p>
          <a:endParaRPr lang="en-US"/>
        </a:p>
      </dgm:t>
    </dgm:pt>
    <dgm:pt modelId="{0FD62097-B9F2-9A4D-9CBD-347B9B65BF8C}" type="sibTrans" cxnId="{556AD71D-CE7D-E347-9E90-A8F0ED99CF66}">
      <dgm:prSet/>
      <dgm:spPr/>
      <dgm:t>
        <a:bodyPr/>
        <a:lstStyle/>
        <a:p>
          <a:endParaRPr lang="en-US"/>
        </a:p>
      </dgm:t>
    </dgm:pt>
    <dgm:pt modelId="{88559550-A15D-BF44-A2EB-2B33DA8277AF}">
      <dgm:prSet phldrT="[Text]"/>
      <dgm:spPr/>
      <dgm:t>
        <a:bodyPr/>
        <a:lstStyle/>
        <a:p>
          <a:r>
            <a:rPr lang="en-US" dirty="0" err="1"/>
            <a:t>Ontvanger</a:t>
          </a:r>
          <a:endParaRPr lang="en-US" dirty="0"/>
        </a:p>
        <a:p>
          <a:r>
            <a:rPr lang="en-US" dirty="0" err="1"/>
            <a:t>Decoderen</a:t>
          </a:r>
          <a:endParaRPr lang="en-US" dirty="0"/>
        </a:p>
      </dgm:t>
    </dgm:pt>
    <dgm:pt modelId="{EE54A111-6E64-F340-94D8-602709ED15DC}" type="parTrans" cxnId="{E6AD619A-52E7-4949-9E56-276D9A678D1B}">
      <dgm:prSet/>
      <dgm:spPr/>
      <dgm:t>
        <a:bodyPr/>
        <a:lstStyle/>
        <a:p>
          <a:endParaRPr lang="en-US"/>
        </a:p>
      </dgm:t>
    </dgm:pt>
    <dgm:pt modelId="{8D315C8C-9B1D-1643-98A3-5FDD07712861}" type="sibTrans" cxnId="{E6AD619A-52E7-4949-9E56-276D9A678D1B}">
      <dgm:prSet/>
      <dgm:spPr/>
      <dgm:t>
        <a:bodyPr/>
        <a:lstStyle/>
        <a:p>
          <a:endParaRPr lang="en-US"/>
        </a:p>
      </dgm:t>
    </dgm:pt>
    <dgm:pt modelId="{53726E1A-36EF-FA42-B68C-1ACCD4F6F8CD}" type="pres">
      <dgm:prSet presAssocID="{46BD8858-169E-4743-9E88-F01D3E8C23E9}" presName="Name0" presStyleCnt="0">
        <dgm:presLayoutVars>
          <dgm:dir/>
          <dgm:resizeHandles val="exact"/>
        </dgm:presLayoutVars>
      </dgm:prSet>
      <dgm:spPr/>
    </dgm:pt>
    <dgm:pt modelId="{DAF141AC-B670-B249-88B6-6D4132C82A07}" type="pres">
      <dgm:prSet presAssocID="{5870F47D-F2B0-C943-8986-EBEF49EDEC66}" presName="node" presStyleLbl="node1" presStyleIdx="0" presStyleCnt="2">
        <dgm:presLayoutVars>
          <dgm:bulletEnabled val="1"/>
        </dgm:presLayoutVars>
      </dgm:prSet>
      <dgm:spPr/>
    </dgm:pt>
    <dgm:pt modelId="{EC7B6607-FD30-4045-A407-872B932D02F0}" type="pres">
      <dgm:prSet presAssocID="{0FD62097-B9F2-9A4D-9CBD-347B9B65BF8C}" presName="sibTrans" presStyleLbl="sibTrans2D1" presStyleIdx="0" presStyleCnt="1"/>
      <dgm:spPr/>
    </dgm:pt>
    <dgm:pt modelId="{5A625EFB-7E2A-A041-A0DA-D5533C79F2FC}" type="pres">
      <dgm:prSet presAssocID="{0FD62097-B9F2-9A4D-9CBD-347B9B65BF8C}" presName="connectorText" presStyleLbl="sibTrans2D1" presStyleIdx="0" presStyleCnt="1"/>
      <dgm:spPr/>
    </dgm:pt>
    <dgm:pt modelId="{CECED08A-DA65-E842-AD06-00E151A69A3D}" type="pres">
      <dgm:prSet presAssocID="{88559550-A15D-BF44-A2EB-2B33DA8277AF}" presName="node" presStyleLbl="node1" presStyleIdx="1" presStyleCnt="2">
        <dgm:presLayoutVars>
          <dgm:bulletEnabled val="1"/>
        </dgm:presLayoutVars>
      </dgm:prSet>
      <dgm:spPr/>
    </dgm:pt>
  </dgm:ptLst>
  <dgm:cxnLst>
    <dgm:cxn modelId="{406F9A10-BC25-AE4D-A25A-1FA5D0C3FE6C}" type="presOf" srcId="{0FD62097-B9F2-9A4D-9CBD-347B9B65BF8C}" destId="{EC7B6607-FD30-4045-A407-872B932D02F0}" srcOrd="0" destOrd="0" presId="urn:microsoft.com/office/officeart/2005/8/layout/process1"/>
    <dgm:cxn modelId="{556AD71D-CE7D-E347-9E90-A8F0ED99CF66}" srcId="{46BD8858-169E-4743-9E88-F01D3E8C23E9}" destId="{5870F47D-F2B0-C943-8986-EBEF49EDEC66}" srcOrd="0" destOrd="0" parTransId="{82588117-0FE7-584F-B9BE-F69CCC0C894B}" sibTransId="{0FD62097-B9F2-9A4D-9CBD-347B9B65BF8C}"/>
    <dgm:cxn modelId="{4914DB31-4A76-CE4C-91AE-58ABFC16CBB3}" type="presOf" srcId="{0FD62097-B9F2-9A4D-9CBD-347B9B65BF8C}" destId="{5A625EFB-7E2A-A041-A0DA-D5533C79F2FC}" srcOrd="1" destOrd="0" presId="urn:microsoft.com/office/officeart/2005/8/layout/process1"/>
    <dgm:cxn modelId="{B714A676-DD4C-F546-8313-857209197577}" type="presOf" srcId="{5870F47D-F2B0-C943-8986-EBEF49EDEC66}" destId="{DAF141AC-B670-B249-88B6-6D4132C82A07}" srcOrd="0" destOrd="0" presId="urn:microsoft.com/office/officeart/2005/8/layout/process1"/>
    <dgm:cxn modelId="{E6AD619A-52E7-4949-9E56-276D9A678D1B}" srcId="{46BD8858-169E-4743-9E88-F01D3E8C23E9}" destId="{88559550-A15D-BF44-A2EB-2B33DA8277AF}" srcOrd="1" destOrd="0" parTransId="{EE54A111-6E64-F340-94D8-602709ED15DC}" sibTransId="{8D315C8C-9B1D-1643-98A3-5FDD07712861}"/>
    <dgm:cxn modelId="{395B63B8-4D9B-8047-8050-EB4C394793DB}" type="presOf" srcId="{88559550-A15D-BF44-A2EB-2B33DA8277AF}" destId="{CECED08A-DA65-E842-AD06-00E151A69A3D}" srcOrd="0" destOrd="0" presId="urn:microsoft.com/office/officeart/2005/8/layout/process1"/>
    <dgm:cxn modelId="{AD43B9CA-676D-0340-B808-E42703F9BF53}" type="presOf" srcId="{46BD8858-169E-4743-9E88-F01D3E8C23E9}" destId="{53726E1A-36EF-FA42-B68C-1ACCD4F6F8CD}" srcOrd="0" destOrd="0" presId="urn:microsoft.com/office/officeart/2005/8/layout/process1"/>
    <dgm:cxn modelId="{3C701CFC-C699-604B-A9C4-DEA441A428EE}" type="presParOf" srcId="{53726E1A-36EF-FA42-B68C-1ACCD4F6F8CD}" destId="{DAF141AC-B670-B249-88B6-6D4132C82A07}" srcOrd="0" destOrd="0" presId="urn:microsoft.com/office/officeart/2005/8/layout/process1"/>
    <dgm:cxn modelId="{F2511FF6-9725-EC46-8E75-C54409B94300}" type="presParOf" srcId="{53726E1A-36EF-FA42-B68C-1ACCD4F6F8CD}" destId="{EC7B6607-FD30-4045-A407-872B932D02F0}" srcOrd="1" destOrd="0" presId="urn:microsoft.com/office/officeart/2005/8/layout/process1"/>
    <dgm:cxn modelId="{2AFAE69C-DCEC-5F4A-B2D4-973A8FD59482}" type="presParOf" srcId="{EC7B6607-FD30-4045-A407-872B932D02F0}" destId="{5A625EFB-7E2A-A041-A0DA-D5533C79F2FC}" srcOrd="0" destOrd="0" presId="urn:microsoft.com/office/officeart/2005/8/layout/process1"/>
    <dgm:cxn modelId="{7E3216BD-3DEC-5C4E-A003-361E28FC5613}" type="presParOf" srcId="{53726E1A-36EF-FA42-B68C-1ACCD4F6F8CD}" destId="{CECED08A-DA65-E842-AD06-00E151A69A3D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BD8858-169E-4743-9E88-F01D3E8C23E9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70F47D-F2B0-C943-8986-EBEF49EDEC66}">
      <dgm:prSet phldrT="[Text]"/>
      <dgm:spPr/>
      <dgm:t>
        <a:bodyPr/>
        <a:lstStyle/>
        <a:p>
          <a:r>
            <a:rPr lang="en-US" dirty="0" err="1"/>
            <a:t>Zender</a:t>
          </a:r>
          <a:endParaRPr lang="en-US" dirty="0"/>
        </a:p>
        <a:p>
          <a:r>
            <a:rPr lang="en-US" dirty="0" err="1"/>
            <a:t>Coderen</a:t>
          </a:r>
          <a:endParaRPr lang="en-US" dirty="0"/>
        </a:p>
      </dgm:t>
    </dgm:pt>
    <dgm:pt modelId="{82588117-0FE7-584F-B9BE-F69CCC0C894B}" type="parTrans" cxnId="{556AD71D-CE7D-E347-9E90-A8F0ED99CF66}">
      <dgm:prSet/>
      <dgm:spPr/>
      <dgm:t>
        <a:bodyPr/>
        <a:lstStyle/>
        <a:p>
          <a:endParaRPr lang="en-US"/>
        </a:p>
      </dgm:t>
    </dgm:pt>
    <dgm:pt modelId="{0FD62097-B9F2-9A4D-9CBD-347B9B65BF8C}" type="sibTrans" cxnId="{556AD71D-CE7D-E347-9E90-A8F0ED99CF66}">
      <dgm:prSet/>
      <dgm:spPr/>
      <dgm:t>
        <a:bodyPr/>
        <a:lstStyle/>
        <a:p>
          <a:endParaRPr lang="en-US"/>
        </a:p>
      </dgm:t>
    </dgm:pt>
    <dgm:pt modelId="{88559550-A15D-BF44-A2EB-2B33DA8277AF}">
      <dgm:prSet phldrT="[Text]"/>
      <dgm:spPr/>
      <dgm:t>
        <a:bodyPr/>
        <a:lstStyle/>
        <a:p>
          <a:r>
            <a:rPr lang="en-US" dirty="0" err="1"/>
            <a:t>Ontvanger</a:t>
          </a:r>
          <a:endParaRPr lang="en-US" dirty="0"/>
        </a:p>
        <a:p>
          <a:r>
            <a:rPr lang="en-US" dirty="0" err="1"/>
            <a:t>Decoderen</a:t>
          </a:r>
          <a:endParaRPr lang="en-US" dirty="0"/>
        </a:p>
      </dgm:t>
    </dgm:pt>
    <dgm:pt modelId="{EE54A111-6E64-F340-94D8-602709ED15DC}" type="parTrans" cxnId="{E6AD619A-52E7-4949-9E56-276D9A678D1B}">
      <dgm:prSet/>
      <dgm:spPr/>
      <dgm:t>
        <a:bodyPr/>
        <a:lstStyle/>
        <a:p>
          <a:endParaRPr lang="en-US"/>
        </a:p>
      </dgm:t>
    </dgm:pt>
    <dgm:pt modelId="{8D315C8C-9B1D-1643-98A3-5FDD07712861}" type="sibTrans" cxnId="{E6AD619A-52E7-4949-9E56-276D9A678D1B}">
      <dgm:prSet/>
      <dgm:spPr/>
      <dgm:t>
        <a:bodyPr/>
        <a:lstStyle/>
        <a:p>
          <a:endParaRPr lang="en-US"/>
        </a:p>
      </dgm:t>
    </dgm:pt>
    <dgm:pt modelId="{53726E1A-36EF-FA42-B68C-1ACCD4F6F8CD}" type="pres">
      <dgm:prSet presAssocID="{46BD8858-169E-4743-9E88-F01D3E8C23E9}" presName="Name0" presStyleCnt="0">
        <dgm:presLayoutVars>
          <dgm:dir/>
          <dgm:resizeHandles val="exact"/>
        </dgm:presLayoutVars>
      </dgm:prSet>
      <dgm:spPr/>
    </dgm:pt>
    <dgm:pt modelId="{DAF141AC-B670-B249-88B6-6D4132C82A07}" type="pres">
      <dgm:prSet presAssocID="{5870F47D-F2B0-C943-8986-EBEF49EDEC66}" presName="node" presStyleLbl="node1" presStyleIdx="0" presStyleCnt="2">
        <dgm:presLayoutVars>
          <dgm:bulletEnabled val="1"/>
        </dgm:presLayoutVars>
      </dgm:prSet>
      <dgm:spPr/>
    </dgm:pt>
    <dgm:pt modelId="{EC7B6607-FD30-4045-A407-872B932D02F0}" type="pres">
      <dgm:prSet presAssocID="{0FD62097-B9F2-9A4D-9CBD-347B9B65BF8C}" presName="sibTrans" presStyleLbl="sibTrans2D1" presStyleIdx="0" presStyleCnt="1" custFlipVert="1" custScaleX="301333" custScaleY="174459" custLinFactNeighborX="-12696" custLinFactNeighborY="7179"/>
      <dgm:spPr>
        <a:prstGeom prst="leftRightArrow">
          <a:avLst/>
        </a:prstGeom>
      </dgm:spPr>
    </dgm:pt>
    <dgm:pt modelId="{5A625EFB-7E2A-A041-A0DA-D5533C79F2FC}" type="pres">
      <dgm:prSet presAssocID="{0FD62097-B9F2-9A4D-9CBD-347B9B65BF8C}" presName="connectorText" presStyleLbl="sibTrans2D1" presStyleIdx="0" presStyleCnt="1"/>
      <dgm:spPr/>
    </dgm:pt>
    <dgm:pt modelId="{CECED08A-DA65-E842-AD06-00E151A69A3D}" type="pres">
      <dgm:prSet presAssocID="{88559550-A15D-BF44-A2EB-2B33DA8277AF}" presName="node" presStyleLbl="node1" presStyleIdx="1" presStyleCnt="2">
        <dgm:presLayoutVars>
          <dgm:bulletEnabled val="1"/>
        </dgm:presLayoutVars>
      </dgm:prSet>
      <dgm:spPr/>
    </dgm:pt>
  </dgm:ptLst>
  <dgm:cxnLst>
    <dgm:cxn modelId="{EEBEB519-BB79-664A-809A-7EF085D65A97}" type="presOf" srcId="{0FD62097-B9F2-9A4D-9CBD-347B9B65BF8C}" destId="{EC7B6607-FD30-4045-A407-872B932D02F0}" srcOrd="0" destOrd="0" presId="urn:microsoft.com/office/officeart/2005/8/layout/process1"/>
    <dgm:cxn modelId="{556AD71D-CE7D-E347-9E90-A8F0ED99CF66}" srcId="{46BD8858-169E-4743-9E88-F01D3E8C23E9}" destId="{5870F47D-F2B0-C943-8986-EBEF49EDEC66}" srcOrd="0" destOrd="0" parTransId="{82588117-0FE7-584F-B9BE-F69CCC0C894B}" sibTransId="{0FD62097-B9F2-9A4D-9CBD-347B9B65BF8C}"/>
    <dgm:cxn modelId="{2556B52B-481B-7345-A918-F2B982DF3E76}" type="presOf" srcId="{5870F47D-F2B0-C943-8986-EBEF49EDEC66}" destId="{DAF141AC-B670-B249-88B6-6D4132C82A07}" srcOrd="0" destOrd="0" presId="urn:microsoft.com/office/officeart/2005/8/layout/process1"/>
    <dgm:cxn modelId="{CBF27E30-3A5E-4348-A40E-A1344D32EAA9}" type="presOf" srcId="{88559550-A15D-BF44-A2EB-2B33DA8277AF}" destId="{CECED08A-DA65-E842-AD06-00E151A69A3D}" srcOrd="0" destOrd="0" presId="urn:microsoft.com/office/officeart/2005/8/layout/process1"/>
    <dgm:cxn modelId="{8C79D392-0E03-0A4A-85A6-B387443C03A3}" type="presOf" srcId="{46BD8858-169E-4743-9E88-F01D3E8C23E9}" destId="{53726E1A-36EF-FA42-B68C-1ACCD4F6F8CD}" srcOrd="0" destOrd="0" presId="urn:microsoft.com/office/officeart/2005/8/layout/process1"/>
    <dgm:cxn modelId="{E6AD619A-52E7-4949-9E56-276D9A678D1B}" srcId="{46BD8858-169E-4743-9E88-F01D3E8C23E9}" destId="{88559550-A15D-BF44-A2EB-2B33DA8277AF}" srcOrd="1" destOrd="0" parTransId="{EE54A111-6E64-F340-94D8-602709ED15DC}" sibTransId="{8D315C8C-9B1D-1643-98A3-5FDD07712861}"/>
    <dgm:cxn modelId="{3AEE48FE-A2F5-0E4E-986B-F989D92B07A2}" type="presOf" srcId="{0FD62097-B9F2-9A4D-9CBD-347B9B65BF8C}" destId="{5A625EFB-7E2A-A041-A0DA-D5533C79F2FC}" srcOrd="1" destOrd="0" presId="urn:microsoft.com/office/officeart/2005/8/layout/process1"/>
    <dgm:cxn modelId="{6E277E66-F767-5F4D-9E61-CF51550D58CA}" type="presParOf" srcId="{53726E1A-36EF-FA42-B68C-1ACCD4F6F8CD}" destId="{DAF141AC-B670-B249-88B6-6D4132C82A07}" srcOrd="0" destOrd="0" presId="urn:microsoft.com/office/officeart/2005/8/layout/process1"/>
    <dgm:cxn modelId="{99806586-36C5-B441-B3F3-BA9BEA059127}" type="presParOf" srcId="{53726E1A-36EF-FA42-B68C-1ACCD4F6F8CD}" destId="{EC7B6607-FD30-4045-A407-872B932D02F0}" srcOrd="1" destOrd="0" presId="urn:microsoft.com/office/officeart/2005/8/layout/process1"/>
    <dgm:cxn modelId="{FB0053DC-49FA-264C-ACA0-4E99957C212C}" type="presParOf" srcId="{EC7B6607-FD30-4045-A407-872B932D02F0}" destId="{5A625EFB-7E2A-A041-A0DA-D5533C79F2FC}" srcOrd="0" destOrd="0" presId="urn:microsoft.com/office/officeart/2005/8/layout/process1"/>
    <dgm:cxn modelId="{7735300C-59AE-F940-A7E7-002221010520}" type="presParOf" srcId="{53726E1A-36EF-FA42-B68C-1ACCD4F6F8CD}" destId="{CECED08A-DA65-E842-AD06-00E151A69A3D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BD8858-169E-4743-9E88-F01D3E8C23E9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70F47D-F2B0-C943-8986-EBEF49EDEC66}">
      <dgm:prSet phldrT="[Text]"/>
      <dgm:spPr/>
      <dgm:t>
        <a:bodyPr/>
        <a:lstStyle/>
        <a:p>
          <a:r>
            <a:rPr lang="en-US" dirty="0" err="1"/>
            <a:t>Zender</a:t>
          </a:r>
          <a:endParaRPr lang="en-US" dirty="0"/>
        </a:p>
        <a:p>
          <a:r>
            <a:rPr lang="en-US" dirty="0" err="1"/>
            <a:t>Coderen</a:t>
          </a:r>
          <a:endParaRPr lang="en-US" dirty="0"/>
        </a:p>
      </dgm:t>
    </dgm:pt>
    <dgm:pt modelId="{82588117-0FE7-584F-B9BE-F69CCC0C894B}" type="parTrans" cxnId="{556AD71D-CE7D-E347-9E90-A8F0ED99CF66}">
      <dgm:prSet/>
      <dgm:spPr/>
      <dgm:t>
        <a:bodyPr/>
        <a:lstStyle/>
        <a:p>
          <a:endParaRPr lang="en-US"/>
        </a:p>
      </dgm:t>
    </dgm:pt>
    <dgm:pt modelId="{0FD62097-B9F2-9A4D-9CBD-347B9B65BF8C}" type="sibTrans" cxnId="{556AD71D-CE7D-E347-9E90-A8F0ED99CF66}">
      <dgm:prSet/>
      <dgm:spPr/>
      <dgm:t>
        <a:bodyPr/>
        <a:lstStyle/>
        <a:p>
          <a:endParaRPr lang="en-US"/>
        </a:p>
      </dgm:t>
    </dgm:pt>
    <dgm:pt modelId="{88559550-A15D-BF44-A2EB-2B33DA8277AF}">
      <dgm:prSet phldrT="[Text]"/>
      <dgm:spPr/>
      <dgm:t>
        <a:bodyPr/>
        <a:lstStyle/>
        <a:p>
          <a:r>
            <a:rPr lang="en-US" dirty="0" err="1"/>
            <a:t>Ontvanger</a:t>
          </a:r>
          <a:endParaRPr lang="en-US" dirty="0"/>
        </a:p>
        <a:p>
          <a:r>
            <a:rPr lang="en-US" dirty="0" err="1"/>
            <a:t>Decoderen</a:t>
          </a:r>
          <a:endParaRPr lang="en-US" dirty="0"/>
        </a:p>
      </dgm:t>
    </dgm:pt>
    <dgm:pt modelId="{EE54A111-6E64-F340-94D8-602709ED15DC}" type="parTrans" cxnId="{E6AD619A-52E7-4949-9E56-276D9A678D1B}">
      <dgm:prSet/>
      <dgm:spPr/>
      <dgm:t>
        <a:bodyPr/>
        <a:lstStyle/>
        <a:p>
          <a:endParaRPr lang="en-US"/>
        </a:p>
      </dgm:t>
    </dgm:pt>
    <dgm:pt modelId="{8D315C8C-9B1D-1643-98A3-5FDD07712861}" type="sibTrans" cxnId="{E6AD619A-52E7-4949-9E56-276D9A678D1B}">
      <dgm:prSet/>
      <dgm:spPr/>
      <dgm:t>
        <a:bodyPr/>
        <a:lstStyle/>
        <a:p>
          <a:endParaRPr lang="en-US"/>
        </a:p>
      </dgm:t>
    </dgm:pt>
    <dgm:pt modelId="{53726E1A-36EF-FA42-B68C-1ACCD4F6F8CD}" type="pres">
      <dgm:prSet presAssocID="{46BD8858-169E-4743-9E88-F01D3E8C23E9}" presName="Name0" presStyleCnt="0">
        <dgm:presLayoutVars>
          <dgm:dir/>
          <dgm:resizeHandles val="exact"/>
        </dgm:presLayoutVars>
      </dgm:prSet>
      <dgm:spPr/>
    </dgm:pt>
    <dgm:pt modelId="{DAF141AC-B670-B249-88B6-6D4132C82A07}" type="pres">
      <dgm:prSet presAssocID="{5870F47D-F2B0-C943-8986-EBEF49EDEC66}" presName="node" presStyleLbl="node1" presStyleIdx="0" presStyleCnt="2">
        <dgm:presLayoutVars>
          <dgm:bulletEnabled val="1"/>
        </dgm:presLayoutVars>
      </dgm:prSet>
      <dgm:spPr/>
    </dgm:pt>
    <dgm:pt modelId="{EC7B6607-FD30-4045-A407-872B932D02F0}" type="pres">
      <dgm:prSet presAssocID="{0FD62097-B9F2-9A4D-9CBD-347B9B65BF8C}" presName="sibTrans" presStyleLbl="sibTrans2D1" presStyleIdx="0" presStyleCnt="1" custFlipVert="1" custScaleX="301333" custScaleY="174459" custLinFactNeighborX="-12696" custLinFactNeighborY="7179"/>
      <dgm:spPr>
        <a:prstGeom prst="leftRightArrow">
          <a:avLst/>
        </a:prstGeom>
      </dgm:spPr>
    </dgm:pt>
    <dgm:pt modelId="{5A625EFB-7E2A-A041-A0DA-D5533C79F2FC}" type="pres">
      <dgm:prSet presAssocID="{0FD62097-B9F2-9A4D-9CBD-347B9B65BF8C}" presName="connectorText" presStyleLbl="sibTrans2D1" presStyleIdx="0" presStyleCnt="1"/>
      <dgm:spPr/>
    </dgm:pt>
    <dgm:pt modelId="{CECED08A-DA65-E842-AD06-00E151A69A3D}" type="pres">
      <dgm:prSet presAssocID="{88559550-A15D-BF44-A2EB-2B33DA8277AF}" presName="node" presStyleLbl="node1" presStyleIdx="1" presStyleCnt="2">
        <dgm:presLayoutVars>
          <dgm:bulletEnabled val="1"/>
        </dgm:presLayoutVars>
      </dgm:prSet>
      <dgm:spPr/>
    </dgm:pt>
  </dgm:ptLst>
  <dgm:cxnLst>
    <dgm:cxn modelId="{70FBE606-A7E2-934D-A952-92044F9C83D3}" type="presOf" srcId="{46BD8858-169E-4743-9E88-F01D3E8C23E9}" destId="{53726E1A-36EF-FA42-B68C-1ACCD4F6F8CD}" srcOrd="0" destOrd="0" presId="urn:microsoft.com/office/officeart/2005/8/layout/process1"/>
    <dgm:cxn modelId="{556AD71D-CE7D-E347-9E90-A8F0ED99CF66}" srcId="{46BD8858-169E-4743-9E88-F01D3E8C23E9}" destId="{5870F47D-F2B0-C943-8986-EBEF49EDEC66}" srcOrd="0" destOrd="0" parTransId="{82588117-0FE7-584F-B9BE-F69CCC0C894B}" sibTransId="{0FD62097-B9F2-9A4D-9CBD-347B9B65BF8C}"/>
    <dgm:cxn modelId="{13724B43-4AE2-B24B-A52A-EA9E3D6929D0}" type="presOf" srcId="{0FD62097-B9F2-9A4D-9CBD-347B9B65BF8C}" destId="{EC7B6607-FD30-4045-A407-872B932D02F0}" srcOrd="0" destOrd="0" presId="urn:microsoft.com/office/officeart/2005/8/layout/process1"/>
    <dgm:cxn modelId="{F9740E45-2D60-544D-9E59-33C594253920}" type="presOf" srcId="{5870F47D-F2B0-C943-8986-EBEF49EDEC66}" destId="{DAF141AC-B670-B249-88B6-6D4132C82A07}" srcOrd="0" destOrd="0" presId="urn:microsoft.com/office/officeart/2005/8/layout/process1"/>
    <dgm:cxn modelId="{E6AD619A-52E7-4949-9E56-276D9A678D1B}" srcId="{46BD8858-169E-4743-9E88-F01D3E8C23E9}" destId="{88559550-A15D-BF44-A2EB-2B33DA8277AF}" srcOrd="1" destOrd="0" parTransId="{EE54A111-6E64-F340-94D8-602709ED15DC}" sibTransId="{8D315C8C-9B1D-1643-98A3-5FDD07712861}"/>
    <dgm:cxn modelId="{3CC3BEA5-BEB5-DB4C-A055-995A9915E69B}" type="presOf" srcId="{88559550-A15D-BF44-A2EB-2B33DA8277AF}" destId="{CECED08A-DA65-E842-AD06-00E151A69A3D}" srcOrd="0" destOrd="0" presId="urn:microsoft.com/office/officeart/2005/8/layout/process1"/>
    <dgm:cxn modelId="{913123BA-49C7-FE4C-9331-1B5E16B0914B}" type="presOf" srcId="{0FD62097-B9F2-9A4D-9CBD-347B9B65BF8C}" destId="{5A625EFB-7E2A-A041-A0DA-D5533C79F2FC}" srcOrd="1" destOrd="0" presId="urn:microsoft.com/office/officeart/2005/8/layout/process1"/>
    <dgm:cxn modelId="{05582CE7-DB24-9440-89FB-743359BF6EF6}" type="presParOf" srcId="{53726E1A-36EF-FA42-B68C-1ACCD4F6F8CD}" destId="{DAF141AC-B670-B249-88B6-6D4132C82A07}" srcOrd="0" destOrd="0" presId="urn:microsoft.com/office/officeart/2005/8/layout/process1"/>
    <dgm:cxn modelId="{5CC5C542-A521-F647-88DD-4B1FF3620DC7}" type="presParOf" srcId="{53726E1A-36EF-FA42-B68C-1ACCD4F6F8CD}" destId="{EC7B6607-FD30-4045-A407-872B932D02F0}" srcOrd="1" destOrd="0" presId="urn:microsoft.com/office/officeart/2005/8/layout/process1"/>
    <dgm:cxn modelId="{BE6A623B-402F-1B46-A44E-EE77EE60030A}" type="presParOf" srcId="{EC7B6607-FD30-4045-A407-872B932D02F0}" destId="{5A625EFB-7E2A-A041-A0DA-D5533C79F2FC}" srcOrd="0" destOrd="0" presId="urn:microsoft.com/office/officeart/2005/8/layout/process1"/>
    <dgm:cxn modelId="{5C0B375E-7BEB-2243-972F-B2D68D4D77B1}" type="presParOf" srcId="{53726E1A-36EF-FA42-B68C-1ACCD4F6F8CD}" destId="{CECED08A-DA65-E842-AD06-00E151A69A3D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141AC-B670-B249-88B6-6D4132C82A07}">
      <dsp:nvSpPr>
        <dsp:cNvPr id="0" name=""/>
        <dsp:cNvSpPr/>
      </dsp:nvSpPr>
      <dsp:spPr>
        <a:xfrm>
          <a:off x="1673" y="961299"/>
          <a:ext cx="3569001" cy="21414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 err="1"/>
            <a:t>Zender</a:t>
          </a:r>
          <a:endParaRPr lang="en-US" sz="5100" kern="1200" dirty="0"/>
        </a:p>
      </dsp:txBody>
      <dsp:txXfrm>
        <a:off x="64392" y="1024018"/>
        <a:ext cx="3443563" cy="2015963"/>
      </dsp:txXfrm>
    </dsp:sp>
    <dsp:sp modelId="{EC7B6607-FD30-4045-A407-872B932D02F0}">
      <dsp:nvSpPr>
        <dsp:cNvPr id="0" name=""/>
        <dsp:cNvSpPr/>
      </dsp:nvSpPr>
      <dsp:spPr>
        <a:xfrm>
          <a:off x="2952327" y="1599950"/>
          <a:ext cx="2275075" cy="8851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>
              <a:solidFill>
                <a:srgbClr val="000000"/>
              </a:solidFill>
            </a:rPr>
            <a:t>Boodschap</a:t>
          </a:r>
          <a:endParaRPr lang="en-US" sz="3100" kern="1200" dirty="0">
            <a:solidFill>
              <a:srgbClr val="000000"/>
            </a:solidFill>
          </a:endParaRPr>
        </a:p>
      </dsp:txBody>
      <dsp:txXfrm>
        <a:off x="2952327" y="1776972"/>
        <a:ext cx="2009541" cy="531068"/>
      </dsp:txXfrm>
    </dsp:sp>
    <dsp:sp modelId="{CECED08A-DA65-E842-AD06-00E151A69A3D}">
      <dsp:nvSpPr>
        <dsp:cNvPr id="0" name=""/>
        <dsp:cNvSpPr/>
      </dsp:nvSpPr>
      <dsp:spPr>
        <a:xfrm>
          <a:off x="4998276" y="961299"/>
          <a:ext cx="3569001" cy="21414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 err="1"/>
            <a:t>Ontvanger</a:t>
          </a:r>
          <a:endParaRPr lang="en-US" sz="5100" kern="1200" dirty="0"/>
        </a:p>
      </dsp:txBody>
      <dsp:txXfrm>
        <a:off x="5060995" y="1024018"/>
        <a:ext cx="3443563" cy="20159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141AC-B670-B249-88B6-6D4132C82A07}">
      <dsp:nvSpPr>
        <dsp:cNvPr id="0" name=""/>
        <dsp:cNvSpPr/>
      </dsp:nvSpPr>
      <dsp:spPr>
        <a:xfrm>
          <a:off x="1190" y="1270297"/>
          <a:ext cx="2539007" cy="1523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Zender</a:t>
          </a:r>
          <a:endParaRPr lang="en-US" sz="3500" kern="1200" dirty="0"/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Coderen</a:t>
          </a:r>
          <a:endParaRPr lang="en-US" sz="3500" kern="1200" dirty="0"/>
        </a:p>
      </dsp:txBody>
      <dsp:txXfrm>
        <a:off x="45809" y="1314916"/>
        <a:ext cx="2449769" cy="1434166"/>
      </dsp:txXfrm>
    </dsp:sp>
    <dsp:sp modelId="{EC7B6607-FD30-4045-A407-872B932D02F0}">
      <dsp:nvSpPr>
        <dsp:cNvPr id="0" name=""/>
        <dsp:cNvSpPr/>
      </dsp:nvSpPr>
      <dsp:spPr>
        <a:xfrm>
          <a:off x="2794099" y="1717163"/>
          <a:ext cx="538269" cy="6296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2794099" y="1843098"/>
        <a:ext cx="376788" cy="377803"/>
      </dsp:txXfrm>
    </dsp:sp>
    <dsp:sp modelId="{CECED08A-DA65-E842-AD06-00E151A69A3D}">
      <dsp:nvSpPr>
        <dsp:cNvPr id="0" name=""/>
        <dsp:cNvSpPr/>
      </dsp:nvSpPr>
      <dsp:spPr>
        <a:xfrm>
          <a:off x="3555801" y="1270297"/>
          <a:ext cx="2539007" cy="1523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Ontvanger</a:t>
          </a:r>
          <a:endParaRPr lang="en-US" sz="3500" kern="1200" dirty="0"/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Decoderen</a:t>
          </a:r>
          <a:endParaRPr lang="en-US" sz="3500" kern="1200" dirty="0"/>
        </a:p>
      </dsp:txBody>
      <dsp:txXfrm>
        <a:off x="3600420" y="1314916"/>
        <a:ext cx="2449769" cy="14341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141AC-B670-B249-88B6-6D4132C82A07}">
      <dsp:nvSpPr>
        <dsp:cNvPr id="0" name=""/>
        <dsp:cNvSpPr/>
      </dsp:nvSpPr>
      <dsp:spPr>
        <a:xfrm>
          <a:off x="1190" y="1270297"/>
          <a:ext cx="2539007" cy="1523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Zender</a:t>
          </a:r>
          <a:endParaRPr lang="en-US" sz="3500" kern="1200" dirty="0"/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Coderen</a:t>
          </a:r>
          <a:endParaRPr lang="en-US" sz="3500" kern="1200" dirty="0"/>
        </a:p>
      </dsp:txBody>
      <dsp:txXfrm>
        <a:off x="45809" y="1314916"/>
        <a:ext cx="2449769" cy="1434166"/>
      </dsp:txXfrm>
    </dsp:sp>
    <dsp:sp modelId="{EC7B6607-FD30-4045-A407-872B932D02F0}">
      <dsp:nvSpPr>
        <dsp:cNvPr id="0" name=""/>
        <dsp:cNvSpPr/>
      </dsp:nvSpPr>
      <dsp:spPr>
        <a:xfrm>
          <a:off x="2794099" y="1717163"/>
          <a:ext cx="538269" cy="62967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2794099" y="1843098"/>
        <a:ext cx="376788" cy="377803"/>
      </dsp:txXfrm>
    </dsp:sp>
    <dsp:sp modelId="{CECED08A-DA65-E842-AD06-00E151A69A3D}">
      <dsp:nvSpPr>
        <dsp:cNvPr id="0" name=""/>
        <dsp:cNvSpPr/>
      </dsp:nvSpPr>
      <dsp:spPr>
        <a:xfrm>
          <a:off x="3555801" y="1270297"/>
          <a:ext cx="2539007" cy="1523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Ontvanger</a:t>
          </a:r>
          <a:endParaRPr lang="en-US" sz="3500" kern="1200" dirty="0"/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Decoderen</a:t>
          </a:r>
          <a:endParaRPr lang="en-US" sz="3500" kern="1200" dirty="0"/>
        </a:p>
      </dsp:txBody>
      <dsp:txXfrm>
        <a:off x="3600420" y="1314916"/>
        <a:ext cx="2449769" cy="14341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141AC-B670-B249-88B6-6D4132C82A07}">
      <dsp:nvSpPr>
        <dsp:cNvPr id="0" name=""/>
        <dsp:cNvSpPr/>
      </dsp:nvSpPr>
      <dsp:spPr>
        <a:xfrm>
          <a:off x="1190" y="1270297"/>
          <a:ext cx="2539007" cy="1523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Zender</a:t>
          </a:r>
          <a:endParaRPr lang="en-US" sz="3500" kern="1200" dirty="0"/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Coderen</a:t>
          </a:r>
          <a:endParaRPr lang="en-US" sz="3500" kern="1200" dirty="0"/>
        </a:p>
      </dsp:txBody>
      <dsp:txXfrm>
        <a:off x="45809" y="1314916"/>
        <a:ext cx="2449769" cy="1434166"/>
      </dsp:txXfrm>
    </dsp:sp>
    <dsp:sp modelId="{EC7B6607-FD30-4045-A407-872B932D02F0}">
      <dsp:nvSpPr>
        <dsp:cNvPr id="0" name=""/>
        <dsp:cNvSpPr/>
      </dsp:nvSpPr>
      <dsp:spPr>
        <a:xfrm flipV="1">
          <a:off x="2183903" y="1527942"/>
          <a:ext cx="1621984" cy="1098522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 rot="10800000">
        <a:off x="2183903" y="1747646"/>
        <a:ext cx="1292427" cy="659114"/>
      </dsp:txXfrm>
    </dsp:sp>
    <dsp:sp modelId="{CECED08A-DA65-E842-AD06-00E151A69A3D}">
      <dsp:nvSpPr>
        <dsp:cNvPr id="0" name=""/>
        <dsp:cNvSpPr/>
      </dsp:nvSpPr>
      <dsp:spPr>
        <a:xfrm>
          <a:off x="3555801" y="1270297"/>
          <a:ext cx="2539007" cy="1523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Ontvanger</a:t>
          </a:r>
          <a:endParaRPr lang="en-US" sz="3500" kern="1200" dirty="0"/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Decoderen</a:t>
          </a:r>
          <a:endParaRPr lang="en-US" sz="3500" kern="1200" dirty="0"/>
        </a:p>
      </dsp:txBody>
      <dsp:txXfrm>
        <a:off x="3600420" y="1314916"/>
        <a:ext cx="2449769" cy="14341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141AC-B670-B249-88B6-6D4132C82A07}">
      <dsp:nvSpPr>
        <dsp:cNvPr id="0" name=""/>
        <dsp:cNvSpPr/>
      </dsp:nvSpPr>
      <dsp:spPr>
        <a:xfrm>
          <a:off x="1190" y="1270297"/>
          <a:ext cx="2539007" cy="1523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Zender</a:t>
          </a:r>
          <a:endParaRPr lang="en-US" sz="3500" kern="1200" dirty="0"/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Coderen</a:t>
          </a:r>
          <a:endParaRPr lang="en-US" sz="3500" kern="1200" dirty="0"/>
        </a:p>
      </dsp:txBody>
      <dsp:txXfrm>
        <a:off x="45809" y="1314916"/>
        <a:ext cx="2449769" cy="1434166"/>
      </dsp:txXfrm>
    </dsp:sp>
    <dsp:sp modelId="{EC7B6607-FD30-4045-A407-872B932D02F0}">
      <dsp:nvSpPr>
        <dsp:cNvPr id="0" name=""/>
        <dsp:cNvSpPr/>
      </dsp:nvSpPr>
      <dsp:spPr>
        <a:xfrm flipV="1">
          <a:off x="2183903" y="1527942"/>
          <a:ext cx="1621984" cy="1098522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 rot="10800000">
        <a:off x="2183903" y="1747646"/>
        <a:ext cx="1292427" cy="659114"/>
      </dsp:txXfrm>
    </dsp:sp>
    <dsp:sp modelId="{CECED08A-DA65-E842-AD06-00E151A69A3D}">
      <dsp:nvSpPr>
        <dsp:cNvPr id="0" name=""/>
        <dsp:cNvSpPr/>
      </dsp:nvSpPr>
      <dsp:spPr>
        <a:xfrm>
          <a:off x="3555801" y="1270297"/>
          <a:ext cx="2539007" cy="1523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Ontvanger</a:t>
          </a:r>
          <a:endParaRPr lang="en-US" sz="3500" kern="1200" dirty="0"/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Decoderen</a:t>
          </a:r>
          <a:endParaRPr lang="en-US" sz="3500" kern="1200" dirty="0"/>
        </a:p>
      </dsp:txBody>
      <dsp:txXfrm>
        <a:off x="3600420" y="1314916"/>
        <a:ext cx="2449769" cy="1434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C1302-E541-6D45-82C0-900CA8D39E2C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1CBB0-F169-AD42-9E9F-53A520E970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26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Zender codeert de boodschap</a:t>
            </a:r>
          </a:p>
          <a:p>
            <a:r>
              <a:rPr lang="nl-NL" dirty="0"/>
              <a:t>Ontvanger decodeert de boodschap.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1CBB0-F169-AD42-9E9F-53A520E970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06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Door ‘feedback’ van de ontvanger, kan de zender zien of en hoe de boodschap aankomt. </a:t>
            </a:r>
          </a:p>
          <a:p>
            <a:r>
              <a:rPr lang="nl-NL" dirty="0"/>
              <a:t>Kijkt hij vragend? Is zij afgeleid? </a:t>
            </a:r>
            <a:r>
              <a:rPr lang="nl-NL" dirty="0" err="1"/>
              <a:t>etc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1CBB0-F169-AD42-9E9F-53A520E970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70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1CBB0-F169-AD42-9E9F-53A520E970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44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bv</a:t>
            </a:r>
            <a:r>
              <a:rPr lang="en-US" dirty="0"/>
              <a:t> </a:t>
            </a:r>
          </a:p>
          <a:p>
            <a:r>
              <a:rPr lang="en-US" dirty="0" err="1"/>
              <a:t>gekke</a:t>
            </a:r>
            <a:r>
              <a:rPr lang="en-US" dirty="0"/>
              <a:t> </a:t>
            </a:r>
            <a:r>
              <a:rPr lang="en-US" dirty="0" err="1"/>
              <a:t>bekken</a:t>
            </a:r>
            <a:endParaRPr lang="en-US" dirty="0"/>
          </a:p>
          <a:p>
            <a:r>
              <a:rPr lang="en-US" dirty="0" err="1"/>
              <a:t>spraakgebrek</a:t>
            </a:r>
            <a:endParaRPr lang="en-US" dirty="0"/>
          </a:p>
          <a:p>
            <a:r>
              <a:rPr lang="en-US" dirty="0" err="1"/>
              <a:t>puistje</a:t>
            </a:r>
            <a:r>
              <a:rPr lang="en-US" dirty="0"/>
              <a:t> op je </a:t>
            </a:r>
            <a:r>
              <a:rPr lang="en-US" dirty="0" err="1"/>
              <a:t>neus</a:t>
            </a:r>
            <a:endParaRPr lang="en-US" dirty="0"/>
          </a:p>
          <a:p>
            <a:r>
              <a:rPr lang="en-US" dirty="0" err="1"/>
              <a:t>slechte</a:t>
            </a:r>
            <a:r>
              <a:rPr lang="en-US" baseline="0" dirty="0"/>
              <a:t> </a:t>
            </a:r>
            <a:r>
              <a:rPr lang="en-US" baseline="0" dirty="0" err="1"/>
              <a:t>adem</a:t>
            </a:r>
            <a:endParaRPr lang="en-US" baseline="0" dirty="0"/>
          </a:p>
          <a:p>
            <a:r>
              <a:rPr lang="en-US" baseline="0" dirty="0" err="1"/>
              <a:t>mooie</a:t>
            </a:r>
            <a:r>
              <a:rPr lang="en-US" baseline="0" dirty="0"/>
              <a:t> man</a:t>
            </a:r>
          </a:p>
          <a:p>
            <a:r>
              <a:rPr lang="en-US" baseline="0" dirty="0" err="1"/>
              <a:t>Gedachten</a:t>
            </a:r>
            <a:r>
              <a:rPr lang="en-US" baseline="0" dirty="0"/>
              <a:t>: </a:t>
            </a:r>
            <a:r>
              <a:rPr lang="en-US" baseline="0" dirty="0" err="1"/>
              <a:t>wat</a:t>
            </a:r>
            <a:r>
              <a:rPr lang="en-US" baseline="0" dirty="0"/>
              <a:t> </a:t>
            </a:r>
            <a:r>
              <a:rPr lang="en-US" baseline="0" dirty="0" err="1"/>
              <a:t>zou</a:t>
            </a:r>
            <a:r>
              <a:rPr lang="en-US" baseline="0" dirty="0"/>
              <a:t> </a:t>
            </a:r>
            <a:r>
              <a:rPr lang="en-US" baseline="0" dirty="0" err="1"/>
              <a:t>hij</a:t>
            </a:r>
            <a:r>
              <a:rPr lang="en-US" baseline="0" dirty="0"/>
              <a:t> </a:t>
            </a:r>
            <a:r>
              <a:rPr lang="en-US" baseline="0" dirty="0" err="1"/>
              <a:t>bedoelen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1CBB0-F169-AD42-9E9F-53A520E970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00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bv</a:t>
            </a:r>
            <a:r>
              <a:rPr lang="en-US" dirty="0"/>
              <a:t> </a:t>
            </a:r>
          </a:p>
          <a:p>
            <a:r>
              <a:rPr lang="en-US" dirty="0" err="1"/>
              <a:t>sinterklaas</a:t>
            </a:r>
            <a:r>
              <a:rPr lang="en-US" dirty="0"/>
              <a:t> </a:t>
            </a:r>
            <a:r>
              <a:rPr lang="en-US" dirty="0" err="1"/>
              <a:t>loopt</a:t>
            </a:r>
            <a:r>
              <a:rPr lang="en-US" dirty="0"/>
              <a:t> door de gang</a:t>
            </a:r>
          </a:p>
          <a:p>
            <a:r>
              <a:rPr lang="en-US" dirty="0" err="1"/>
              <a:t>telefoontje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iemand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volgende</a:t>
            </a:r>
            <a:r>
              <a:rPr lang="en-US" dirty="0"/>
              <a:t> </a:t>
            </a:r>
            <a:r>
              <a:rPr lang="en-US" dirty="0" err="1"/>
              <a:t>tafel</a:t>
            </a:r>
            <a:endParaRPr lang="en-US" dirty="0"/>
          </a:p>
          <a:p>
            <a:r>
              <a:rPr lang="en-US" dirty="0" err="1"/>
              <a:t>regenbui</a:t>
            </a:r>
            <a:r>
              <a:rPr lang="en-US" baseline="0" dirty="0"/>
              <a:t> en </a:t>
            </a:r>
            <a:r>
              <a:rPr lang="en-US" baseline="0" dirty="0" err="1"/>
              <a:t>onweer</a:t>
            </a:r>
            <a:endParaRPr lang="en-US" baseline="0" dirty="0"/>
          </a:p>
          <a:p>
            <a:r>
              <a:rPr lang="en-US" dirty="0" err="1"/>
              <a:t>Luchtalarm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1CBB0-F169-AD42-9E9F-53A520E970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00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1CBB0-F169-AD42-9E9F-53A520E970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52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249200" y="274680"/>
            <a:ext cx="7437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1249200" y="1600200"/>
            <a:ext cx="74372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1249200" y="3963600"/>
            <a:ext cx="74372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249200" y="274680"/>
            <a:ext cx="7437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249200" y="1600200"/>
            <a:ext cx="36291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60160" y="1600200"/>
            <a:ext cx="36291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5060160" y="3963600"/>
            <a:ext cx="36291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1249200" y="3963600"/>
            <a:ext cx="36291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1249200" y="274680"/>
            <a:ext cx="7437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1249200" y="1600200"/>
            <a:ext cx="36291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060160" y="1600200"/>
            <a:ext cx="36291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249200" y="274680"/>
            <a:ext cx="7437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1249200" y="1600200"/>
            <a:ext cx="7437240" cy="45259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249200" y="274680"/>
            <a:ext cx="7437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1249200" y="1600200"/>
            <a:ext cx="743724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49200" y="274680"/>
            <a:ext cx="7437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249200" y="1600200"/>
            <a:ext cx="362916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60160" y="1600200"/>
            <a:ext cx="362916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249200" y="274680"/>
            <a:ext cx="7437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1249200" y="274680"/>
            <a:ext cx="7437240" cy="585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249200" y="274680"/>
            <a:ext cx="7437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1249200" y="1600200"/>
            <a:ext cx="36291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1249200" y="3963600"/>
            <a:ext cx="36291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060160" y="1600200"/>
            <a:ext cx="362916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249200" y="274680"/>
            <a:ext cx="7437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1249200" y="1600200"/>
            <a:ext cx="362916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060160" y="1600200"/>
            <a:ext cx="36291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60160" y="3963600"/>
            <a:ext cx="36291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249200" y="274680"/>
            <a:ext cx="7437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1249200" y="1600200"/>
            <a:ext cx="36291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60160" y="1600200"/>
            <a:ext cx="36291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1249200" y="3963600"/>
            <a:ext cx="743688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trecht vervolgslide.jpg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pic>
        <p:nvPicPr>
          <p:cNvPr id="8" name="Afbeelding 8"/>
          <p:cNvPicPr/>
          <p:nvPr/>
        </p:nvPicPr>
        <p:blipFill>
          <a:blip r:embed="rId15"/>
          <a:stretch>
            <a:fillRect/>
          </a:stretch>
        </p:blipFill>
        <p:spPr>
          <a:xfrm>
            <a:off x="-9720" y="369000"/>
            <a:ext cx="1008000" cy="631440"/>
          </a:xfrm>
          <a:prstGeom prst="rect">
            <a:avLst/>
          </a:prstGeom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nl-NL" sz="3200" b="1">
                <a:solidFill>
                  <a:srgbClr val="000000"/>
                </a:solidFill>
                <a:latin typeface="Arial"/>
              </a:rPr>
              <a:t>Click to edit the title text formatTitelstijl van model bewerken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dt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10/27/14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ftr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vul hier een tekst in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61E18141-F181-4101-81F1-E1F1D1F1E161}" type="slidenum">
              <a:rPr lang="en-US">
                <a:solidFill>
                  <a:srgbClr val="000000"/>
                </a:solidFill>
                <a:latin typeface="Arial"/>
              </a:rPr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nl-NL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nl-NL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nl-NL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nl-NL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nl-NL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nl-NL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nl-NL"/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utrecht titelslide def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800" cy="6845040"/>
          </a:xfrm>
          <a:prstGeom prst="rect">
            <a:avLst/>
          </a:prstGeom>
        </p:spPr>
      </p:pic>
      <p:sp>
        <p:nvSpPr>
          <p:cNvPr id="79" name="CustomShape 1"/>
          <p:cNvSpPr/>
          <p:nvPr/>
        </p:nvSpPr>
        <p:spPr>
          <a:xfrm>
            <a:off x="219132" y="3050639"/>
            <a:ext cx="7737244" cy="2106553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90000" tIns="45000" rIns="90000" bIns="45000"/>
          <a:lstStyle/>
          <a:p>
            <a:r>
              <a:rPr lang="nl-NL" sz="4000" dirty="0">
                <a:solidFill>
                  <a:schemeClr val="bg1"/>
                </a:solidFill>
              </a:rPr>
              <a:t>Communicatieschema</a:t>
            </a:r>
          </a:p>
        </p:txBody>
      </p:sp>
      <p:sp>
        <p:nvSpPr>
          <p:cNvPr id="81" name="TextShape 3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10/27/14</a:t>
            </a:r>
            <a:endParaRPr/>
          </a:p>
        </p:txBody>
      </p:sp>
      <p:sp>
        <p:nvSpPr>
          <p:cNvPr id="82" name="TextShape 4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vul hier een tekst in</a:t>
            </a:r>
            <a:endParaRPr/>
          </a:p>
        </p:txBody>
      </p:sp>
      <p:sp>
        <p:nvSpPr>
          <p:cNvPr id="83" name="TextShape 5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71F151B1-0101-4131-9171-B1C121011191}" type="slidenum">
              <a:rPr lang="en-US">
                <a:solidFill>
                  <a:srgbClr val="000000"/>
                </a:solidFill>
                <a:latin typeface="Arial"/>
              </a:rPr>
              <a:t>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66928" indent="-457200"/>
            <a:r>
              <a:rPr lang="nl-NL" sz="3600" dirty="0"/>
              <a:t>Essentie van communicatie</a:t>
            </a:r>
          </a:p>
        </p:txBody>
      </p:sp>
      <p:sp>
        <p:nvSpPr>
          <p:cNvPr id="4" name="Tijdelijke aanduiding voor inhoud 1"/>
          <p:cNvSpPr txBox="1">
            <a:spLocks/>
          </p:cNvSpPr>
          <p:nvPr/>
        </p:nvSpPr>
        <p:spPr>
          <a:xfrm>
            <a:off x="457200" y="1481328"/>
            <a:ext cx="8229600" cy="4900000"/>
          </a:xfrm>
          <a:prstGeom prst="rect">
            <a:avLst/>
          </a:prstGeom>
        </p:spPr>
        <p:txBody>
          <a:bodyPr wrap="none" lIns="0" tIns="0" rIns="0" bIns="0"/>
          <a:lstStyle/>
          <a:p>
            <a:pPr lvl="0"/>
            <a:r>
              <a:rPr lang="en-US" sz="2800" dirty="0"/>
              <a:t>Het effect van je </a:t>
            </a:r>
            <a:r>
              <a:rPr lang="en-US" sz="2800" dirty="0" err="1"/>
              <a:t>communicatie</a:t>
            </a:r>
            <a:r>
              <a:rPr lang="en-US" sz="2800" dirty="0"/>
              <a:t> </a:t>
            </a:r>
          </a:p>
          <a:p>
            <a:pPr lvl="0"/>
            <a:r>
              <a:rPr lang="en-US" sz="2800" dirty="0" err="1"/>
              <a:t>wordt</a:t>
            </a:r>
            <a:r>
              <a:rPr lang="en-US" sz="2800" dirty="0"/>
              <a:t> </a:t>
            </a:r>
            <a:r>
              <a:rPr lang="en-US" sz="2800" dirty="0" err="1"/>
              <a:t>bepaald</a:t>
            </a:r>
            <a:r>
              <a:rPr lang="en-US" sz="2800" dirty="0"/>
              <a:t> door </a:t>
            </a:r>
            <a:r>
              <a:rPr lang="en-US" sz="2800" dirty="0" err="1"/>
              <a:t>wat</a:t>
            </a:r>
            <a:r>
              <a:rPr lang="en-US" sz="2800" dirty="0"/>
              <a:t> de </a:t>
            </a:r>
            <a:r>
              <a:rPr lang="en-US" sz="2800" dirty="0" err="1"/>
              <a:t>ontvanger</a:t>
            </a:r>
            <a:r>
              <a:rPr lang="en-US" sz="2800" dirty="0"/>
              <a:t> </a:t>
            </a:r>
            <a:r>
              <a:rPr lang="en-US" sz="2800" dirty="0" err="1"/>
              <a:t>opvangt</a:t>
            </a:r>
            <a:r>
              <a:rPr lang="en-US" sz="2800" dirty="0"/>
              <a:t>. </a:t>
            </a:r>
          </a:p>
          <a:p>
            <a:pPr lvl="0"/>
            <a:endParaRPr lang="en-US" sz="2800" dirty="0"/>
          </a:p>
          <a:p>
            <a:pPr lvl="0"/>
            <a:r>
              <a:rPr lang="en-US" sz="2800" dirty="0" err="1"/>
              <a:t>Niet</a:t>
            </a:r>
            <a:r>
              <a:rPr lang="en-US" sz="2800" dirty="0"/>
              <a:t> door </a:t>
            </a:r>
            <a:r>
              <a:rPr lang="en-US" sz="2800" dirty="0" err="1"/>
              <a:t>wat</a:t>
            </a:r>
            <a:r>
              <a:rPr lang="en-US" sz="2800" dirty="0"/>
              <a:t> </a:t>
            </a:r>
            <a:r>
              <a:rPr lang="en-US" sz="2800" dirty="0" err="1"/>
              <a:t>jij</a:t>
            </a:r>
            <a:r>
              <a:rPr lang="en-US" sz="2800" dirty="0"/>
              <a:t> </a:t>
            </a:r>
            <a:r>
              <a:rPr lang="en-US" sz="2800" dirty="0" err="1"/>
              <a:t>bedoelt</a:t>
            </a:r>
            <a:r>
              <a:rPr lang="en-US" sz="2800" dirty="0"/>
              <a:t>. </a:t>
            </a:r>
            <a:endParaRPr lang="en-GB" sz="2800" dirty="0"/>
          </a:p>
          <a:p>
            <a:pPr marL="109728"/>
            <a:endParaRPr lang="nl-NL" sz="2800" dirty="0"/>
          </a:p>
          <a:p>
            <a:pPr marL="624078" indent="-514350">
              <a:buFont typeface="+mj-lt"/>
              <a:buAutoNum type="arabicPeriod"/>
            </a:pP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69641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4294967295"/>
          </p:nvPr>
        </p:nvSpPr>
        <p:spPr>
          <a:xfrm>
            <a:off x="457200" y="1481328"/>
            <a:ext cx="8229600" cy="4900000"/>
          </a:xfrm>
          <a:prstGeom prst="rect">
            <a:avLst/>
          </a:prstGeom>
        </p:spPr>
        <p:txBody>
          <a:bodyPr/>
          <a:lstStyle/>
          <a:p>
            <a:pPr marL="109728"/>
            <a:endParaRPr lang="en-US" sz="2800" dirty="0" err="1"/>
          </a:p>
          <a:p>
            <a:pPr marL="109728"/>
            <a:r>
              <a:rPr lang="en-US" sz="2800" dirty="0" err="1"/>
              <a:t>Zenden</a:t>
            </a:r>
            <a:r>
              <a:rPr lang="en-US" sz="2800" dirty="0"/>
              <a:t> en </a:t>
            </a:r>
            <a:r>
              <a:rPr lang="en-US" sz="2800" dirty="0" err="1"/>
              <a:t>ontvangen</a:t>
            </a:r>
            <a:endParaRPr lang="en-US" sz="2800" dirty="0"/>
          </a:p>
          <a:p>
            <a:pPr marL="109728"/>
            <a:endParaRPr lang="en-US" sz="2800" dirty="0"/>
          </a:p>
          <a:p>
            <a:pPr marL="109728"/>
            <a:r>
              <a:rPr lang="en-US" sz="2800" dirty="0" err="1"/>
              <a:t>coderen</a:t>
            </a:r>
            <a:r>
              <a:rPr lang="en-US" sz="2800" dirty="0"/>
              <a:t> en </a:t>
            </a:r>
            <a:r>
              <a:rPr lang="en-US" sz="2800" dirty="0" err="1"/>
              <a:t>decoderen</a:t>
            </a:r>
            <a:endParaRPr lang="en-US" sz="2800" dirty="0"/>
          </a:p>
          <a:p>
            <a:pPr marL="109728"/>
            <a:endParaRPr lang="en-US" sz="2800" dirty="0"/>
          </a:p>
          <a:p>
            <a:pPr marL="109728"/>
            <a:r>
              <a:rPr lang="en-US" sz="2800" dirty="0" err="1"/>
              <a:t>interpreteren</a:t>
            </a:r>
            <a:r>
              <a:rPr lang="en-US" sz="2800" dirty="0"/>
              <a:t> = </a:t>
            </a:r>
            <a:r>
              <a:rPr lang="en-US" sz="2800" dirty="0" err="1"/>
              <a:t>betekenis</a:t>
            </a:r>
            <a:r>
              <a:rPr lang="en-US" sz="2800" dirty="0"/>
              <a:t>/</a:t>
            </a:r>
            <a:r>
              <a:rPr lang="en-US" sz="2800" dirty="0" err="1"/>
              <a:t>uitleg</a:t>
            </a:r>
            <a:r>
              <a:rPr lang="en-US" sz="2800" dirty="0"/>
              <a:t> </a:t>
            </a:r>
            <a:r>
              <a:rPr lang="en-US" sz="2800" dirty="0" err="1"/>
              <a:t>geven</a:t>
            </a:r>
            <a:endParaRPr lang="nl-NL" sz="28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Basisschema communicatie</a:t>
            </a:r>
          </a:p>
        </p:txBody>
      </p:sp>
    </p:spTree>
    <p:extLst>
      <p:ext uri="{BB962C8B-B14F-4D97-AF65-F5344CB8AC3E}">
        <p14:creationId xmlns:p14="http://schemas.microsoft.com/office/powerpoint/2010/main" val="977112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4294967295"/>
          </p:nvPr>
        </p:nvSpPr>
        <p:spPr>
          <a:xfrm>
            <a:off x="457200" y="1481328"/>
            <a:ext cx="8229600" cy="4900000"/>
          </a:xfrm>
          <a:prstGeom prst="roundRect">
            <a:avLst/>
          </a:prstGeom>
        </p:spPr>
        <p:txBody>
          <a:bodyPr/>
          <a:lstStyle/>
          <a:p>
            <a:pPr marL="109728"/>
            <a:endParaRPr lang="nl-NL" sz="2800" dirty="0"/>
          </a:p>
          <a:p>
            <a:pPr marL="109728"/>
            <a:endParaRPr lang="nl-NL" sz="28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3. Basisschema communicatie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89059740"/>
              </p:ext>
            </p:extLst>
          </p:nvPr>
        </p:nvGraphicFramePr>
        <p:xfrm>
          <a:off x="395536" y="1397000"/>
          <a:ext cx="856895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9997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3. Basisschema communicatie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2036895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302865" y="3114163"/>
            <a:ext cx="538269" cy="629673"/>
            <a:chOff x="2794099" y="1717163"/>
            <a:chExt cx="538269" cy="629673"/>
          </a:xfrm>
        </p:grpSpPr>
        <p:sp>
          <p:nvSpPr>
            <p:cNvPr id="6" name="Right Arrow 5"/>
            <p:cNvSpPr/>
            <p:nvPr/>
          </p:nvSpPr>
          <p:spPr>
            <a:xfrm>
              <a:off x="2794099" y="1717163"/>
              <a:ext cx="538269" cy="62967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ight Arrow 4"/>
            <p:cNvSpPr/>
            <p:nvPr/>
          </p:nvSpPr>
          <p:spPr>
            <a:xfrm>
              <a:off x="2794099" y="1843098"/>
              <a:ext cx="376788" cy="3778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7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1119660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3. Basisschema communicatie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44117606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302865" y="3114163"/>
            <a:ext cx="538269" cy="629673"/>
            <a:chOff x="2794099" y="1717163"/>
            <a:chExt cx="538269" cy="629673"/>
          </a:xfrm>
        </p:grpSpPr>
        <p:sp>
          <p:nvSpPr>
            <p:cNvPr id="6" name="Right Arrow 5"/>
            <p:cNvSpPr/>
            <p:nvPr/>
          </p:nvSpPr>
          <p:spPr>
            <a:xfrm>
              <a:off x="2794099" y="1717163"/>
              <a:ext cx="538269" cy="62967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ight Arrow 4"/>
            <p:cNvSpPr/>
            <p:nvPr/>
          </p:nvSpPr>
          <p:spPr>
            <a:xfrm>
              <a:off x="2794099" y="1843098"/>
              <a:ext cx="376788" cy="3778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700" kern="1200"/>
            </a:p>
          </p:txBody>
        </p:sp>
      </p:grpSp>
      <p:grpSp>
        <p:nvGrpSpPr>
          <p:cNvPr id="8" name="Group 7"/>
          <p:cNvGrpSpPr/>
          <p:nvPr/>
        </p:nvGrpSpPr>
        <p:grpSpPr>
          <a:xfrm flipH="1">
            <a:off x="2799071" y="4299832"/>
            <a:ext cx="3384376" cy="1224136"/>
            <a:chOff x="2794099" y="1717163"/>
            <a:chExt cx="538269" cy="629673"/>
          </a:xfrm>
        </p:grpSpPr>
        <p:sp>
          <p:nvSpPr>
            <p:cNvPr id="9" name="Right Arrow 8"/>
            <p:cNvSpPr/>
            <p:nvPr/>
          </p:nvSpPr>
          <p:spPr>
            <a:xfrm>
              <a:off x="2794099" y="1717163"/>
              <a:ext cx="538269" cy="629673"/>
            </a:xfrm>
            <a:prstGeom prst="curvedUpArrow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ight Arrow 4"/>
            <p:cNvSpPr/>
            <p:nvPr/>
          </p:nvSpPr>
          <p:spPr>
            <a:xfrm>
              <a:off x="2794099" y="1843098"/>
              <a:ext cx="376788" cy="377803"/>
            </a:xfrm>
            <a:prstGeom prst="curvedUpArrow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700" kern="12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21755" y="5753013"/>
            <a:ext cx="2539007" cy="905772"/>
            <a:chOff x="1190" y="1270297"/>
            <a:chExt cx="2539007" cy="1523404"/>
          </a:xfrm>
        </p:grpSpPr>
        <p:sp>
          <p:nvSpPr>
            <p:cNvPr id="12" name="Rounded Rectangle 11"/>
            <p:cNvSpPr/>
            <p:nvPr/>
          </p:nvSpPr>
          <p:spPr>
            <a:xfrm>
              <a:off x="1190" y="1270297"/>
              <a:ext cx="2539007" cy="152340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5809" y="1314916"/>
              <a:ext cx="2449769" cy="14341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500" kern="1200" dirty="0"/>
                <a:t>feedback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9553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1" y="1104900"/>
            <a:ext cx="9063103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03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3. Basisschema communicatie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62154845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3347864" y="4365104"/>
            <a:ext cx="2539007" cy="905772"/>
            <a:chOff x="1190" y="1270297"/>
            <a:chExt cx="2539007" cy="1523404"/>
          </a:xfrm>
        </p:grpSpPr>
        <p:sp>
          <p:nvSpPr>
            <p:cNvPr id="12" name="Rounded Rectangle 11"/>
            <p:cNvSpPr/>
            <p:nvPr/>
          </p:nvSpPr>
          <p:spPr>
            <a:xfrm>
              <a:off x="1190" y="1270297"/>
              <a:ext cx="2539007" cy="152340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5809" y="1314916"/>
              <a:ext cx="2449769" cy="14341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500" kern="1200" dirty="0"/>
                <a:t>interne </a:t>
              </a:r>
              <a:r>
                <a:rPr lang="en-US" sz="3500" kern="1200" dirty="0" err="1"/>
                <a:t>ruis</a:t>
              </a:r>
              <a:endParaRPr lang="en-US" sz="3500" kern="1200" dirty="0"/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6D55BB94-FD07-A446-9F76-9362DAD819A1}"/>
              </a:ext>
            </a:extLst>
          </p:cNvPr>
          <p:cNvSpPr txBox="1"/>
          <p:nvPr/>
        </p:nvSpPr>
        <p:spPr>
          <a:xfrm>
            <a:off x="783771" y="5715000"/>
            <a:ext cx="7135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Interne ruis = een storing in de communicatie die komt van binnen </a:t>
            </a:r>
          </a:p>
          <a:p>
            <a:r>
              <a:rPr lang="nl-NL" dirty="0"/>
              <a:t>het communicatieproces / van de deelnemers aan de communicatie</a:t>
            </a:r>
          </a:p>
        </p:txBody>
      </p:sp>
    </p:spTree>
    <p:extLst>
      <p:ext uri="{BB962C8B-B14F-4D97-AF65-F5344CB8AC3E}">
        <p14:creationId xmlns:p14="http://schemas.microsoft.com/office/powerpoint/2010/main" val="2093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MART HOUSE – ENGLISH VERSION – REMA 100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6466" y="764704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7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5400000">
            <a:off x="3601840" y="4146106"/>
            <a:ext cx="1940319" cy="1226187"/>
            <a:chOff x="2183903" y="1527942"/>
            <a:chExt cx="1621984" cy="1098522"/>
          </a:xfrm>
        </p:grpSpPr>
        <p:sp>
          <p:nvSpPr>
            <p:cNvPr id="8" name="Left-Right Arrow 7"/>
            <p:cNvSpPr/>
            <p:nvPr/>
          </p:nvSpPr>
          <p:spPr>
            <a:xfrm flipV="1">
              <a:off x="2183903" y="1527942"/>
              <a:ext cx="1621984" cy="1098522"/>
            </a:xfrm>
            <a:prstGeom prst="leftArrow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Left-Right Arrow 4"/>
            <p:cNvSpPr/>
            <p:nvPr/>
          </p:nvSpPr>
          <p:spPr>
            <a:xfrm rot="10800000">
              <a:off x="2183903" y="1747646"/>
              <a:ext cx="1292427" cy="659114"/>
            </a:xfrm>
            <a:prstGeom prst="leftArrow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/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3. Basisschema communicatie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708712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3491880" y="4509120"/>
            <a:ext cx="2539007" cy="905772"/>
            <a:chOff x="1190" y="1270297"/>
            <a:chExt cx="2539007" cy="1523404"/>
          </a:xfrm>
        </p:grpSpPr>
        <p:sp>
          <p:nvSpPr>
            <p:cNvPr id="12" name="Rounded Rectangle 11"/>
            <p:cNvSpPr/>
            <p:nvPr/>
          </p:nvSpPr>
          <p:spPr>
            <a:xfrm>
              <a:off x="1190" y="1270297"/>
              <a:ext cx="2539007" cy="152340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5809" y="1314916"/>
              <a:ext cx="2449769" cy="14341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500" kern="1200" dirty="0" err="1"/>
                <a:t>externe</a:t>
              </a:r>
              <a:r>
                <a:rPr lang="en-US" sz="3500" kern="1200" dirty="0"/>
                <a:t> </a:t>
              </a:r>
              <a:r>
                <a:rPr lang="en-US" sz="3500" kern="1200" dirty="0" err="1"/>
                <a:t>ruis</a:t>
              </a:r>
              <a:endParaRPr lang="en-US" sz="3500" kern="1200" dirty="0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54334936-78BC-814A-A0F7-4E283F1092B4}"/>
              </a:ext>
            </a:extLst>
          </p:cNvPr>
          <p:cNvSpPr txBox="1"/>
          <p:nvPr/>
        </p:nvSpPr>
        <p:spPr>
          <a:xfrm>
            <a:off x="783771" y="5715000"/>
            <a:ext cx="7135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Externe ruis = een storing in de communicatie die komt van buiten </a:t>
            </a:r>
          </a:p>
          <a:p>
            <a:r>
              <a:rPr lang="nl-NL" dirty="0"/>
              <a:t>het communicatieproces / van de deelnemers aan de communicatie</a:t>
            </a:r>
          </a:p>
        </p:txBody>
      </p:sp>
    </p:spTree>
    <p:extLst>
      <p:ext uri="{BB962C8B-B14F-4D97-AF65-F5344CB8AC3E}">
        <p14:creationId xmlns:p14="http://schemas.microsoft.com/office/powerpoint/2010/main" val="2774383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A838528E79A6429174435AEEE36949" ma:contentTypeVersion="12" ma:contentTypeDescription="Een nieuw document maken." ma:contentTypeScope="" ma:versionID="3733bc8dac4c567c818c57ec07919ded">
  <xsd:schema xmlns:xsd="http://www.w3.org/2001/XMLSchema" xmlns:xs="http://www.w3.org/2001/XMLSchema" xmlns:p="http://schemas.microsoft.com/office/2006/metadata/properties" xmlns:ns2="417ae187-688b-4a2e-8a43-e8df04768c19" xmlns:ns3="f3c96843-129e-4ac9-b649-860bd1e47521" targetNamespace="http://schemas.microsoft.com/office/2006/metadata/properties" ma:root="true" ma:fieldsID="355b843cb4ee98a5ecba97df410a2a5f" ns2:_="" ns3:_="">
    <xsd:import namespace="417ae187-688b-4a2e-8a43-e8df04768c19"/>
    <xsd:import namespace="f3c96843-129e-4ac9-b649-860bd1e475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7ae187-688b-4a2e-8a43-e8df04768c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c96843-129e-4ac9-b649-860bd1e4752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D1B01BC-B9BF-4DF3-984E-6BFF343171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7ae187-688b-4a2e-8a43-e8df04768c19"/>
    <ds:schemaRef ds:uri="f3c96843-129e-4ac9-b649-860bd1e475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6854F0-CBAC-4AFB-A2B1-F460871A2E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341A7B-4DE8-4B48-A534-62240D86BDE1}">
  <ds:schemaRefs>
    <ds:schemaRef ds:uri="f3c96843-129e-4ac9-b649-860bd1e47521"/>
    <ds:schemaRef ds:uri="417ae187-688b-4a2e-8a43-e8df04768c19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4667</TotalTime>
  <Words>208</Words>
  <Application>Microsoft Office PowerPoint</Application>
  <PresentationFormat>Diavoorstelling (4:3)</PresentationFormat>
  <Paragraphs>70</Paragraphs>
  <Slides>10</Slides>
  <Notes>6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StarSymbol</vt:lpstr>
      <vt:lpstr>Office Theme</vt:lpstr>
      <vt:lpstr>PowerPoint-presentatie</vt:lpstr>
      <vt:lpstr>Basisschema communicatie</vt:lpstr>
      <vt:lpstr>3. Basisschema communicatie</vt:lpstr>
      <vt:lpstr>3. Basisschema communicatie</vt:lpstr>
      <vt:lpstr>3. Basisschema communicatie</vt:lpstr>
      <vt:lpstr>PowerPoint-presentatie</vt:lpstr>
      <vt:lpstr>3. Basisschema communicatie</vt:lpstr>
      <vt:lpstr>PowerPoint-presentatie</vt:lpstr>
      <vt:lpstr>3. Basisschema communicatie</vt:lpstr>
      <vt:lpstr>Essentie van communicatie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Eline Post - Kuiper</dc:creator>
  <cp:lastModifiedBy>Beverdam, Atie</cp:lastModifiedBy>
  <cp:revision>159</cp:revision>
  <dcterms:modified xsi:type="dcterms:W3CDTF">2022-05-10T05:08:22Z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0x01010031A838528E79A6429174435AEEE36949</vt:lpwstr>
  </property>
</Properties>
</file>