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82" r:id="rId3"/>
    <p:sldId id="296" r:id="rId4"/>
    <p:sldId id="336" r:id="rId5"/>
    <p:sldId id="349" r:id="rId6"/>
    <p:sldId id="351" r:id="rId7"/>
    <p:sldId id="328" r:id="rId8"/>
    <p:sldId id="353" r:id="rId9"/>
    <p:sldId id="354" r:id="rId10"/>
    <p:sldId id="355" r:id="rId11"/>
    <p:sldId id="357" r:id="rId12"/>
    <p:sldId id="338" r:id="rId13"/>
    <p:sldId id="264" r:id="rId14"/>
    <p:sldId id="272" r:id="rId15"/>
    <p:sldId id="358" r:id="rId16"/>
    <p:sldId id="271" r:id="rId17"/>
    <p:sldId id="359" r:id="rId18"/>
    <p:sldId id="360" r:id="rId19"/>
    <p:sldId id="270" r:id="rId20"/>
    <p:sldId id="340" r:id="rId21"/>
    <p:sldId id="269" r:id="rId22"/>
    <p:sldId id="348" r:id="rId23"/>
    <p:sldId id="265" r:id="rId24"/>
    <p:sldId id="261" r:id="rId25"/>
    <p:sldId id="284" r:id="rId26"/>
    <p:sldId id="335" r:id="rId2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5EB9A6-27E7-40B4-A0DA-9428614C12E2}" v="741" dt="2022-05-09T18:59:43.5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30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Lagas" userId="dc19a49f-3731-4ec5-b698-cc42c7c8f0e3" providerId="ADAL" clId="{485EB9A6-27E7-40B4-A0DA-9428614C12E2}"/>
    <pc:docChg chg="undo custSel addSld delSld modSld sldOrd">
      <pc:chgData name="Tim Lagas" userId="dc19a49f-3731-4ec5-b698-cc42c7c8f0e3" providerId="ADAL" clId="{485EB9A6-27E7-40B4-A0DA-9428614C12E2}" dt="2022-05-09T19:45:43.845" v="3215" actId="1076"/>
      <pc:docMkLst>
        <pc:docMk/>
      </pc:docMkLst>
      <pc:sldChg chg="modSp mod">
        <pc:chgData name="Tim Lagas" userId="dc19a49f-3731-4ec5-b698-cc42c7c8f0e3" providerId="ADAL" clId="{485EB9A6-27E7-40B4-A0DA-9428614C12E2}" dt="2022-05-09T12:22:35.884" v="726" actId="20577"/>
        <pc:sldMkLst>
          <pc:docMk/>
          <pc:sldMk cId="432942389" sldId="258"/>
        </pc:sldMkLst>
        <pc:spChg chg="mod">
          <ac:chgData name="Tim Lagas" userId="dc19a49f-3731-4ec5-b698-cc42c7c8f0e3" providerId="ADAL" clId="{485EB9A6-27E7-40B4-A0DA-9428614C12E2}" dt="2022-05-09T12:22:35.884" v="726" actId="20577"/>
          <ac:spMkLst>
            <pc:docMk/>
            <pc:sldMk cId="432942389" sldId="258"/>
            <ac:spMk id="3" creationId="{994E4B0B-79EB-4BD4-B337-93108B00AACC}"/>
          </ac:spMkLst>
        </pc:spChg>
      </pc:sldChg>
      <pc:sldChg chg="modSp mod">
        <pc:chgData name="Tim Lagas" userId="dc19a49f-3731-4ec5-b698-cc42c7c8f0e3" providerId="ADAL" clId="{485EB9A6-27E7-40B4-A0DA-9428614C12E2}" dt="2022-05-09T14:29:41.267" v="2612" actId="20577"/>
        <pc:sldMkLst>
          <pc:docMk/>
          <pc:sldMk cId="2590811509" sldId="261"/>
        </pc:sldMkLst>
        <pc:spChg chg="mod">
          <ac:chgData name="Tim Lagas" userId="dc19a49f-3731-4ec5-b698-cc42c7c8f0e3" providerId="ADAL" clId="{485EB9A6-27E7-40B4-A0DA-9428614C12E2}" dt="2022-05-09T14:29:41.267" v="2612" actId="20577"/>
          <ac:spMkLst>
            <pc:docMk/>
            <pc:sldMk cId="2590811509" sldId="261"/>
            <ac:spMk id="3" creationId="{00000000-0000-0000-0000-000000000000}"/>
          </ac:spMkLst>
        </pc:spChg>
      </pc:sldChg>
      <pc:sldChg chg="del">
        <pc:chgData name="Tim Lagas" userId="dc19a49f-3731-4ec5-b698-cc42c7c8f0e3" providerId="ADAL" clId="{485EB9A6-27E7-40B4-A0DA-9428614C12E2}" dt="2022-05-09T08:49:43.906" v="725" actId="2696"/>
        <pc:sldMkLst>
          <pc:docMk/>
          <pc:sldMk cId="337107193" sldId="262"/>
        </pc:sldMkLst>
      </pc:sldChg>
      <pc:sldChg chg="del">
        <pc:chgData name="Tim Lagas" userId="dc19a49f-3731-4ec5-b698-cc42c7c8f0e3" providerId="ADAL" clId="{485EB9A6-27E7-40B4-A0DA-9428614C12E2}" dt="2022-05-09T08:49:43.906" v="725" actId="2696"/>
        <pc:sldMkLst>
          <pc:docMk/>
          <pc:sldMk cId="1683325100" sldId="263"/>
        </pc:sldMkLst>
      </pc:sldChg>
      <pc:sldChg chg="modSp mod ord modAnim">
        <pc:chgData name="Tim Lagas" userId="dc19a49f-3731-4ec5-b698-cc42c7c8f0e3" providerId="ADAL" clId="{485EB9A6-27E7-40B4-A0DA-9428614C12E2}" dt="2022-05-09T18:55:12.702" v="2966" actId="27636"/>
        <pc:sldMkLst>
          <pc:docMk/>
          <pc:sldMk cId="289186544" sldId="264"/>
        </pc:sldMkLst>
        <pc:spChg chg="mod">
          <ac:chgData name="Tim Lagas" userId="dc19a49f-3731-4ec5-b698-cc42c7c8f0e3" providerId="ADAL" clId="{485EB9A6-27E7-40B4-A0DA-9428614C12E2}" dt="2022-05-09T18:46:17.622" v="2937" actId="207"/>
          <ac:spMkLst>
            <pc:docMk/>
            <pc:sldMk cId="289186544" sldId="264"/>
            <ac:spMk id="2" creationId="{00000000-0000-0000-0000-000000000000}"/>
          </ac:spMkLst>
        </pc:spChg>
        <pc:spChg chg="mod">
          <ac:chgData name="Tim Lagas" userId="dc19a49f-3731-4ec5-b698-cc42c7c8f0e3" providerId="ADAL" clId="{485EB9A6-27E7-40B4-A0DA-9428614C12E2}" dt="2022-05-09T18:55:12.702" v="2966" actId="27636"/>
          <ac:spMkLst>
            <pc:docMk/>
            <pc:sldMk cId="289186544" sldId="264"/>
            <ac:spMk id="3" creationId="{00000000-0000-0000-0000-000000000000}"/>
          </ac:spMkLst>
        </pc:spChg>
      </pc:sldChg>
      <pc:sldChg chg="modSp mod">
        <pc:chgData name="Tim Lagas" userId="dc19a49f-3731-4ec5-b698-cc42c7c8f0e3" providerId="ADAL" clId="{485EB9A6-27E7-40B4-A0DA-9428614C12E2}" dt="2022-05-09T14:26:22.476" v="2380" actId="20577"/>
        <pc:sldMkLst>
          <pc:docMk/>
          <pc:sldMk cId="2991736513" sldId="265"/>
        </pc:sldMkLst>
        <pc:spChg chg="mod">
          <ac:chgData name="Tim Lagas" userId="dc19a49f-3731-4ec5-b698-cc42c7c8f0e3" providerId="ADAL" clId="{485EB9A6-27E7-40B4-A0DA-9428614C12E2}" dt="2022-05-09T14:26:02.510" v="2346" actId="20577"/>
          <ac:spMkLst>
            <pc:docMk/>
            <pc:sldMk cId="2991736513" sldId="265"/>
            <ac:spMk id="2" creationId="{00000000-0000-0000-0000-000000000000}"/>
          </ac:spMkLst>
        </pc:spChg>
        <pc:spChg chg="mod">
          <ac:chgData name="Tim Lagas" userId="dc19a49f-3731-4ec5-b698-cc42c7c8f0e3" providerId="ADAL" clId="{485EB9A6-27E7-40B4-A0DA-9428614C12E2}" dt="2022-05-09T14:26:22.476" v="2380" actId="20577"/>
          <ac:spMkLst>
            <pc:docMk/>
            <pc:sldMk cId="2991736513" sldId="265"/>
            <ac:spMk id="3" creationId="{00000000-0000-0000-0000-000000000000}"/>
          </ac:spMkLst>
        </pc:spChg>
      </pc:sldChg>
      <pc:sldChg chg="del">
        <pc:chgData name="Tim Lagas" userId="dc19a49f-3731-4ec5-b698-cc42c7c8f0e3" providerId="ADAL" clId="{485EB9A6-27E7-40B4-A0DA-9428614C12E2}" dt="2022-05-09T08:49:43.906" v="725" actId="2696"/>
        <pc:sldMkLst>
          <pc:docMk/>
          <pc:sldMk cId="1047089332" sldId="266"/>
        </pc:sldMkLst>
      </pc:sldChg>
      <pc:sldChg chg="delSp modSp del mod">
        <pc:chgData name="Tim Lagas" userId="dc19a49f-3731-4ec5-b698-cc42c7c8f0e3" providerId="ADAL" clId="{485EB9A6-27E7-40B4-A0DA-9428614C12E2}" dt="2022-05-09T14:23:48.860" v="2181" actId="47"/>
        <pc:sldMkLst>
          <pc:docMk/>
          <pc:sldMk cId="619853380" sldId="268"/>
        </pc:sldMkLst>
        <pc:spChg chg="del">
          <ac:chgData name="Tim Lagas" userId="dc19a49f-3731-4ec5-b698-cc42c7c8f0e3" providerId="ADAL" clId="{485EB9A6-27E7-40B4-A0DA-9428614C12E2}" dt="2022-05-09T14:22:57.915" v="2178" actId="478"/>
          <ac:spMkLst>
            <pc:docMk/>
            <pc:sldMk cId="619853380" sldId="268"/>
            <ac:spMk id="2" creationId="{00000000-0000-0000-0000-000000000000}"/>
          </ac:spMkLst>
        </pc:spChg>
        <pc:spChg chg="mod">
          <ac:chgData name="Tim Lagas" userId="dc19a49f-3731-4ec5-b698-cc42c7c8f0e3" providerId="ADAL" clId="{485EB9A6-27E7-40B4-A0DA-9428614C12E2}" dt="2022-05-09T14:23:01.491" v="2179" actId="14100"/>
          <ac:spMkLst>
            <pc:docMk/>
            <pc:sldMk cId="619853380" sldId="268"/>
            <ac:spMk id="3" creationId="{00000000-0000-0000-0000-000000000000}"/>
          </ac:spMkLst>
        </pc:spChg>
      </pc:sldChg>
      <pc:sldChg chg="modSp mod">
        <pc:chgData name="Tim Lagas" userId="dc19a49f-3731-4ec5-b698-cc42c7c8f0e3" providerId="ADAL" clId="{485EB9A6-27E7-40B4-A0DA-9428614C12E2}" dt="2022-05-09T19:44:04.040" v="3200" actId="14100"/>
        <pc:sldMkLst>
          <pc:docMk/>
          <pc:sldMk cId="424659779" sldId="269"/>
        </pc:sldMkLst>
        <pc:spChg chg="mod">
          <ac:chgData name="Tim Lagas" userId="dc19a49f-3731-4ec5-b698-cc42c7c8f0e3" providerId="ADAL" clId="{485EB9A6-27E7-40B4-A0DA-9428614C12E2}" dt="2022-05-09T13:31:08.184" v="1588" actId="20577"/>
          <ac:spMkLst>
            <pc:docMk/>
            <pc:sldMk cId="424659779" sldId="269"/>
            <ac:spMk id="2" creationId="{00000000-0000-0000-0000-000000000000}"/>
          </ac:spMkLst>
        </pc:spChg>
        <pc:spChg chg="mod">
          <ac:chgData name="Tim Lagas" userId="dc19a49f-3731-4ec5-b698-cc42c7c8f0e3" providerId="ADAL" clId="{485EB9A6-27E7-40B4-A0DA-9428614C12E2}" dt="2022-05-09T19:43:55.060" v="3199" actId="20577"/>
          <ac:spMkLst>
            <pc:docMk/>
            <pc:sldMk cId="424659779" sldId="269"/>
            <ac:spMk id="3" creationId="{00000000-0000-0000-0000-000000000000}"/>
          </ac:spMkLst>
        </pc:spChg>
        <pc:picChg chg="mod">
          <ac:chgData name="Tim Lagas" userId="dc19a49f-3731-4ec5-b698-cc42c7c8f0e3" providerId="ADAL" clId="{485EB9A6-27E7-40B4-A0DA-9428614C12E2}" dt="2022-05-09T19:44:04.040" v="3200" actId="14100"/>
          <ac:picMkLst>
            <pc:docMk/>
            <pc:sldMk cId="424659779" sldId="269"/>
            <ac:picMk id="4" creationId="{00000000-0000-0000-0000-000000000000}"/>
          </ac:picMkLst>
        </pc:picChg>
      </pc:sldChg>
      <pc:sldChg chg="modSp mod">
        <pc:chgData name="Tim Lagas" userId="dc19a49f-3731-4ec5-b698-cc42c7c8f0e3" providerId="ADAL" clId="{485EB9A6-27E7-40B4-A0DA-9428614C12E2}" dt="2022-05-09T14:15:39.873" v="2175" actId="20577"/>
        <pc:sldMkLst>
          <pc:docMk/>
          <pc:sldMk cId="3727459064" sldId="270"/>
        </pc:sldMkLst>
        <pc:spChg chg="mod">
          <ac:chgData name="Tim Lagas" userId="dc19a49f-3731-4ec5-b698-cc42c7c8f0e3" providerId="ADAL" clId="{485EB9A6-27E7-40B4-A0DA-9428614C12E2}" dt="2022-05-09T13:30:56.479" v="1582" actId="20577"/>
          <ac:spMkLst>
            <pc:docMk/>
            <pc:sldMk cId="3727459064" sldId="270"/>
            <ac:spMk id="2" creationId="{00000000-0000-0000-0000-000000000000}"/>
          </ac:spMkLst>
        </pc:spChg>
        <pc:spChg chg="mod">
          <ac:chgData name="Tim Lagas" userId="dc19a49f-3731-4ec5-b698-cc42c7c8f0e3" providerId="ADAL" clId="{485EB9A6-27E7-40B4-A0DA-9428614C12E2}" dt="2022-05-09T14:15:39.873" v="2175" actId="20577"/>
          <ac:spMkLst>
            <pc:docMk/>
            <pc:sldMk cId="3727459064" sldId="270"/>
            <ac:spMk id="3" creationId="{00000000-0000-0000-0000-000000000000}"/>
          </ac:spMkLst>
        </pc:spChg>
        <pc:picChg chg="mod">
          <ac:chgData name="Tim Lagas" userId="dc19a49f-3731-4ec5-b698-cc42c7c8f0e3" providerId="ADAL" clId="{485EB9A6-27E7-40B4-A0DA-9428614C12E2}" dt="2022-05-09T14:14:33.965" v="2103" actId="1076"/>
          <ac:picMkLst>
            <pc:docMk/>
            <pc:sldMk cId="3727459064" sldId="270"/>
            <ac:picMk id="4" creationId="{00000000-0000-0000-0000-000000000000}"/>
          </ac:picMkLst>
        </pc:picChg>
        <pc:picChg chg="mod">
          <ac:chgData name="Tim Lagas" userId="dc19a49f-3731-4ec5-b698-cc42c7c8f0e3" providerId="ADAL" clId="{485EB9A6-27E7-40B4-A0DA-9428614C12E2}" dt="2022-05-09T14:14:39.336" v="2106" actId="1076"/>
          <ac:picMkLst>
            <pc:docMk/>
            <pc:sldMk cId="3727459064" sldId="270"/>
            <ac:picMk id="2050" creationId="{C70D6B83-1FD6-4BA5-A29D-B9AE3B93A931}"/>
          </ac:picMkLst>
        </pc:picChg>
      </pc:sldChg>
      <pc:sldChg chg="modSp mod modAnim">
        <pc:chgData name="Tim Lagas" userId="dc19a49f-3731-4ec5-b698-cc42c7c8f0e3" providerId="ADAL" clId="{485EB9A6-27E7-40B4-A0DA-9428614C12E2}" dt="2022-05-09T13:28:41.024" v="1570" actId="20577"/>
        <pc:sldMkLst>
          <pc:docMk/>
          <pc:sldMk cId="1706150540" sldId="271"/>
        </pc:sldMkLst>
        <pc:spChg chg="mod">
          <ac:chgData name="Tim Lagas" userId="dc19a49f-3731-4ec5-b698-cc42c7c8f0e3" providerId="ADAL" clId="{485EB9A6-27E7-40B4-A0DA-9428614C12E2}" dt="2022-05-09T13:28:41.024" v="1570" actId="20577"/>
          <ac:spMkLst>
            <pc:docMk/>
            <pc:sldMk cId="1706150540" sldId="271"/>
            <ac:spMk id="3" creationId="{00000000-0000-0000-0000-000000000000}"/>
          </ac:spMkLst>
        </pc:spChg>
      </pc:sldChg>
      <pc:sldChg chg="modSp mod">
        <pc:chgData name="Tim Lagas" userId="dc19a49f-3731-4ec5-b698-cc42c7c8f0e3" providerId="ADAL" clId="{485EB9A6-27E7-40B4-A0DA-9428614C12E2}" dt="2022-05-09T12:57:02.737" v="1218" actId="20577"/>
        <pc:sldMkLst>
          <pc:docMk/>
          <pc:sldMk cId="555576046" sldId="272"/>
        </pc:sldMkLst>
        <pc:spChg chg="mod">
          <ac:chgData name="Tim Lagas" userId="dc19a49f-3731-4ec5-b698-cc42c7c8f0e3" providerId="ADAL" clId="{485EB9A6-27E7-40B4-A0DA-9428614C12E2}" dt="2022-05-09T12:57:02.737" v="1218" actId="20577"/>
          <ac:spMkLst>
            <pc:docMk/>
            <pc:sldMk cId="555576046" sldId="272"/>
            <ac:spMk id="3" creationId="{00000000-0000-0000-0000-000000000000}"/>
          </ac:spMkLst>
        </pc:spChg>
      </pc:sldChg>
      <pc:sldChg chg="del">
        <pc:chgData name="Tim Lagas" userId="dc19a49f-3731-4ec5-b698-cc42c7c8f0e3" providerId="ADAL" clId="{485EB9A6-27E7-40B4-A0DA-9428614C12E2}" dt="2022-05-09T08:49:43.906" v="725" actId="2696"/>
        <pc:sldMkLst>
          <pc:docMk/>
          <pc:sldMk cId="1559663192" sldId="273"/>
        </pc:sldMkLst>
      </pc:sldChg>
      <pc:sldChg chg="del">
        <pc:chgData name="Tim Lagas" userId="dc19a49f-3731-4ec5-b698-cc42c7c8f0e3" providerId="ADAL" clId="{485EB9A6-27E7-40B4-A0DA-9428614C12E2}" dt="2022-05-09T08:49:43.906" v="725" actId="2696"/>
        <pc:sldMkLst>
          <pc:docMk/>
          <pc:sldMk cId="2715395542" sldId="280"/>
        </pc:sldMkLst>
      </pc:sldChg>
      <pc:sldChg chg="del">
        <pc:chgData name="Tim Lagas" userId="dc19a49f-3731-4ec5-b698-cc42c7c8f0e3" providerId="ADAL" clId="{485EB9A6-27E7-40B4-A0DA-9428614C12E2}" dt="2022-05-09T08:49:43.906" v="725" actId="2696"/>
        <pc:sldMkLst>
          <pc:docMk/>
          <pc:sldMk cId="2819746063" sldId="281"/>
        </pc:sldMkLst>
      </pc:sldChg>
      <pc:sldChg chg="modSp mod">
        <pc:chgData name="Tim Lagas" userId="dc19a49f-3731-4ec5-b698-cc42c7c8f0e3" providerId="ADAL" clId="{485EB9A6-27E7-40B4-A0DA-9428614C12E2}" dt="2022-05-09T14:44:53.483" v="2705" actId="14100"/>
        <pc:sldMkLst>
          <pc:docMk/>
          <pc:sldMk cId="724771964" sldId="282"/>
        </pc:sldMkLst>
        <pc:spChg chg="mod">
          <ac:chgData name="Tim Lagas" userId="dc19a49f-3731-4ec5-b698-cc42c7c8f0e3" providerId="ADAL" clId="{485EB9A6-27E7-40B4-A0DA-9428614C12E2}" dt="2022-05-09T14:44:53.483" v="2705" actId="14100"/>
          <ac:spMkLst>
            <pc:docMk/>
            <pc:sldMk cId="724771964" sldId="282"/>
            <ac:spMk id="6" creationId="{81B96BA2-902A-4078-8942-E8A2417A9A29}"/>
          </ac:spMkLst>
        </pc:spChg>
      </pc:sldChg>
      <pc:sldChg chg="modSp mod">
        <pc:chgData name="Tim Lagas" userId="dc19a49f-3731-4ec5-b698-cc42c7c8f0e3" providerId="ADAL" clId="{485EB9A6-27E7-40B4-A0DA-9428614C12E2}" dt="2022-05-09T14:33:42.960" v="2646" actId="20577"/>
        <pc:sldMkLst>
          <pc:docMk/>
          <pc:sldMk cId="1892807043" sldId="284"/>
        </pc:sldMkLst>
        <pc:spChg chg="mod">
          <ac:chgData name="Tim Lagas" userId="dc19a49f-3731-4ec5-b698-cc42c7c8f0e3" providerId="ADAL" clId="{485EB9A6-27E7-40B4-A0DA-9428614C12E2}" dt="2022-05-09T14:33:42.960" v="2646" actId="20577"/>
          <ac:spMkLst>
            <pc:docMk/>
            <pc:sldMk cId="1892807043" sldId="284"/>
            <ac:spMk id="3" creationId="{C1AEE4F0-5810-42D5-9CDC-18F89F1E244F}"/>
          </ac:spMkLst>
        </pc:spChg>
      </pc:sldChg>
      <pc:sldChg chg="addSp modSp del mod">
        <pc:chgData name="Tim Lagas" userId="dc19a49f-3731-4ec5-b698-cc42c7c8f0e3" providerId="ADAL" clId="{485EB9A6-27E7-40B4-A0DA-9428614C12E2}" dt="2022-05-09T12:30:36.496" v="775" actId="47"/>
        <pc:sldMkLst>
          <pc:docMk/>
          <pc:sldMk cId="3441308308" sldId="307"/>
        </pc:sldMkLst>
        <pc:spChg chg="add mod">
          <ac:chgData name="Tim Lagas" userId="dc19a49f-3731-4ec5-b698-cc42c7c8f0e3" providerId="ADAL" clId="{485EB9A6-27E7-40B4-A0DA-9428614C12E2}" dt="2022-05-09T08:19:01.859" v="707" actId="20577"/>
          <ac:spMkLst>
            <pc:docMk/>
            <pc:sldMk cId="3441308308" sldId="307"/>
            <ac:spMk id="5" creationId="{4026BCF2-8CC8-4284-9CF5-DF5FB8B0DA25}"/>
          </ac:spMkLst>
        </pc:spChg>
        <pc:picChg chg="mod">
          <ac:chgData name="Tim Lagas" userId="dc19a49f-3731-4ec5-b698-cc42c7c8f0e3" providerId="ADAL" clId="{485EB9A6-27E7-40B4-A0DA-9428614C12E2}" dt="2022-05-09T08:18:26.835" v="628" actId="1076"/>
          <ac:picMkLst>
            <pc:docMk/>
            <pc:sldMk cId="3441308308" sldId="307"/>
            <ac:picMk id="4" creationId="{EA776D2F-F01D-4D7A-9049-87810F5FAE90}"/>
          </ac:picMkLst>
        </pc:picChg>
      </pc:sldChg>
      <pc:sldChg chg="modSp mod">
        <pc:chgData name="Tim Lagas" userId="dc19a49f-3731-4ec5-b698-cc42c7c8f0e3" providerId="ADAL" clId="{485EB9A6-27E7-40B4-A0DA-9428614C12E2}" dt="2022-05-09T13:40:49.687" v="1648" actId="6549"/>
        <pc:sldMkLst>
          <pc:docMk/>
          <pc:sldMk cId="3366585734" sldId="328"/>
        </pc:sldMkLst>
        <pc:spChg chg="mod">
          <ac:chgData name="Tim Lagas" userId="dc19a49f-3731-4ec5-b698-cc42c7c8f0e3" providerId="ADAL" clId="{485EB9A6-27E7-40B4-A0DA-9428614C12E2}" dt="2022-05-09T13:40:49.687" v="1648" actId="6549"/>
          <ac:spMkLst>
            <pc:docMk/>
            <pc:sldMk cId="3366585734" sldId="328"/>
            <ac:spMk id="3" creationId="{10BF9FE2-0B9B-49C3-978E-63845B117598}"/>
          </ac:spMkLst>
        </pc:spChg>
      </pc:sldChg>
      <pc:sldChg chg="modSp mod">
        <pc:chgData name="Tim Lagas" userId="dc19a49f-3731-4ec5-b698-cc42c7c8f0e3" providerId="ADAL" clId="{485EB9A6-27E7-40B4-A0DA-9428614C12E2}" dt="2022-05-09T19:45:43.845" v="3215" actId="1076"/>
        <pc:sldMkLst>
          <pc:docMk/>
          <pc:sldMk cId="1004305280" sldId="335"/>
        </pc:sldMkLst>
        <pc:picChg chg="mod">
          <ac:chgData name="Tim Lagas" userId="dc19a49f-3731-4ec5-b698-cc42c7c8f0e3" providerId="ADAL" clId="{485EB9A6-27E7-40B4-A0DA-9428614C12E2}" dt="2022-05-09T19:45:41.455" v="3214" actId="1076"/>
          <ac:picMkLst>
            <pc:docMk/>
            <pc:sldMk cId="1004305280" sldId="335"/>
            <ac:picMk id="5" creationId="{D61469BB-A4CD-4D4A-A33A-C1E8A09A4B9F}"/>
          </ac:picMkLst>
        </pc:picChg>
        <pc:picChg chg="mod">
          <ac:chgData name="Tim Lagas" userId="dc19a49f-3731-4ec5-b698-cc42c7c8f0e3" providerId="ADAL" clId="{485EB9A6-27E7-40B4-A0DA-9428614C12E2}" dt="2022-05-09T19:45:43.845" v="3215" actId="1076"/>
          <ac:picMkLst>
            <pc:docMk/>
            <pc:sldMk cId="1004305280" sldId="335"/>
            <ac:picMk id="7" creationId="{72F01B7A-A7F1-414C-B4C8-3AAF22EAB9F3}"/>
          </ac:picMkLst>
        </pc:picChg>
      </pc:sldChg>
      <pc:sldChg chg="delSp modSp mod">
        <pc:chgData name="Tim Lagas" userId="dc19a49f-3731-4ec5-b698-cc42c7c8f0e3" providerId="ADAL" clId="{485EB9A6-27E7-40B4-A0DA-9428614C12E2}" dt="2022-05-09T18:45:41.929" v="2933" actId="20577"/>
        <pc:sldMkLst>
          <pc:docMk/>
          <pc:sldMk cId="1364888011" sldId="336"/>
        </pc:sldMkLst>
        <pc:spChg chg="mod">
          <ac:chgData name="Tim Lagas" userId="dc19a49f-3731-4ec5-b698-cc42c7c8f0e3" providerId="ADAL" clId="{485EB9A6-27E7-40B4-A0DA-9428614C12E2}" dt="2022-05-09T18:45:41.929" v="2933" actId="20577"/>
          <ac:spMkLst>
            <pc:docMk/>
            <pc:sldMk cId="1364888011" sldId="336"/>
            <ac:spMk id="3" creationId="{76D380B1-7184-4AD7-96A8-5D421148340A}"/>
          </ac:spMkLst>
        </pc:spChg>
        <pc:picChg chg="del">
          <ac:chgData name="Tim Lagas" userId="dc19a49f-3731-4ec5-b698-cc42c7c8f0e3" providerId="ADAL" clId="{485EB9A6-27E7-40B4-A0DA-9428614C12E2}" dt="2022-05-09T18:45:27.962" v="2922" actId="478"/>
          <ac:picMkLst>
            <pc:docMk/>
            <pc:sldMk cId="1364888011" sldId="336"/>
            <ac:picMk id="6146" creationId="{ACFE2232-4728-4A7E-8C6D-6BC7AA3AE55A}"/>
          </ac:picMkLst>
        </pc:picChg>
      </pc:sldChg>
      <pc:sldChg chg="modSp mod ord">
        <pc:chgData name="Tim Lagas" userId="dc19a49f-3731-4ec5-b698-cc42c7c8f0e3" providerId="ADAL" clId="{485EB9A6-27E7-40B4-A0DA-9428614C12E2}" dt="2022-05-09T18:59:43.569" v="2977" actId="20577"/>
        <pc:sldMkLst>
          <pc:docMk/>
          <pc:sldMk cId="4021953621" sldId="338"/>
        </pc:sldMkLst>
        <pc:spChg chg="mod">
          <ac:chgData name="Tim Lagas" userId="dc19a49f-3731-4ec5-b698-cc42c7c8f0e3" providerId="ADAL" clId="{485EB9A6-27E7-40B4-A0DA-9428614C12E2}" dt="2022-05-09T13:33:00.743" v="1646" actId="20577"/>
          <ac:spMkLst>
            <pc:docMk/>
            <pc:sldMk cId="4021953621" sldId="338"/>
            <ac:spMk id="2" creationId="{00000000-0000-0000-0000-000000000000}"/>
          </ac:spMkLst>
        </pc:spChg>
        <pc:spChg chg="mod">
          <ac:chgData name="Tim Lagas" userId="dc19a49f-3731-4ec5-b698-cc42c7c8f0e3" providerId="ADAL" clId="{485EB9A6-27E7-40B4-A0DA-9428614C12E2}" dt="2022-05-09T18:59:43.569" v="2977" actId="20577"/>
          <ac:spMkLst>
            <pc:docMk/>
            <pc:sldMk cId="4021953621" sldId="338"/>
            <ac:spMk id="3" creationId="{00000000-0000-0000-0000-000000000000}"/>
          </ac:spMkLst>
        </pc:spChg>
      </pc:sldChg>
      <pc:sldChg chg="del">
        <pc:chgData name="Tim Lagas" userId="dc19a49f-3731-4ec5-b698-cc42c7c8f0e3" providerId="ADAL" clId="{485EB9A6-27E7-40B4-A0DA-9428614C12E2}" dt="2022-05-09T08:49:43.906" v="725" actId="2696"/>
        <pc:sldMkLst>
          <pc:docMk/>
          <pc:sldMk cId="2931575468" sldId="339"/>
        </pc:sldMkLst>
      </pc:sldChg>
      <pc:sldChg chg="modSp mod">
        <pc:chgData name="Tim Lagas" userId="dc19a49f-3731-4ec5-b698-cc42c7c8f0e3" providerId="ADAL" clId="{485EB9A6-27E7-40B4-A0DA-9428614C12E2}" dt="2022-05-09T19:39:25.495" v="2978" actId="1076"/>
        <pc:sldMkLst>
          <pc:docMk/>
          <pc:sldMk cId="2622040543" sldId="340"/>
        </pc:sldMkLst>
        <pc:picChg chg="mod">
          <ac:chgData name="Tim Lagas" userId="dc19a49f-3731-4ec5-b698-cc42c7c8f0e3" providerId="ADAL" clId="{485EB9A6-27E7-40B4-A0DA-9428614C12E2}" dt="2022-05-09T19:39:25.495" v="2978" actId="1076"/>
          <ac:picMkLst>
            <pc:docMk/>
            <pc:sldMk cId="2622040543" sldId="340"/>
            <ac:picMk id="5" creationId="{8C4134A1-F1B6-4620-977F-9B2D90789638}"/>
          </ac:picMkLst>
        </pc:picChg>
      </pc:sldChg>
      <pc:sldChg chg="del">
        <pc:chgData name="Tim Lagas" userId="dc19a49f-3731-4ec5-b698-cc42c7c8f0e3" providerId="ADAL" clId="{485EB9A6-27E7-40B4-A0DA-9428614C12E2}" dt="2022-05-09T08:49:43.906" v="725" actId="2696"/>
        <pc:sldMkLst>
          <pc:docMk/>
          <pc:sldMk cId="2258422779" sldId="341"/>
        </pc:sldMkLst>
      </pc:sldChg>
      <pc:sldChg chg="del">
        <pc:chgData name="Tim Lagas" userId="dc19a49f-3731-4ec5-b698-cc42c7c8f0e3" providerId="ADAL" clId="{485EB9A6-27E7-40B4-A0DA-9428614C12E2}" dt="2022-05-09T08:49:43.906" v="725" actId="2696"/>
        <pc:sldMkLst>
          <pc:docMk/>
          <pc:sldMk cId="751877781" sldId="342"/>
        </pc:sldMkLst>
      </pc:sldChg>
      <pc:sldChg chg="del">
        <pc:chgData name="Tim Lagas" userId="dc19a49f-3731-4ec5-b698-cc42c7c8f0e3" providerId="ADAL" clId="{485EB9A6-27E7-40B4-A0DA-9428614C12E2}" dt="2022-05-09T08:49:43.906" v="725" actId="2696"/>
        <pc:sldMkLst>
          <pc:docMk/>
          <pc:sldMk cId="1930440060" sldId="343"/>
        </pc:sldMkLst>
      </pc:sldChg>
      <pc:sldChg chg="del">
        <pc:chgData name="Tim Lagas" userId="dc19a49f-3731-4ec5-b698-cc42c7c8f0e3" providerId="ADAL" clId="{485EB9A6-27E7-40B4-A0DA-9428614C12E2}" dt="2022-05-09T08:49:43.906" v="725" actId="2696"/>
        <pc:sldMkLst>
          <pc:docMk/>
          <pc:sldMk cId="496437285" sldId="345"/>
        </pc:sldMkLst>
      </pc:sldChg>
      <pc:sldChg chg="del">
        <pc:chgData name="Tim Lagas" userId="dc19a49f-3731-4ec5-b698-cc42c7c8f0e3" providerId="ADAL" clId="{485EB9A6-27E7-40B4-A0DA-9428614C12E2}" dt="2022-05-09T08:49:43.906" v="725" actId="2696"/>
        <pc:sldMkLst>
          <pc:docMk/>
          <pc:sldMk cId="4009501066" sldId="347"/>
        </pc:sldMkLst>
      </pc:sldChg>
      <pc:sldChg chg="modSp mod">
        <pc:chgData name="Tim Lagas" userId="dc19a49f-3731-4ec5-b698-cc42c7c8f0e3" providerId="ADAL" clId="{485EB9A6-27E7-40B4-A0DA-9428614C12E2}" dt="2022-05-09T19:45:23.926" v="3213" actId="20577"/>
        <pc:sldMkLst>
          <pc:docMk/>
          <pc:sldMk cId="1866584265" sldId="348"/>
        </pc:sldMkLst>
        <pc:spChg chg="mod">
          <ac:chgData name="Tim Lagas" userId="dc19a49f-3731-4ec5-b698-cc42c7c8f0e3" providerId="ADAL" clId="{485EB9A6-27E7-40B4-A0DA-9428614C12E2}" dt="2022-05-09T19:45:23.926" v="3213" actId="20577"/>
          <ac:spMkLst>
            <pc:docMk/>
            <pc:sldMk cId="1866584265" sldId="348"/>
            <ac:spMk id="3" creationId="{00000000-0000-0000-0000-000000000000}"/>
          </ac:spMkLst>
        </pc:spChg>
      </pc:sldChg>
      <pc:sldChg chg="modSp mod ord">
        <pc:chgData name="Tim Lagas" userId="dc19a49f-3731-4ec5-b698-cc42c7c8f0e3" providerId="ADAL" clId="{485EB9A6-27E7-40B4-A0DA-9428614C12E2}" dt="2022-05-09T14:48:02.223" v="2807" actId="20577"/>
        <pc:sldMkLst>
          <pc:docMk/>
          <pc:sldMk cId="2419799053" sldId="349"/>
        </pc:sldMkLst>
        <pc:spChg chg="mod">
          <ac:chgData name="Tim Lagas" userId="dc19a49f-3731-4ec5-b698-cc42c7c8f0e3" providerId="ADAL" clId="{485EB9A6-27E7-40B4-A0DA-9428614C12E2}" dt="2022-05-09T08:15:15.245" v="446" actId="20577"/>
          <ac:spMkLst>
            <pc:docMk/>
            <pc:sldMk cId="2419799053" sldId="349"/>
            <ac:spMk id="2" creationId="{4487B8ED-6CF3-4220-9DF8-C912D594A3AD}"/>
          </ac:spMkLst>
        </pc:spChg>
        <pc:spChg chg="mod">
          <ac:chgData name="Tim Lagas" userId="dc19a49f-3731-4ec5-b698-cc42c7c8f0e3" providerId="ADAL" clId="{485EB9A6-27E7-40B4-A0DA-9428614C12E2}" dt="2022-05-09T14:48:02.223" v="2807" actId="20577"/>
          <ac:spMkLst>
            <pc:docMk/>
            <pc:sldMk cId="2419799053" sldId="349"/>
            <ac:spMk id="3" creationId="{10BF9FE2-0B9B-49C3-978E-63845B117598}"/>
          </ac:spMkLst>
        </pc:spChg>
      </pc:sldChg>
      <pc:sldChg chg="del">
        <pc:chgData name="Tim Lagas" userId="dc19a49f-3731-4ec5-b698-cc42c7c8f0e3" providerId="ADAL" clId="{485EB9A6-27E7-40B4-A0DA-9428614C12E2}" dt="2022-05-09T08:18:17.522" v="626" actId="47"/>
        <pc:sldMkLst>
          <pc:docMk/>
          <pc:sldMk cId="1266847193" sldId="350"/>
        </pc:sldMkLst>
      </pc:sldChg>
      <pc:sldChg chg="modSp mod ord">
        <pc:chgData name="Tim Lagas" userId="dc19a49f-3731-4ec5-b698-cc42c7c8f0e3" providerId="ADAL" clId="{485EB9A6-27E7-40B4-A0DA-9428614C12E2}" dt="2022-05-09T14:48:43.759" v="2920" actId="313"/>
        <pc:sldMkLst>
          <pc:docMk/>
          <pc:sldMk cId="1480509353" sldId="351"/>
        </pc:sldMkLst>
        <pc:spChg chg="mod">
          <ac:chgData name="Tim Lagas" userId="dc19a49f-3731-4ec5-b698-cc42c7c8f0e3" providerId="ADAL" clId="{485EB9A6-27E7-40B4-A0DA-9428614C12E2}" dt="2022-05-09T14:47:46.638" v="2774" actId="113"/>
          <ac:spMkLst>
            <pc:docMk/>
            <pc:sldMk cId="1480509353" sldId="351"/>
            <ac:spMk id="2" creationId="{4487B8ED-6CF3-4220-9DF8-C912D594A3AD}"/>
          </ac:spMkLst>
        </pc:spChg>
        <pc:spChg chg="mod">
          <ac:chgData name="Tim Lagas" userId="dc19a49f-3731-4ec5-b698-cc42c7c8f0e3" providerId="ADAL" clId="{485EB9A6-27E7-40B4-A0DA-9428614C12E2}" dt="2022-05-09T14:48:43.759" v="2920" actId="313"/>
          <ac:spMkLst>
            <pc:docMk/>
            <pc:sldMk cId="1480509353" sldId="351"/>
            <ac:spMk id="3" creationId="{10BF9FE2-0B9B-49C3-978E-63845B117598}"/>
          </ac:spMkLst>
        </pc:spChg>
      </pc:sldChg>
      <pc:sldChg chg="addSp modSp new del mod ord">
        <pc:chgData name="Tim Lagas" userId="dc19a49f-3731-4ec5-b698-cc42c7c8f0e3" providerId="ADAL" clId="{485EB9A6-27E7-40B4-A0DA-9428614C12E2}" dt="2022-05-09T18:45:09.077" v="2921" actId="47"/>
        <pc:sldMkLst>
          <pc:docMk/>
          <pc:sldMk cId="1692373655" sldId="352"/>
        </pc:sldMkLst>
        <pc:spChg chg="mod">
          <ac:chgData name="Tim Lagas" userId="dc19a49f-3731-4ec5-b698-cc42c7c8f0e3" providerId="ADAL" clId="{485EB9A6-27E7-40B4-A0DA-9428614C12E2}" dt="2022-05-09T08:05:24.560" v="29" actId="20577"/>
          <ac:spMkLst>
            <pc:docMk/>
            <pc:sldMk cId="1692373655" sldId="352"/>
            <ac:spMk id="2" creationId="{90DEF619-4648-438B-BE28-ABB7C9279301}"/>
          </ac:spMkLst>
        </pc:spChg>
        <pc:spChg chg="mod">
          <ac:chgData name="Tim Lagas" userId="dc19a49f-3731-4ec5-b698-cc42c7c8f0e3" providerId="ADAL" clId="{485EB9A6-27E7-40B4-A0DA-9428614C12E2}" dt="2022-05-09T14:46:24.768" v="2738" actId="20577"/>
          <ac:spMkLst>
            <pc:docMk/>
            <pc:sldMk cId="1692373655" sldId="352"/>
            <ac:spMk id="3" creationId="{D2790A97-4B32-4274-9329-F373619EA8C3}"/>
          </ac:spMkLst>
        </pc:spChg>
        <pc:picChg chg="add mod">
          <ac:chgData name="Tim Lagas" userId="dc19a49f-3731-4ec5-b698-cc42c7c8f0e3" providerId="ADAL" clId="{485EB9A6-27E7-40B4-A0DA-9428614C12E2}" dt="2022-05-09T14:46:29.656" v="2740" actId="1076"/>
          <ac:picMkLst>
            <pc:docMk/>
            <pc:sldMk cId="1692373655" sldId="352"/>
            <ac:picMk id="5" creationId="{A7FA4E17-9BD7-45F4-9C57-610296B0E452}"/>
          </ac:picMkLst>
        </pc:picChg>
        <pc:picChg chg="add mod">
          <ac:chgData name="Tim Lagas" userId="dc19a49f-3731-4ec5-b698-cc42c7c8f0e3" providerId="ADAL" clId="{485EB9A6-27E7-40B4-A0DA-9428614C12E2}" dt="2022-05-09T14:46:09.426" v="2728" actId="1076"/>
          <ac:picMkLst>
            <pc:docMk/>
            <pc:sldMk cId="1692373655" sldId="352"/>
            <ac:picMk id="7" creationId="{40CE4C95-0AEC-4FC1-B116-93AE061B014D}"/>
          </ac:picMkLst>
        </pc:picChg>
        <pc:picChg chg="add mod">
          <ac:chgData name="Tim Lagas" userId="dc19a49f-3731-4ec5-b698-cc42c7c8f0e3" providerId="ADAL" clId="{485EB9A6-27E7-40B4-A0DA-9428614C12E2}" dt="2022-05-09T08:05:38.055" v="32" actId="1076"/>
          <ac:picMkLst>
            <pc:docMk/>
            <pc:sldMk cId="1692373655" sldId="352"/>
            <ac:picMk id="1026" creationId="{38C1FB89-0A3C-4BE0-9308-987F77B73BB2}"/>
          </ac:picMkLst>
        </pc:picChg>
      </pc:sldChg>
      <pc:sldChg chg="delSp modSp add mod ord delAnim">
        <pc:chgData name="Tim Lagas" userId="dc19a49f-3731-4ec5-b698-cc42c7c8f0e3" providerId="ADAL" clId="{485EB9A6-27E7-40B4-A0DA-9428614C12E2}" dt="2022-05-09T13:43:06.046" v="1652" actId="20577"/>
        <pc:sldMkLst>
          <pc:docMk/>
          <pc:sldMk cId="2779631772" sldId="353"/>
        </pc:sldMkLst>
        <pc:spChg chg="mod">
          <ac:chgData name="Tim Lagas" userId="dc19a49f-3731-4ec5-b698-cc42c7c8f0e3" providerId="ADAL" clId="{485EB9A6-27E7-40B4-A0DA-9428614C12E2}" dt="2022-05-09T12:43:31.746" v="1034" actId="20577"/>
          <ac:spMkLst>
            <pc:docMk/>
            <pc:sldMk cId="2779631772" sldId="353"/>
            <ac:spMk id="2" creationId="{529C7F0F-B210-4871-BD0A-6DF98A3BFDFB}"/>
          </ac:spMkLst>
        </pc:spChg>
        <pc:spChg chg="mod">
          <ac:chgData name="Tim Lagas" userId="dc19a49f-3731-4ec5-b698-cc42c7c8f0e3" providerId="ADAL" clId="{485EB9A6-27E7-40B4-A0DA-9428614C12E2}" dt="2022-05-09T13:43:06.046" v="1652" actId="20577"/>
          <ac:spMkLst>
            <pc:docMk/>
            <pc:sldMk cId="2779631772" sldId="353"/>
            <ac:spMk id="5" creationId="{4026BCF2-8CC8-4284-9CF5-DF5FB8B0DA25}"/>
          </ac:spMkLst>
        </pc:spChg>
        <pc:picChg chg="del">
          <ac:chgData name="Tim Lagas" userId="dc19a49f-3731-4ec5-b698-cc42c7c8f0e3" providerId="ADAL" clId="{485EB9A6-27E7-40B4-A0DA-9428614C12E2}" dt="2022-05-09T12:25:16.944" v="730" actId="478"/>
          <ac:picMkLst>
            <pc:docMk/>
            <pc:sldMk cId="2779631772" sldId="353"/>
            <ac:picMk id="4" creationId="{EA776D2F-F01D-4D7A-9049-87810F5FAE90}"/>
          </ac:picMkLst>
        </pc:picChg>
      </pc:sldChg>
      <pc:sldChg chg="modSp add mod">
        <pc:chgData name="Tim Lagas" userId="dc19a49f-3731-4ec5-b698-cc42c7c8f0e3" providerId="ADAL" clId="{485EB9A6-27E7-40B4-A0DA-9428614C12E2}" dt="2022-05-09T18:46:49.476" v="2938" actId="20577"/>
        <pc:sldMkLst>
          <pc:docMk/>
          <pc:sldMk cId="2404263860" sldId="354"/>
        </pc:sldMkLst>
        <pc:spChg chg="mod">
          <ac:chgData name="Tim Lagas" userId="dc19a49f-3731-4ec5-b698-cc42c7c8f0e3" providerId="ADAL" clId="{485EB9A6-27E7-40B4-A0DA-9428614C12E2}" dt="2022-05-09T18:46:49.476" v="2938" actId="20577"/>
          <ac:spMkLst>
            <pc:docMk/>
            <pc:sldMk cId="2404263860" sldId="354"/>
            <ac:spMk id="5" creationId="{4026BCF2-8CC8-4284-9CF5-DF5FB8B0DA25}"/>
          </ac:spMkLst>
        </pc:spChg>
      </pc:sldChg>
      <pc:sldChg chg="addSp delSp modSp new mod ord">
        <pc:chgData name="Tim Lagas" userId="dc19a49f-3731-4ec5-b698-cc42c7c8f0e3" providerId="ADAL" clId="{485EB9A6-27E7-40B4-A0DA-9428614C12E2}" dt="2022-05-09T18:46:09.836" v="2935" actId="207"/>
        <pc:sldMkLst>
          <pc:docMk/>
          <pc:sldMk cId="2200864089" sldId="355"/>
        </pc:sldMkLst>
        <pc:spChg chg="mod">
          <ac:chgData name="Tim Lagas" userId="dc19a49f-3731-4ec5-b698-cc42c7c8f0e3" providerId="ADAL" clId="{485EB9A6-27E7-40B4-A0DA-9428614C12E2}" dt="2022-05-09T18:46:09.836" v="2935" actId="207"/>
          <ac:spMkLst>
            <pc:docMk/>
            <pc:sldMk cId="2200864089" sldId="355"/>
            <ac:spMk id="2" creationId="{803112CF-9E20-4C74-80CD-2FEA15743B11}"/>
          </ac:spMkLst>
        </pc:spChg>
        <pc:spChg chg="del">
          <ac:chgData name="Tim Lagas" userId="dc19a49f-3731-4ec5-b698-cc42c7c8f0e3" providerId="ADAL" clId="{485EB9A6-27E7-40B4-A0DA-9428614C12E2}" dt="2022-05-09T13:43:48.613" v="1653" actId="931"/>
          <ac:spMkLst>
            <pc:docMk/>
            <pc:sldMk cId="2200864089" sldId="355"/>
            <ac:spMk id="3" creationId="{841D1E91-5292-42A7-B4E7-CF0A262EBA80}"/>
          </ac:spMkLst>
        </pc:spChg>
        <pc:picChg chg="add mod">
          <ac:chgData name="Tim Lagas" userId="dc19a49f-3731-4ec5-b698-cc42c7c8f0e3" providerId="ADAL" clId="{485EB9A6-27E7-40B4-A0DA-9428614C12E2}" dt="2022-05-09T13:43:50.509" v="1655" actId="962"/>
          <ac:picMkLst>
            <pc:docMk/>
            <pc:sldMk cId="2200864089" sldId="355"/>
            <ac:picMk id="5" creationId="{84244389-10A8-46AC-9EE8-2E45E6B659AB}"/>
          </ac:picMkLst>
        </pc:picChg>
      </pc:sldChg>
      <pc:sldChg chg="new del">
        <pc:chgData name="Tim Lagas" userId="dc19a49f-3731-4ec5-b698-cc42c7c8f0e3" providerId="ADAL" clId="{485EB9A6-27E7-40B4-A0DA-9428614C12E2}" dt="2022-05-09T12:50:57.468" v="1190" actId="47"/>
        <pc:sldMkLst>
          <pc:docMk/>
          <pc:sldMk cId="314927900" sldId="356"/>
        </pc:sldMkLst>
      </pc:sldChg>
      <pc:sldChg chg="addSp delSp modSp add mod">
        <pc:chgData name="Tim Lagas" userId="dc19a49f-3731-4ec5-b698-cc42c7c8f0e3" providerId="ADAL" clId="{485EB9A6-27E7-40B4-A0DA-9428614C12E2}" dt="2022-05-09T18:47:16.344" v="2943" actId="14100"/>
        <pc:sldMkLst>
          <pc:docMk/>
          <pc:sldMk cId="2062092845" sldId="357"/>
        </pc:sldMkLst>
        <pc:spChg chg="del mod">
          <ac:chgData name="Tim Lagas" userId="dc19a49f-3731-4ec5-b698-cc42c7c8f0e3" providerId="ADAL" clId="{485EB9A6-27E7-40B4-A0DA-9428614C12E2}" dt="2022-05-09T12:50:54.355" v="1189" actId="22"/>
          <ac:spMkLst>
            <pc:docMk/>
            <pc:sldMk cId="2062092845" sldId="357"/>
            <ac:spMk id="3" creationId="{841D1E91-5292-42A7-B4E7-CF0A262EBA80}"/>
          </ac:spMkLst>
        </pc:spChg>
        <pc:picChg chg="add mod ord">
          <ac:chgData name="Tim Lagas" userId="dc19a49f-3731-4ec5-b698-cc42c7c8f0e3" providerId="ADAL" clId="{485EB9A6-27E7-40B4-A0DA-9428614C12E2}" dt="2022-05-09T18:47:16.344" v="2943" actId="14100"/>
          <ac:picMkLst>
            <pc:docMk/>
            <pc:sldMk cId="2062092845" sldId="357"/>
            <ac:picMk id="5" creationId="{55D4702F-5DCA-4CC1-82EF-B84B76AE5688}"/>
          </ac:picMkLst>
        </pc:picChg>
        <pc:picChg chg="add mod">
          <ac:chgData name="Tim Lagas" userId="dc19a49f-3731-4ec5-b698-cc42c7c8f0e3" providerId="ADAL" clId="{485EB9A6-27E7-40B4-A0DA-9428614C12E2}" dt="2022-05-09T18:47:11.907" v="2941" actId="14100"/>
          <ac:picMkLst>
            <pc:docMk/>
            <pc:sldMk cId="2062092845" sldId="357"/>
            <ac:picMk id="7" creationId="{9C656DA5-DEA1-41C3-9629-7C3E4765C919}"/>
          </ac:picMkLst>
        </pc:picChg>
      </pc:sldChg>
      <pc:sldChg chg="modSp add mod ord modAnim">
        <pc:chgData name="Tim Lagas" userId="dc19a49f-3731-4ec5-b698-cc42c7c8f0e3" providerId="ADAL" clId="{485EB9A6-27E7-40B4-A0DA-9428614C12E2}" dt="2022-05-09T13:30:48.170" v="1576" actId="20577"/>
        <pc:sldMkLst>
          <pc:docMk/>
          <pc:sldMk cId="1884449895" sldId="358"/>
        </pc:sldMkLst>
        <pc:spChg chg="mod">
          <ac:chgData name="Tim Lagas" userId="dc19a49f-3731-4ec5-b698-cc42c7c8f0e3" providerId="ADAL" clId="{485EB9A6-27E7-40B4-A0DA-9428614C12E2}" dt="2022-05-09T13:30:48.170" v="1576" actId="20577"/>
          <ac:spMkLst>
            <pc:docMk/>
            <pc:sldMk cId="1884449895" sldId="358"/>
            <ac:spMk id="2" creationId="{00000000-0000-0000-0000-000000000000}"/>
          </ac:spMkLst>
        </pc:spChg>
        <pc:spChg chg="mod">
          <ac:chgData name="Tim Lagas" userId="dc19a49f-3731-4ec5-b698-cc42c7c8f0e3" providerId="ADAL" clId="{485EB9A6-27E7-40B4-A0DA-9428614C12E2}" dt="2022-05-09T13:00:13.538" v="1221" actId="20577"/>
          <ac:spMkLst>
            <pc:docMk/>
            <pc:sldMk cId="1884449895" sldId="358"/>
            <ac:spMk id="3" creationId="{00000000-0000-0000-0000-000000000000}"/>
          </ac:spMkLst>
        </pc:spChg>
      </pc:sldChg>
      <pc:sldChg chg="modSp add mod modAnim">
        <pc:chgData name="Tim Lagas" userId="dc19a49f-3731-4ec5-b698-cc42c7c8f0e3" providerId="ADAL" clId="{485EB9A6-27E7-40B4-A0DA-9428614C12E2}" dt="2022-05-09T13:09:01.052" v="1350" actId="20577"/>
        <pc:sldMkLst>
          <pc:docMk/>
          <pc:sldMk cId="2182163456" sldId="359"/>
        </pc:sldMkLst>
        <pc:spChg chg="mod">
          <ac:chgData name="Tim Lagas" userId="dc19a49f-3731-4ec5-b698-cc42c7c8f0e3" providerId="ADAL" clId="{485EB9A6-27E7-40B4-A0DA-9428614C12E2}" dt="2022-05-09T13:08:14.397" v="1310" actId="20577"/>
          <ac:spMkLst>
            <pc:docMk/>
            <pc:sldMk cId="2182163456" sldId="359"/>
            <ac:spMk id="2" creationId="{00000000-0000-0000-0000-000000000000}"/>
          </ac:spMkLst>
        </pc:spChg>
        <pc:spChg chg="mod">
          <ac:chgData name="Tim Lagas" userId="dc19a49f-3731-4ec5-b698-cc42c7c8f0e3" providerId="ADAL" clId="{485EB9A6-27E7-40B4-A0DA-9428614C12E2}" dt="2022-05-09T13:09:01.052" v="1350" actId="20577"/>
          <ac:spMkLst>
            <pc:docMk/>
            <pc:sldMk cId="2182163456" sldId="359"/>
            <ac:spMk id="3" creationId="{00000000-0000-0000-0000-000000000000}"/>
          </ac:spMkLst>
        </pc:spChg>
      </pc:sldChg>
      <pc:sldChg chg="modSp add mod modAnim">
        <pc:chgData name="Tim Lagas" userId="dc19a49f-3731-4ec5-b698-cc42c7c8f0e3" providerId="ADAL" clId="{485EB9A6-27E7-40B4-A0DA-9428614C12E2}" dt="2022-05-09T14:11:49.692" v="2024" actId="12"/>
        <pc:sldMkLst>
          <pc:docMk/>
          <pc:sldMk cId="891207778" sldId="360"/>
        </pc:sldMkLst>
        <pc:spChg chg="mod">
          <ac:chgData name="Tim Lagas" userId="dc19a49f-3731-4ec5-b698-cc42c7c8f0e3" providerId="ADAL" clId="{485EB9A6-27E7-40B4-A0DA-9428614C12E2}" dt="2022-05-09T14:11:49.692" v="2024" actId="12"/>
          <ac:spMkLst>
            <pc:docMk/>
            <pc:sldMk cId="891207778" sldId="360"/>
            <ac:spMk id="3" creationId="{00000000-0000-0000-0000-000000000000}"/>
          </ac:spMkLst>
        </pc:spChg>
      </pc:sldChg>
    </pc:docChg>
  </pc:docChgLst>
  <pc:docChgLst>
    <pc:chgData name="Tim Lagas" userId="dc19a49f-3731-4ec5-b698-cc42c7c8f0e3" providerId="ADAL" clId="{8D6B59F8-D1D1-43E1-89CF-212149ECFE1C}"/>
    <pc:docChg chg="undo custSel addSld delSld modSld sldOrd">
      <pc:chgData name="Tim Lagas" userId="dc19a49f-3731-4ec5-b698-cc42c7c8f0e3" providerId="ADAL" clId="{8D6B59F8-D1D1-43E1-89CF-212149ECFE1C}" dt="2022-04-22T12:43:45.944" v="3656" actId="20577"/>
      <pc:docMkLst>
        <pc:docMk/>
      </pc:docMkLst>
      <pc:sldChg chg="del">
        <pc:chgData name="Tim Lagas" userId="dc19a49f-3731-4ec5-b698-cc42c7c8f0e3" providerId="ADAL" clId="{8D6B59F8-D1D1-43E1-89CF-212149ECFE1C}" dt="2022-04-19T20:17:04.716" v="0" actId="47"/>
        <pc:sldMkLst>
          <pc:docMk/>
          <pc:sldMk cId="1150554511" sldId="256"/>
        </pc:sldMkLst>
      </pc:sldChg>
      <pc:sldChg chg="addSp delSp modSp mod setBg addAnim delAnim setClrOvrMap">
        <pc:chgData name="Tim Lagas" userId="dc19a49f-3731-4ec5-b698-cc42c7c8f0e3" providerId="ADAL" clId="{8D6B59F8-D1D1-43E1-89CF-212149ECFE1C}" dt="2022-04-21T07:40:53.260" v="299" actId="20577"/>
        <pc:sldMkLst>
          <pc:docMk/>
          <pc:sldMk cId="432942389" sldId="258"/>
        </pc:sldMkLst>
        <pc:spChg chg="mod ord">
          <ac:chgData name="Tim Lagas" userId="dc19a49f-3731-4ec5-b698-cc42c7c8f0e3" providerId="ADAL" clId="{8D6B59F8-D1D1-43E1-89CF-212149ECFE1C}" dt="2022-04-19T20:29:49.478" v="123" actId="27636"/>
          <ac:spMkLst>
            <pc:docMk/>
            <pc:sldMk cId="432942389" sldId="258"/>
            <ac:spMk id="2" creationId="{63C881CC-B262-49B2-8826-7B1D889D7612}"/>
          </ac:spMkLst>
        </pc:spChg>
        <pc:spChg chg="mod ord">
          <ac:chgData name="Tim Lagas" userId="dc19a49f-3731-4ec5-b698-cc42c7c8f0e3" providerId="ADAL" clId="{8D6B59F8-D1D1-43E1-89CF-212149ECFE1C}" dt="2022-04-21T07:40:53.260" v="299" actId="20577"/>
          <ac:spMkLst>
            <pc:docMk/>
            <pc:sldMk cId="432942389" sldId="258"/>
            <ac:spMk id="3" creationId="{994E4B0B-79EB-4BD4-B337-93108B00AACC}"/>
          </ac:spMkLst>
        </pc:spChg>
        <pc:spChg chg="add mod">
          <ac:chgData name="Tim Lagas" userId="dc19a49f-3731-4ec5-b698-cc42c7c8f0e3" providerId="ADAL" clId="{8D6B59F8-D1D1-43E1-89CF-212149ECFE1C}" dt="2022-04-21T07:40:42.133" v="288" actId="21"/>
          <ac:spMkLst>
            <pc:docMk/>
            <pc:sldMk cId="432942389" sldId="258"/>
            <ac:spMk id="8" creationId="{1020A28E-FCB1-4FAF-95A2-DD20E8149C7C}"/>
          </ac:spMkLst>
        </pc:spChg>
        <pc:spChg chg="add del">
          <ac:chgData name="Tim Lagas" userId="dc19a49f-3731-4ec5-b698-cc42c7c8f0e3" providerId="ADAL" clId="{8D6B59F8-D1D1-43E1-89CF-212149ECFE1C}" dt="2022-04-19T20:28:53.408" v="93" actId="26606"/>
          <ac:spMkLst>
            <pc:docMk/>
            <pc:sldMk cId="432942389" sldId="258"/>
            <ac:spMk id="11" creationId="{7383B190-6BFB-422F-B667-06B7B25F096A}"/>
          </ac:spMkLst>
        </pc:spChg>
        <pc:spChg chg="add del">
          <ac:chgData name="Tim Lagas" userId="dc19a49f-3731-4ec5-b698-cc42c7c8f0e3" providerId="ADAL" clId="{8D6B59F8-D1D1-43E1-89CF-212149ECFE1C}" dt="2022-04-19T20:27:49.999" v="71" actId="26606"/>
          <ac:spMkLst>
            <pc:docMk/>
            <pc:sldMk cId="432942389" sldId="258"/>
            <ac:spMk id="14" creationId="{AC8EEB0F-BA72-49AC-956F-331B60FDE79E}"/>
          </ac:spMkLst>
        </pc:spChg>
        <pc:spChg chg="add del">
          <ac:chgData name="Tim Lagas" userId="dc19a49f-3731-4ec5-b698-cc42c7c8f0e3" providerId="ADAL" clId="{8D6B59F8-D1D1-43E1-89CF-212149ECFE1C}" dt="2022-04-19T20:28:59.800" v="95" actId="26606"/>
          <ac:spMkLst>
            <pc:docMk/>
            <pc:sldMk cId="432942389" sldId="258"/>
            <ac:spMk id="15" creationId="{7B4F6806-5898-4FE8-B610-A058C8B8470A}"/>
          </ac:spMkLst>
        </pc:spChg>
        <pc:spChg chg="add del">
          <ac:chgData name="Tim Lagas" userId="dc19a49f-3731-4ec5-b698-cc42c7c8f0e3" providerId="ADAL" clId="{8D6B59F8-D1D1-43E1-89CF-212149ECFE1C}" dt="2022-04-19T20:28:18.717" v="81" actId="26606"/>
          <ac:spMkLst>
            <pc:docMk/>
            <pc:sldMk cId="432942389" sldId="258"/>
            <ac:spMk id="18" creationId="{5E10DA6E-C3FF-4539-BF84-4775BB7EC422}"/>
          </ac:spMkLst>
        </pc:spChg>
        <pc:spChg chg="add del">
          <ac:chgData name="Tim Lagas" userId="dc19a49f-3731-4ec5-b698-cc42c7c8f0e3" providerId="ADAL" clId="{8D6B59F8-D1D1-43E1-89CF-212149ECFE1C}" dt="2022-04-19T20:28:37.690" v="87" actId="26606"/>
          <ac:spMkLst>
            <pc:docMk/>
            <pc:sldMk cId="432942389" sldId="258"/>
            <ac:spMk id="20" creationId="{9A5160F0-6244-48E8-9E71-1F51EA90C9E2}"/>
          </ac:spMkLst>
        </pc:spChg>
        <pc:spChg chg="add del">
          <ac:chgData name="Tim Lagas" userId="dc19a49f-3731-4ec5-b698-cc42c7c8f0e3" providerId="ADAL" clId="{8D6B59F8-D1D1-43E1-89CF-212149ECFE1C}" dt="2022-04-19T20:28:37.690" v="87" actId="26606"/>
          <ac:spMkLst>
            <pc:docMk/>
            <pc:sldMk cId="432942389" sldId="258"/>
            <ac:spMk id="24" creationId="{D289228A-771B-48F6-B5DF-7A63EA32421C}"/>
          </ac:spMkLst>
        </pc:spChg>
        <pc:spChg chg="add del">
          <ac:chgData name="Tim Lagas" userId="dc19a49f-3731-4ec5-b698-cc42c7c8f0e3" providerId="ADAL" clId="{8D6B59F8-D1D1-43E1-89CF-212149ECFE1C}" dt="2022-04-19T20:28:37.690" v="87" actId="26606"/>
          <ac:spMkLst>
            <pc:docMk/>
            <pc:sldMk cId="432942389" sldId="258"/>
            <ac:spMk id="26" creationId="{31D5EF21-94C4-481A-BD01-3D29FB305BD9}"/>
          </ac:spMkLst>
        </pc:spChg>
        <pc:spChg chg="add del">
          <ac:chgData name="Tim Lagas" userId="dc19a49f-3731-4ec5-b698-cc42c7c8f0e3" providerId="ADAL" clId="{8D6B59F8-D1D1-43E1-89CF-212149ECFE1C}" dt="2022-04-19T20:27:57.207" v="73" actId="26606"/>
          <ac:spMkLst>
            <pc:docMk/>
            <pc:sldMk cId="432942389" sldId="258"/>
            <ac:spMk id="34" creationId="{E26B9EF5-5D92-4AC7-BC55-FC5C4C98ED4C}"/>
          </ac:spMkLst>
        </pc:spChg>
        <pc:spChg chg="add del">
          <ac:chgData name="Tim Lagas" userId="dc19a49f-3731-4ec5-b698-cc42c7c8f0e3" providerId="ADAL" clId="{8D6B59F8-D1D1-43E1-89CF-212149ECFE1C}" dt="2022-04-19T20:27:57.207" v="73" actId="26606"/>
          <ac:spMkLst>
            <pc:docMk/>
            <pc:sldMk cId="432942389" sldId="258"/>
            <ac:spMk id="35" creationId="{F05C5575-0F07-43D0-AE78-81EAA8E67152}"/>
          </ac:spMkLst>
        </pc:spChg>
        <pc:spChg chg="add del">
          <ac:chgData name="Tim Lagas" userId="dc19a49f-3731-4ec5-b698-cc42c7c8f0e3" providerId="ADAL" clId="{8D6B59F8-D1D1-43E1-89CF-212149ECFE1C}" dt="2022-04-19T20:29:05.394" v="97" actId="26606"/>
          <ac:spMkLst>
            <pc:docMk/>
            <pc:sldMk cId="432942389" sldId="258"/>
            <ac:spMk id="36" creationId="{ED8E9C68-D48E-41E2-947E-DA9016DBB679}"/>
          </ac:spMkLst>
        </pc:spChg>
        <pc:spChg chg="add del">
          <ac:chgData name="Tim Lagas" userId="dc19a49f-3731-4ec5-b698-cc42c7c8f0e3" providerId="ADAL" clId="{8D6B59F8-D1D1-43E1-89CF-212149ECFE1C}" dt="2022-04-19T20:28:03.806" v="75" actId="26606"/>
          <ac:spMkLst>
            <pc:docMk/>
            <pc:sldMk cId="432942389" sldId="258"/>
            <ac:spMk id="37" creationId="{848F64AA-5BE2-4280-BEFA-DC288118FCCE}"/>
          </ac:spMkLst>
        </pc:spChg>
        <pc:spChg chg="add del">
          <ac:chgData name="Tim Lagas" userId="dc19a49f-3731-4ec5-b698-cc42c7c8f0e3" providerId="ADAL" clId="{8D6B59F8-D1D1-43E1-89CF-212149ECFE1C}" dt="2022-04-19T20:28:09.317" v="77" actId="26606"/>
          <ac:spMkLst>
            <pc:docMk/>
            <pc:sldMk cId="432942389" sldId="258"/>
            <ac:spMk id="39" creationId="{7B4F6806-5898-4FE8-B610-A058C8B8470A}"/>
          </ac:spMkLst>
        </pc:spChg>
        <pc:spChg chg="add del">
          <ac:chgData name="Tim Lagas" userId="dc19a49f-3731-4ec5-b698-cc42c7c8f0e3" providerId="ADAL" clId="{8D6B59F8-D1D1-43E1-89CF-212149ECFE1C}" dt="2022-04-19T20:28:18.717" v="81" actId="26606"/>
          <ac:spMkLst>
            <pc:docMk/>
            <pc:sldMk cId="432942389" sldId="258"/>
            <ac:spMk id="41" creationId="{83FA766D-3260-4E0A-9E7F-A2C93DFF1932}"/>
          </ac:spMkLst>
        </pc:spChg>
        <pc:spChg chg="add del">
          <ac:chgData name="Tim Lagas" userId="dc19a49f-3731-4ec5-b698-cc42c7c8f0e3" providerId="ADAL" clId="{8D6B59F8-D1D1-43E1-89CF-212149ECFE1C}" dt="2022-04-19T20:28:18.717" v="81" actId="26606"/>
          <ac:spMkLst>
            <pc:docMk/>
            <pc:sldMk cId="432942389" sldId="258"/>
            <ac:spMk id="42" creationId="{CB435A06-5FFD-4CF8-BE06-3796EC42003A}"/>
          </ac:spMkLst>
        </pc:spChg>
        <pc:spChg chg="add del">
          <ac:chgData name="Tim Lagas" userId="dc19a49f-3731-4ec5-b698-cc42c7c8f0e3" providerId="ADAL" clId="{8D6B59F8-D1D1-43E1-89CF-212149ECFE1C}" dt="2022-04-19T20:28:20.900" v="83" actId="26606"/>
          <ac:spMkLst>
            <pc:docMk/>
            <pc:sldMk cId="432942389" sldId="258"/>
            <ac:spMk id="44" creationId="{0C45045A-6083-4B3E-956A-67582337527D}"/>
          </ac:spMkLst>
        </pc:spChg>
        <pc:spChg chg="add del">
          <ac:chgData name="Tim Lagas" userId="dc19a49f-3731-4ec5-b698-cc42c7c8f0e3" providerId="ADAL" clId="{8D6B59F8-D1D1-43E1-89CF-212149ECFE1C}" dt="2022-04-19T20:28:20.900" v="83" actId="26606"/>
          <ac:spMkLst>
            <pc:docMk/>
            <pc:sldMk cId="432942389" sldId="258"/>
            <ac:spMk id="45" creationId="{42875DDC-0225-45F8-B745-78688F2D1ADC}"/>
          </ac:spMkLst>
        </pc:spChg>
        <pc:spChg chg="add del">
          <ac:chgData name="Tim Lagas" userId="dc19a49f-3731-4ec5-b698-cc42c7c8f0e3" providerId="ADAL" clId="{8D6B59F8-D1D1-43E1-89CF-212149ECFE1C}" dt="2022-04-19T20:28:20.900" v="83" actId="26606"/>
          <ac:spMkLst>
            <pc:docMk/>
            <pc:sldMk cId="432942389" sldId="258"/>
            <ac:spMk id="46" creationId="{12617755-D451-4BAF-9B55-518297BFF42D}"/>
          </ac:spMkLst>
        </pc:spChg>
        <pc:spChg chg="add del">
          <ac:chgData name="Tim Lagas" userId="dc19a49f-3731-4ec5-b698-cc42c7c8f0e3" providerId="ADAL" clId="{8D6B59F8-D1D1-43E1-89CF-212149ECFE1C}" dt="2022-04-19T20:28:37.690" v="87" actId="26606"/>
          <ac:spMkLst>
            <pc:docMk/>
            <pc:sldMk cId="432942389" sldId="258"/>
            <ac:spMk id="52" creationId="{AC8EEB0F-BA72-49AC-956F-331B60FDE79E}"/>
          </ac:spMkLst>
        </pc:spChg>
        <pc:spChg chg="add del">
          <ac:chgData name="Tim Lagas" userId="dc19a49f-3731-4ec5-b698-cc42c7c8f0e3" providerId="ADAL" clId="{8D6B59F8-D1D1-43E1-89CF-212149ECFE1C}" dt="2022-04-19T20:28:37.690" v="87" actId="26606"/>
          <ac:spMkLst>
            <pc:docMk/>
            <pc:sldMk cId="432942389" sldId="258"/>
            <ac:spMk id="53" creationId="{8CC700D5-9809-43F4-89D5-7DBBCB0DCC10}"/>
          </ac:spMkLst>
        </pc:spChg>
        <pc:spChg chg="add del">
          <ac:chgData name="Tim Lagas" userId="dc19a49f-3731-4ec5-b698-cc42c7c8f0e3" providerId="ADAL" clId="{8D6B59F8-D1D1-43E1-89CF-212149ECFE1C}" dt="2022-04-19T20:28:37.690" v="87" actId="26606"/>
          <ac:spMkLst>
            <pc:docMk/>
            <pc:sldMk cId="432942389" sldId="258"/>
            <ac:spMk id="54" creationId="{C7163242-6303-46DC-BAC1-2A204F061321}"/>
          </ac:spMkLst>
        </pc:spChg>
        <pc:spChg chg="add del">
          <ac:chgData name="Tim Lagas" userId="dc19a49f-3731-4ec5-b698-cc42c7c8f0e3" providerId="ADAL" clId="{8D6B59F8-D1D1-43E1-89CF-212149ECFE1C}" dt="2022-04-19T20:28:37.690" v="87" actId="26606"/>
          <ac:spMkLst>
            <pc:docMk/>
            <pc:sldMk cId="432942389" sldId="258"/>
            <ac:spMk id="55" creationId="{9BDFF5CA-602C-465F-8BC3-59C9963028BE}"/>
          </ac:spMkLst>
        </pc:spChg>
        <pc:spChg chg="add del">
          <ac:chgData name="Tim Lagas" userId="dc19a49f-3731-4ec5-b698-cc42c7c8f0e3" providerId="ADAL" clId="{8D6B59F8-D1D1-43E1-89CF-212149ECFE1C}" dt="2022-04-19T20:28:37.690" v="87" actId="26606"/>
          <ac:spMkLst>
            <pc:docMk/>
            <pc:sldMk cId="432942389" sldId="258"/>
            <ac:spMk id="56" creationId="{805C4C40-D70E-4C4F-B228-98A0A6132603}"/>
          </ac:spMkLst>
        </pc:spChg>
        <pc:spChg chg="add del">
          <ac:chgData name="Tim Lagas" userId="dc19a49f-3731-4ec5-b698-cc42c7c8f0e3" providerId="ADAL" clId="{8D6B59F8-D1D1-43E1-89CF-212149ECFE1C}" dt="2022-04-19T20:29:16.111" v="99" actId="26606"/>
          <ac:spMkLst>
            <pc:docMk/>
            <pc:sldMk cId="432942389" sldId="258"/>
            <ac:spMk id="66" creationId="{43A31D32-8FDC-4460-8FFC-3D1953DFF9C0}"/>
          </ac:spMkLst>
        </pc:spChg>
        <pc:spChg chg="add del">
          <ac:chgData name="Tim Lagas" userId="dc19a49f-3731-4ec5-b698-cc42c7c8f0e3" providerId="ADAL" clId="{8D6B59F8-D1D1-43E1-89CF-212149ECFE1C}" dt="2022-04-19T20:29:16.111" v="99" actId="26606"/>
          <ac:spMkLst>
            <pc:docMk/>
            <pc:sldMk cId="432942389" sldId="258"/>
            <ac:spMk id="67" creationId="{8333F7E5-A291-4BBD-98FE-98F2B5DBFDA5}"/>
          </ac:spMkLst>
        </pc:spChg>
        <pc:spChg chg="add del">
          <ac:chgData name="Tim Lagas" userId="dc19a49f-3731-4ec5-b698-cc42c7c8f0e3" providerId="ADAL" clId="{8D6B59F8-D1D1-43E1-89CF-212149ECFE1C}" dt="2022-04-19T20:29:16.111" v="99" actId="26606"/>
          <ac:spMkLst>
            <pc:docMk/>
            <pc:sldMk cId="432942389" sldId="258"/>
            <ac:spMk id="68" creationId="{8C3EB8F3-B086-4DE5-8CD4-D131D6AB97AE}"/>
          </ac:spMkLst>
        </pc:spChg>
        <pc:spChg chg="add del">
          <ac:chgData name="Tim Lagas" userId="dc19a49f-3731-4ec5-b698-cc42c7c8f0e3" providerId="ADAL" clId="{8D6B59F8-D1D1-43E1-89CF-212149ECFE1C}" dt="2022-04-19T20:29:21.702" v="103" actId="26606"/>
          <ac:spMkLst>
            <pc:docMk/>
            <pc:sldMk cId="432942389" sldId="258"/>
            <ac:spMk id="72" creationId="{B7B42F36-B3C1-4247-AF36-090F0134ED59}"/>
          </ac:spMkLst>
        </pc:spChg>
        <pc:spChg chg="add del">
          <ac:chgData name="Tim Lagas" userId="dc19a49f-3731-4ec5-b698-cc42c7c8f0e3" providerId="ADAL" clId="{8D6B59F8-D1D1-43E1-89CF-212149ECFE1C}" dt="2022-04-19T20:29:21.702" v="103" actId="26606"/>
          <ac:spMkLst>
            <pc:docMk/>
            <pc:sldMk cId="432942389" sldId="258"/>
            <ac:spMk id="73" creationId="{FEF131A2-E574-4D95-A322-C5FF0B64E821}"/>
          </ac:spMkLst>
        </pc:spChg>
        <pc:spChg chg="add del">
          <ac:chgData name="Tim Lagas" userId="dc19a49f-3731-4ec5-b698-cc42c7c8f0e3" providerId="ADAL" clId="{8D6B59F8-D1D1-43E1-89CF-212149ECFE1C}" dt="2022-04-19T20:29:21.702" v="103" actId="26606"/>
          <ac:spMkLst>
            <pc:docMk/>
            <pc:sldMk cId="432942389" sldId="258"/>
            <ac:spMk id="74" creationId="{696B4F8D-F261-41C2-B0A1-B0899F667F0C}"/>
          </ac:spMkLst>
        </pc:spChg>
        <pc:spChg chg="add del">
          <ac:chgData name="Tim Lagas" userId="dc19a49f-3731-4ec5-b698-cc42c7c8f0e3" providerId="ADAL" clId="{8D6B59F8-D1D1-43E1-89CF-212149ECFE1C}" dt="2022-04-19T20:29:21.702" v="103" actId="26606"/>
          <ac:spMkLst>
            <pc:docMk/>
            <pc:sldMk cId="432942389" sldId="258"/>
            <ac:spMk id="75" creationId="{A3C7563A-4B20-4E0B-8548-374928B55F30}"/>
          </ac:spMkLst>
        </pc:spChg>
        <pc:spChg chg="add del">
          <ac:chgData name="Tim Lagas" userId="dc19a49f-3731-4ec5-b698-cc42c7c8f0e3" providerId="ADAL" clId="{8D6B59F8-D1D1-43E1-89CF-212149ECFE1C}" dt="2022-04-19T20:29:30.252" v="107" actId="26606"/>
          <ac:spMkLst>
            <pc:docMk/>
            <pc:sldMk cId="432942389" sldId="258"/>
            <ac:spMk id="77" creationId="{7C9BE72A-4F97-4FA0-AF09-2C65D071CFF3}"/>
          </ac:spMkLst>
        </pc:spChg>
        <pc:grpChg chg="add del">
          <ac:chgData name="Tim Lagas" userId="dc19a49f-3731-4ec5-b698-cc42c7c8f0e3" providerId="ADAL" clId="{8D6B59F8-D1D1-43E1-89CF-212149ECFE1C}" dt="2022-04-19T20:27:49.999" v="71" actId="26606"/>
          <ac:grpSpMkLst>
            <pc:docMk/>
            <pc:sldMk cId="432942389" sldId="258"/>
            <ac:grpSpMk id="16" creationId="{54C5F191-28EB-4204-8F9D-2EA49651480F}"/>
          </ac:grpSpMkLst>
        </pc:grpChg>
        <pc:grpChg chg="add del">
          <ac:chgData name="Tim Lagas" userId="dc19a49f-3731-4ec5-b698-cc42c7c8f0e3" providerId="ADAL" clId="{8D6B59F8-D1D1-43E1-89CF-212149ECFE1C}" dt="2022-04-19T20:27:49.999" v="71" actId="26606"/>
          <ac:grpSpMkLst>
            <pc:docMk/>
            <pc:sldMk cId="432942389" sldId="258"/>
            <ac:grpSpMk id="22" creationId="{19A5CE6D-B0CD-44A3-A50A-64467EB0712C}"/>
          </ac:grpSpMkLst>
        </pc:grpChg>
        <pc:grpChg chg="add del">
          <ac:chgData name="Tim Lagas" userId="dc19a49f-3731-4ec5-b698-cc42c7c8f0e3" providerId="ADAL" clId="{8D6B59F8-D1D1-43E1-89CF-212149ECFE1C}" dt="2022-04-19T20:27:49.999" v="71" actId="26606"/>
          <ac:grpSpMkLst>
            <pc:docMk/>
            <pc:sldMk cId="432942389" sldId="258"/>
            <ac:grpSpMk id="28" creationId="{1F5AD99D-D9DE-4538-B93F-D082821D361E}"/>
          </ac:grpSpMkLst>
        </pc:grpChg>
        <pc:grpChg chg="add del">
          <ac:chgData name="Tim Lagas" userId="dc19a49f-3731-4ec5-b698-cc42c7c8f0e3" providerId="ADAL" clId="{8D6B59F8-D1D1-43E1-89CF-212149ECFE1C}" dt="2022-04-19T20:29:05.394" v="97" actId="26606"/>
          <ac:grpSpMkLst>
            <pc:docMk/>
            <pc:sldMk cId="432942389" sldId="258"/>
            <ac:grpSpMk id="43" creationId="{CB89A11D-C00C-4C00-ADD0-C17055A4CAEB}"/>
          </ac:grpSpMkLst>
        </pc:grpChg>
        <pc:grpChg chg="add del">
          <ac:chgData name="Tim Lagas" userId="dc19a49f-3731-4ec5-b698-cc42c7c8f0e3" providerId="ADAL" clId="{8D6B59F8-D1D1-43E1-89CF-212149ECFE1C}" dt="2022-04-19T20:29:05.394" v="97" actId="26606"/>
          <ac:grpSpMkLst>
            <pc:docMk/>
            <pc:sldMk cId="432942389" sldId="258"/>
            <ac:grpSpMk id="63" creationId="{00B45100-B49E-446D-B9AF-4E16C42B18BC}"/>
          </ac:grpSpMkLst>
        </pc:grpChg>
        <pc:picChg chg="add mod ord">
          <ac:chgData name="Tim Lagas" userId="dc19a49f-3731-4ec5-b698-cc42c7c8f0e3" providerId="ADAL" clId="{8D6B59F8-D1D1-43E1-89CF-212149ECFE1C}" dt="2022-04-19T20:29:30.260" v="108" actId="26606"/>
          <ac:picMkLst>
            <pc:docMk/>
            <pc:sldMk cId="432942389" sldId="258"/>
            <ac:picMk id="5" creationId="{8D05C104-8788-4383-82E7-41093A82EB3F}"/>
          </ac:picMkLst>
        </pc:picChg>
        <pc:picChg chg="add mod ord">
          <ac:chgData name="Tim Lagas" userId="dc19a49f-3731-4ec5-b698-cc42c7c8f0e3" providerId="ADAL" clId="{8D6B59F8-D1D1-43E1-89CF-212149ECFE1C}" dt="2022-04-19T20:29:30.260" v="108" actId="26606"/>
          <ac:picMkLst>
            <pc:docMk/>
            <pc:sldMk cId="432942389" sldId="258"/>
            <ac:picMk id="7" creationId="{C222C31D-331B-4FF2-9A59-738516BA505C}"/>
          </ac:picMkLst>
        </pc:picChg>
        <pc:picChg chg="add mod ord">
          <ac:chgData name="Tim Lagas" userId="dc19a49f-3731-4ec5-b698-cc42c7c8f0e3" providerId="ADAL" clId="{8D6B59F8-D1D1-43E1-89CF-212149ECFE1C}" dt="2022-04-19T20:29:30.260" v="108" actId="26606"/>
          <ac:picMkLst>
            <pc:docMk/>
            <pc:sldMk cId="432942389" sldId="258"/>
            <ac:picMk id="9" creationId="{79C55FEF-D83D-44CB-92EF-19403DE59353}"/>
          </ac:picMkLst>
        </pc:picChg>
        <pc:picChg chg="del">
          <ac:chgData name="Tim Lagas" userId="dc19a49f-3731-4ec5-b698-cc42c7c8f0e3" providerId="ADAL" clId="{8D6B59F8-D1D1-43E1-89CF-212149ECFE1C}" dt="2022-04-19T20:17:37.048" v="6" actId="478"/>
          <ac:picMkLst>
            <pc:docMk/>
            <pc:sldMk cId="432942389" sldId="258"/>
            <ac:picMk id="1026" creationId="{CD40D178-525F-46BB-A37C-700DAB4240D6}"/>
          </ac:picMkLst>
        </pc:picChg>
        <pc:picChg chg="del">
          <ac:chgData name="Tim Lagas" userId="dc19a49f-3731-4ec5-b698-cc42c7c8f0e3" providerId="ADAL" clId="{8D6B59F8-D1D1-43E1-89CF-212149ECFE1C}" dt="2022-04-19T20:17:30.189" v="4" actId="478"/>
          <ac:picMkLst>
            <pc:docMk/>
            <pc:sldMk cId="432942389" sldId="258"/>
            <ac:picMk id="1028" creationId="{7BB4C9D5-6A0F-4119-A5F6-64C462FC56AC}"/>
          </ac:picMkLst>
        </pc:picChg>
        <pc:picChg chg="del">
          <ac:chgData name="Tim Lagas" userId="dc19a49f-3731-4ec5-b698-cc42c7c8f0e3" providerId="ADAL" clId="{8D6B59F8-D1D1-43E1-89CF-212149ECFE1C}" dt="2022-04-19T20:17:40.688" v="8" actId="478"/>
          <ac:picMkLst>
            <pc:docMk/>
            <pc:sldMk cId="432942389" sldId="258"/>
            <ac:picMk id="1030" creationId="{F9DDDA8E-4186-4C4B-BF4F-564F900C887D}"/>
          </ac:picMkLst>
        </pc:picChg>
        <pc:picChg chg="del">
          <ac:chgData name="Tim Lagas" userId="dc19a49f-3731-4ec5-b698-cc42c7c8f0e3" providerId="ADAL" clId="{8D6B59F8-D1D1-43E1-89CF-212149ECFE1C}" dt="2022-04-19T20:17:35.005" v="5" actId="478"/>
          <ac:picMkLst>
            <pc:docMk/>
            <pc:sldMk cId="432942389" sldId="258"/>
            <ac:picMk id="1032" creationId="{D409BE35-6E89-4F07-BF72-7B96A8E938C9}"/>
          </ac:picMkLst>
        </pc:picChg>
        <pc:picChg chg="del">
          <ac:chgData name="Tim Lagas" userId="dc19a49f-3731-4ec5-b698-cc42c7c8f0e3" providerId="ADAL" clId="{8D6B59F8-D1D1-43E1-89CF-212149ECFE1C}" dt="2022-04-19T20:17:38.804" v="7" actId="478"/>
          <ac:picMkLst>
            <pc:docMk/>
            <pc:sldMk cId="432942389" sldId="258"/>
            <ac:picMk id="1034" creationId="{EDB5EBAD-B060-4DAF-BB5B-5AA7027F3EBD}"/>
          </ac:picMkLst>
        </pc:picChg>
        <pc:cxnChg chg="add del">
          <ac:chgData name="Tim Lagas" userId="dc19a49f-3731-4ec5-b698-cc42c7c8f0e3" providerId="ADAL" clId="{8D6B59F8-D1D1-43E1-89CF-212149ECFE1C}" dt="2022-04-19T20:28:53.408" v="93" actId="26606"/>
          <ac:cxnSpMkLst>
            <pc:docMk/>
            <pc:sldMk cId="432942389" sldId="258"/>
            <ac:cxnSpMk id="12" creationId="{ED28E597-4AF8-4D69-A9AB-A1EDC6156B04}"/>
          </ac:cxnSpMkLst>
        </pc:cxnChg>
        <pc:cxnChg chg="add del">
          <ac:chgData name="Tim Lagas" userId="dc19a49f-3731-4ec5-b698-cc42c7c8f0e3" providerId="ADAL" clId="{8D6B59F8-D1D1-43E1-89CF-212149ECFE1C}" dt="2022-04-19T20:28:32.552" v="85" actId="26606"/>
          <ac:cxnSpMkLst>
            <pc:docMk/>
            <pc:sldMk cId="432942389" sldId="258"/>
            <ac:cxnSpMk id="48" creationId="{C800968E-0A99-46C4-A9B2-6A63AC66F4B0}"/>
          </ac:cxnSpMkLst>
        </pc:cxnChg>
        <pc:cxnChg chg="add del">
          <ac:chgData name="Tim Lagas" userId="dc19a49f-3731-4ec5-b698-cc42c7c8f0e3" providerId="ADAL" clId="{8D6B59F8-D1D1-43E1-89CF-212149ECFE1C}" dt="2022-04-19T20:28:32.552" v="85" actId="26606"/>
          <ac:cxnSpMkLst>
            <pc:docMk/>
            <pc:sldMk cId="432942389" sldId="258"/>
            <ac:cxnSpMk id="49" creationId="{0627B73E-D784-4780-AA33-DCDFE7DA16ED}"/>
          </ac:cxnSpMkLst>
        </pc:cxnChg>
        <pc:cxnChg chg="add del">
          <ac:chgData name="Tim Lagas" userId="dc19a49f-3731-4ec5-b698-cc42c7c8f0e3" providerId="ADAL" clId="{8D6B59F8-D1D1-43E1-89CF-212149ECFE1C}" dt="2022-04-19T20:28:32.552" v="85" actId="26606"/>
          <ac:cxnSpMkLst>
            <pc:docMk/>
            <pc:sldMk cId="432942389" sldId="258"/>
            <ac:cxnSpMk id="50" creationId="{EBAD6A72-88E8-42F7-88B9-CAF744536BE4}"/>
          </ac:cxnSpMkLst>
        </pc:cxnChg>
        <pc:cxnChg chg="add del">
          <ac:chgData name="Tim Lagas" userId="dc19a49f-3731-4ec5-b698-cc42c7c8f0e3" providerId="ADAL" clId="{8D6B59F8-D1D1-43E1-89CF-212149ECFE1C}" dt="2022-04-19T20:29:16.111" v="99" actId="26606"/>
          <ac:cxnSpMkLst>
            <pc:docMk/>
            <pc:sldMk cId="432942389" sldId="258"/>
            <ac:cxnSpMk id="69" creationId="{18B3AA6C-9E3A-407D-B1FC-35F0852087E7}"/>
          </ac:cxnSpMkLst>
        </pc:cxnChg>
        <pc:cxnChg chg="add del">
          <ac:chgData name="Tim Lagas" userId="dc19a49f-3731-4ec5-b698-cc42c7c8f0e3" providerId="ADAL" clId="{8D6B59F8-D1D1-43E1-89CF-212149ECFE1C}" dt="2022-04-19T20:29:16.111" v="99" actId="26606"/>
          <ac:cxnSpMkLst>
            <pc:docMk/>
            <pc:sldMk cId="432942389" sldId="258"/>
            <ac:cxnSpMk id="70" creationId="{F0EE3D33-5662-4FEF-91CA-CD67D8F85AC2}"/>
          </ac:cxnSpMkLst>
        </pc:cxnChg>
        <pc:cxnChg chg="add">
          <ac:chgData name="Tim Lagas" userId="dc19a49f-3731-4ec5-b698-cc42c7c8f0e3" providerId="ADAL" clId="{8D6B59F8-D1D1-43E1-89CF-212149ECFE1C}" dt="2022-04-19T20:29:30.260" v="108" actId="26606"/>
          <ac:cxnSpMkLst>
            <pc:docMk/>
            <pc:sldMk cId="432942389" sldId="258"/>
            <ac:cxnSpMk id="79" creationId="{4C926754-442D-4B53-A993-1A758431FE60}"/>
          </ac:cxnSpMkLst>
        </pc:cxnChg>
      </pc:sldChg>
      <pc:sldChg chg="modSp add mod">
        <pc:chgData name="Tim Lagas" userId="dc19a49f-3731-4ec5-b698-cc42c7c8f0e3" providerId="ADAL" clId="{8D6B59F8-D1D1-43E1-89CF-212149ECFE1C}" dt="2022-04-21T12:14:38.112" v="790" actId="1076"/>
        <pc:sldMkLst>
          <pc:docMk/>
          <pc:sldMk cId="2590811509" sldId="261"/>
        </pc:sldMkLst>
        <pc:spChg chg="mod">
          <ac:chgData name="Tim Lagas" userId="dc19a49f-3731-4ec5-b698-cc42c7c8f0e3" providerId="ADAL" clId="{8D6B59F8-D1D1-43E1-89CF-212149ECFE1C}" dt="2022-04-21T12:14:38.112" v="790" actId="1076"/>
          <ac:spMkLst>
            <pc:docMk/>
            <pc:sldMk cId="2590811509" sldId="261"/>
            <ac:spMk id="3" creationId="{00000000-0000-0000-0000-000000000000}"/>
          </ac:spMkLst>
        </pc:spChg>
      </pc:sldChg>
      <pc:sldChg chg="modSp add mod">
        <pc:chgData name="Tim Lagas" userId="dc19a49f-3731-4ec5-b698-cc42c7c8f0e3" providerId="ADAL" clId="{8D6B59F8-D1D1-43E1-89CF-212149ECFE1C}" dt="2022-04-21T12:14:12.184" v="789" actId="14100"/>
        <pc:sldMkLst>
          <pc:docMk/>
          <pc:sldMk cId="337107193" sldId="262"/>
        </pc:sldMkLst>
        <pc:spChg chg="mod">
          <ac:chgData name="Tim Lagas" userId="dc19a49f-3731-4ec5-b698-cc42c7c8f0e3" providerId="ADAL" clId="{8D6B59F8-D1D1-43E1-89CF-212149ECFE1C}" dt="2022-04-21T12:14:12.184" v="789" actId="14100"/>
          <ac:spMkLst>
            <pc:docMk/>
            <pc:sldMk cId="337107193" sldId="262"/>
            <ac:spMk id="3" creationId="{00000000-0000-0000-0000-000000000000}"/>
          </ac:spMkLst>
        </pc:spChg>
      </pc:sldChg>
      <pc:sldChg chg="modSp add mod">
        <pc:chgData name="Tim Lagas" userId="dc19a49f-3731-4ec5-b698-cc42c7c8f0e3" providerId="ADAL" clId="{8D6B59F8-D1D1-43E1-89CF-212149ECFE1C}" dt="2022-04-21T12:13:54.217" v="787" actId="14100"/>
        <pc:sldMkLst>
          <pc:docMk/>
          <pc:sldMk cId="1683325100" sldId="263"/>
        </pc:sldMkLst>
        <pc:spChg chg="mod">
          <ac:chgData name="Tim Lagas" userId="dc19a49f-3731-4ec5-b698-cc42c7c8f0e3" providerId="ADAL" clId="{8D6B59F8-D1D1-43E1-89CF-212149ECFE1C}" dt="2022-04-21T12:13:54.217" v="787" actId="14100"/>
          <ac:spMkLst>
            <pc:docMk/>
            <pc:sldMk cId="1683325100" sldId="263"/>
            <ac:spMk id="3" creationId="{00000000-0000-0000-0000-000000000000}"/>
          </ac:spMkLst>
        </pc:spChg>
      </pc:sldChg>
      <pc:sldChg chg="modSp add mod modAnim">
        <pc:chgData name="Tim Lagas" userId="dc19a49f-3731-4ec5-b698-cc42c7c8f0e3" providerId="ADAL" clId="{8D6B59F8-D1D1-43E1-89CF-212149ECFE1C}" dt="2022-04-21T11:49:44.947" v="719" actId="1076"/>
        <pc:sldMkLst>
          <pc:docMk/>
          <pc:sldMk cId="289186544" sldId="264"/>
        </pc:sldMkLst>
        <pc:spChg chg="mod">
          <ac:chgData name="Tim Lagas" userId="dc19a49f-3731-4ec5-b698-cc42c7c8f0e3" providerId="ADAL" clId="{8D6B59F8-D1D1-43E1-89CF-212149ECFE1C}" dt="2022-04-21T11:13:27.143" v="603" actId="113"/>
          <ac:spMkLst>
            <pc:docMk/>
            <pc:sldMk cId="289186544" sldId="264"/>
            <ac:spMk id="2" creationId="{00000000-0000-0000-0000-000000000000}"/>
          </ac:spMkLst>
        </pc:spChg>
        <pc:spChg chg="mod">
          <ac:chgData name="Tim Lagas" userId="dc19a49f-3731-4ec5-b698-cc42c7c8f0e3" providerId="ADAL" clId="{8D6B59F8-D1D1-43E1-89CF-212149ECFE1C}" dt="2022-04-21T11:49:44.947" v="719" actId="1076"/>
          <ac:spMkLst>
            <pc:docMk/>
            <pc:sldMk cId="289186544" sldId="264"/>
            <ac:spMk id="3" creationId="{00000000-0000-0000-0000-000000000000}"/>
          </ac:spMkLst>
        </pc:spChg>
      </pc:sldChg>
      <pc:sldChg chg="modSp add mod">
        <pc:chgData name="Tim Lagas" userId="dc19a49f-3731-4ec5-b698-cc42c7c8f0e3" providerId="ADAL" clId="{8D6B59F8-D1D1-43E1-89CF-212149ECFE1C}" dt="2022-04-21T11:49:39.250" v="718" actId="1076"/>
        <pc:sldMkLst>
          <pc:docMk/>
          <pc:sldMk cId="2991736513" sldId="265"/>
        </pc:sldMkLst>
        <pc:spChg chg="mod">
          <ac:chgData name="Tim Lagas" userId="dc19a49f-3731-4ec5-b698-cc42c7c8f0e3" providerId="ADAL" clId="{8D6B59F8-D1D1-43E1-89CF-212149ECFE1C}" dt="2022-04-21T11:49:39.250" v="718" actId="1076"/>
          <ac:spMkLst>
            <pc:docMk/>
            <pc:sldMk cId="2991736513" sldId="265"/>
            <ac:spMk id="3" creationId="{00000000-0000-0000-0000-000000000000}"/>
          </ac:spMkLst>
        </pc:spChg>
      </pc:sldChg>
      <pc:sldChg chg="modSp add mod">
        <pc:chgData name="Tim Lagas" userId="dc19a49f-3731-4ec5-b698-cc42c7c8f0e3" providerId="ADAL" clId="{8D6B59F8-D1D1-43E1-89CF-212149ECFE1C}" dt="2022-04-21T12:10:56.896" v="785" actId="1076"/>
        <pc:sldMkLst>
          <pc:docMk/>
          <pc:sldMk cId="1047089332" sldId="266"/>
        </pc:sldMkLst>
        <pc:spChg chg="mod">
          <ac:chgData name="Tim Lagas" userId="dc19a49f-3731-4ec5-b698-cc42c7c8f0e3" providerId="ADAL" clId="{8D6B59F8-D1D1-43E1-89CF-212149ECFE1C}" dt="2022-04-21T12:10:56.896" v="785" actId="1076"/>
          <ac:spMkLst>
            <pc:docMk/>
            <pc:sldMk cId="1047089332" sldId="266"/>
            <ac:spMk id="2" creationId="{00000000-0000-0000-0000-000000000000}"/>
          </ac:spMkLst>
        </pc:spChg>
        <pc:spChg chg="mod">
          <ac:chgData name="Tim Lagas" userId="dc19a49f-3731-4ec5-b698-cc42c7c8f0e3" providerId="ADAL" clId="{8D6B59F8-D1D1-43E1-89CF-212149ECFE1C}" dt="2022-04-21T12:09:35.570" v="767" actId="1076"/>
          <ac:spMkLst>
            <pc:docMk/>
            <pc:sldMk cId="1047089332" sldId="266"/>
            <ac:spMk id="6" creationId="{00000000-0000-0000-0000-000000000000}"/>
          </ac:spMkLst>
        </pc:spChg>
        <pc:spChg chg="mod">
          <ac:chgData name="Tim Lagas" userId="dc19a49f-3731-4ec5-b698-cc42c7c8f0e3" providerId="ADAL" clId="{8D6B59F8-D1D1-43E1-89CF-212149ECFE1C}" dt="2022-04-21T12:09:46.527" v="769" actId="1076"/>
          <ac:spMkLst>
            <pc:docMk/>
            <pc:sldMk cId="1047089332" sldId="266"/>
            <ac:spMk id="7" creationId="{00000000-0000-0000-0000-000000000000}"/>
          </ac:spMkLst>
        </pc:spChg>
        <pc:spChg chg="mod">
          <ac:chgData name="Tim Lagas" userId="dc19a49f-3731-4ec5-b698-cc42c7c8f0e3" providerId="ADAL" clId="{8D6B59F8-D1D1-43E1-89CF-212149ECFE1C}" dt="2022-04-21T12:09:40.039" v="768" actId="1076"/>
          <ac:spMkLst>
            <pc:docMk/>
            <pc:sldMk cId="1047089332" sldId="266"/>
            <ac:spMk id="8" creationId="{00000000-0000-0000-0000-000000000000}"/>
          </ac:spMkLst>
        </pc:spChg>
        <pc:spChg chg="mod">
          <ac:chgData name="Tim Lagas" userId="dc19a49f-3731-4ec5-b698-cc42c7c8f0e3" providerId="ADAL" clId="{8D6B59F8-D1D1-43E1-89CF-212149ECFE1C}" dt="2022-04-21T12:09:56.256" v="770" actId="1076"/>
          <ac:spMkLst>
            <pc:docMk/>
            <pc:sldMk cId="1047089332" sldId="266"/>
            <ac:spMk id="9" creationId="{00000000-0000-0000-0000-000000000000}"/>
          </ac:spMkLst>
        </pc:spChg>
        <pc:spChg chg="mod">
          <ac:chgData name="Tim Lagas" userId="dc19a49f-3731-4ec5-b698-cc42c7c8f0e3" providerId="ADAL" clId="{8D6B59F8-D1D1-43E1-89CF-212149ECFE1C}" dt="2022-04-21T12:10:06.069" v="775" actId="114"/>
          <ac:spMkLst>
            <pc:docMk/>
            <pc:sldMk cId="1047089332" sldId="266"/>
            <ac:spMk id="10" creationId="{00000000-0000-0000-0000-000000000000}"/>
          </ac:spMkLst>
        </pc:spChg>
        <pc:spChg chg="mod">
          <ac:chgData name="Tim Lagas" userId="dc19a49f-3731-4ec5-b698-cc42c7c8f0e3" providerId="ADAL" clId="{8D6B59F8-D1D1-43E1-89CF-212149ECFE1C}" dt="2022-04-21T12:10:53.032" v="784" actId="1076"/>
          <ac:spMkLst>
            <pc:docMk/>
            <pc:sldMk cId="1047089332" sldId="266"/>
            <ac:spMk id="11" creationId="{00000000-0000-0000-0000-000000000000}"/>
          </ac:spMkLst>
        </pc:spChg>
        <pc:graphicFrameChg chg="mod">
          <ac:chgData name="Tim Lagas" userId="dc19a49f-3731-4ec5-b698-cc42c7c8f0e3" providerId="ADAL" clId="{8D6B59F8-D1D1-43E1-89CF-212149ECFE1C}" dt="2022-04-21T12:10:37.600" v="782" actId="20577"/>
          <ac:graphicFrameMkLst>
            <pc:docMk/>
            <pc:sldMk cId="1047089332" sldId="266"/>
            <ac:graphicFrameMk id="4" creationId="{00000000-0000-0000-0000-000000000000}"/>
          </ac:graphicFrameMkLst>
        </pc:graphicFrameChg>
      </pc:sldChg>
      <pc:sldChg chg="modSp add mod">
        <pc:chgData name="Tim Lagas" userId="dc19a49f-3731-4ec5-b698-cc42c7c8f0e3" providerId="ADAL" clId="{8D6B59F8-D1D1-43E1-89CF-212149ECFE1C}" dt="2022-04-21T11:49:28.163" v="717" actId="14100"/>
        <pc:sldMkLst>
          <pc:docMk/>
          <pc:sldMk cId="619853380" sldId="268"/>
        </pc:sldMkLst>
        <pc:spChg chg="mod">
          <ac:chgData name="Tim Lagas" userId="dc19a49f-3731-4ec5-b698-cc42c7c8f0e3" providerId="ADAL" clId="{8D6B59F8-D1D1-43E1-89CF-212149ECFE1C}" dt="2022-04-21T11:49:28.163" v="717" actId="14100"/>
          <ac:spMkLst>
            <pc:docMk/>
            <pc:sldMk cId="619853380" sldId="268"/>
            <ac:spMk id="3" creationId="{00000000-0000-0000-0000-000000000000}"/>
          </ac:spMkLst>
        </pc:spChg>
      </pc:sldChg>
      <pc:sldChg chg="modSp add mod">
        <pc:chgData name="Tim Lagas" userId="dc19a49f-3731-4ec5-b698-cc42c7c8f0e3" providerId="ADAL" clId="{8D6B59F8-D1D1-43E1-89CF-212149ECFE1C}" dt="2022-04-21T11:49:15.634" v="714" actId="14100"/>
        <pc:sldMkLst>
          <pc:docMk/>
          <pc:sldMk cId="424659779" sldId="269"/>
        </pc:sldMkLst>
        <pc:spChg chg="mod">
          <ac:chgData name="Tim Lagas" userId="dc19a49f-3731-4ec5-b698-cc42c7c8f0e3" providerId="ADAL" clId="{8D6B59F8-D1D1-43E1-89CF-212149ECFE1C}" dt="2022-04-21T11:49:15.634" v="714" actId="14100"/>
          <ac:spMkLst>
            <pc:docMk/>
            <pc:sldMk cId="424659779" sldId="269"/>
            <ac:spMk id="3" creationId="{00000000-0000-0000-0000-000000000000}"/>
          </ac:spMkLst>
        </pc:spChg>
      </pc:sldChg>
      <pc:sldChg chg="addSp modSp add mod">
        <pc:chgData name="Tim Lagas" userId="dc19a49f-3731-4ec5-b698-cc42c7c8f0e3" providerId="ADAL" clId="{8D6B59F8-D1D1-43E1-89CF-212149ECFE1C}" dt="2022-04-21T11:54:45.474" v="741" actId="1038"/>
        <pc:sldMkLst>
          <pc:docMk/>
          <pc:sldMk cId="3727459064" sldId="270"/>
        </pc:sldMkLst>
        <pc:spChg chg="mod">
          <ac:chgData name="Tim Lagas" userId="dc19a49f-3731-4ec5-b698-cc42c7c8f0e3" providerId="ADAL" clId="{8D6B59F8-D1D1-43E1-89CF-212149ECFE1C}" dt="2022-04-21T11:54:37.166" v="739" actId="1076"/>
          <ac:spMkLst>
            <pc:docMk/>
            <pc:sldMk cId="3727459064" sldId="270"/>
            <ac:spMk id="3" creationId="{00000000-0000-0000-0000-000000000000}"/>
          </ac:spMkLst>
        </pc:spChg>
        <pc:picChg chg="mod">
          <ac:chgData name="Tim Lagas" userId="dc19a49f-3731-4ec5-b698-cc42c7c8f0e3" providerId="ADAL" clId="{8D6B59F8-D1D1-43E1-89CF-212149ECFE1C}" dt="2022-04-21T11:54:45.474" v="741" actId="1038"/>
          <ac:picMkLst>
            <pc:docMk/>
            <pc:sldMk cId="3727459064" sldId="270"/>
            <ac:picMk id="4" creationId="{00000000-0000-0000-0000-000000000000}"/>
          </ac:picMkLst>
        </pc:picChg>
        <pc:picChg chg="add mod">
          <ac:chgData name="Tim Lagas" userId="dc19a49f-3731-4ec5-b698-cc42c7c8f0e3" providerId="ADAL" clId="{8D6B59F8-D1D1-43E1-89CF-212149ECFE1C}" dt="2022-04-21T11:54:41.096" v="740" actId="1076"/>
          <ac:picMkLst>
            <pc:docMk/>
            <pc:sldMk cId="3727459064" sldId="270"/>
            <ac:picMk id="2050" creationId="{C70D6B83-1FD6-4BA5-A29D-B9AE3B93A931}"/>
          </ac:picMkLst>
        </pc:picChg>
      </pc:sldChg>
      <pc:sldChg chg="modSp add mod modAnim">
        <pc:chgData name="Tim Lagas" userId="dc19a49f-3731-4ec5-b698-cc42c7c8f0e3" providerId="ADAL" clId="{8D6B59F8-D1D1-43E1-89CF-212149ECFE1C}" dt="2022-04-21T11:30:00.169" v="711" actId="20577"/>
        <pc:sldMkLst>
          <pc:docMk/>
          <pc:sldMk cId="1706150540" sldId="271"/>
        </pc:sldMkLst>
        <pc:spChg chg="mod">
          <ac:chgData name="Tim Lagas" userId="dc19a49f-3731-4ec5-b698-cc42c7c8f0e3" providerId="ADAL" clId="{8D6B59F8-D1D1-43E1-89CF-212149ECFE1C}" dt="2022-04-21T11:30:00.169" v="711" actId="20577"/>
          <ac:spMkLst>
            <pc:docMk/>
            <pc:sldMk cId="1706150540" sldId="271"/>
            <ac:spMk id="3" creationId="{00000000-0000-0000-0000-000000000000}"/>
          </ac:spMkLst>
        </pc:spChg>
      </pc:sldChg>
      <pc:sldChg chg="modSp add mod">
        <pc:chgData name="Tim Lagas" userId="dc19a49f-3731-4ec5-b698-cc42c7c8f0e3" providerId="ADAL" clId="{8D6B59F8-D1D1-43E1-89CF-212149ECFE1C}" dt="2022-04-21T11:29:46.205" v="707" actId="20577"/>
        <pc:sldMkLst>
          <pc:docMk/>
          <pc:sldMk cId="555576046" sldId="272"/>
        </pc:sldMkLst>
        <pc:spChg chg="mod">
          <ac:chgData name="Tim Lagas" userId="dc19a49f-3731-4ec5-b698-cc42c7c8f0e3" providerId="ADAL" clId="{8D6B59F8-D1D1-43E1-89CF-212149ECFE1C}" dt="2022-04-21T11:29:46.205" v="707" actId="20577"/>
          <ac:spMkLst>
            <pc:docMk/>
            <pc:sldMk cId="555576046" sldId="272"/>
            <ac:spMk id="3" creationId="{00000000-0000-0000-0000-000000000000}"/>
          </ac:spMkLst>
        </pc:spChg>
      </pc:sldChg>
      <pc:sldChg chg="add">
        <pc:chgData name="Tim Lagas" userId="dc19a49f-3731-4ec5-b698-cc42c7c8f0e3" providerId="ADAL" clId="{8D6B59F8-D1D1-43E1-89CF-212149ECFE1C}" dt="2022-04-21T07:48:20.778" v="480"/>
        <pc:sldMkLst>
          <pc:docMk/>
          <pc:sldMk cId="1559663192" sldId="273"/>
        </pc:sldMkLst>
      </pc:sldChg>
      <pc:sldChg chg="add">
        <pc:chgData name="Tim Lagas" userId="dc19a49f-3731-4ec5-b698-cc42c7c8f0e3" providerId="ADAL" clId="{8D6B59F8-D1D1-43E1-89CF-212149ECFE1C}" dt="2022-04-21T07:48:20.778" v="480"/>
        <pc:sldMkLst>
          <pc:docMk/>
          <pc:sldMk cId="2715395542" sldId="280"/>
        </pc:sldMkLst>
      </pc:sldChg>
      <pc:sldChg chg="add">
        <pc:chgData name="Tim Lagas" userId="dc19a49f-3731-4ec5-b698-cc42c7c8f0e3" providerId="ADAL" clId="{8D6B59F8-D1D1-43E1-89CF-212149ECFE1C}" dt="2022-04-21T07:48:20.778" v="480"/>
        <pc:sldMkLst>
          <pc:docMk/>
          <pc:sldMk cId="2819746063" sldId="281"/>
        </pc:sldMkLst>
      </pc:sldChg>
      <pc:sldChg chg="modSp mod">
        <pc:chgData name="Tim Lagas" userId="dc19a49f-3731-4ec5-b698-cc42c7c8f0e3" providerId="ADAL" clId="{8D6B59F8-D1D1-43E1-89CF-212149ECFE1C}" dt="2022-04-22T09:58:48.418" v="2963" actId="20577"/>
        <pc:sldMkLst>
          <pc:docMk/>
          <pc:sldMk cId="724771964" sldId="282"/>
        </pc:sldMkLst>
        <pc:spChg chg="mod">
          <ac:chgData name="Tim Lagas" userId="dc19a49f-3731-4ec5-b698-cc42c7c8f0e3" providerId="ADAL" clId="{8D6B59F8-D1D1-43E1-89CF-212149ECFE1C}" dt="2022-04-22T06:20:01.432" v="2918" actId="20577"/>
          <ac:spMkLst>
            <pc:docMk/>
            <pc:sldMk cId="724771964" sldId="282"/>
            <ac:spMk id="4" creationId="{7E256807-68E5-45A0-8DD0-5696A7E4E94A}"/>
          </ac:spMkLst>
        </pc:spChg>
        <pc:spChg chg="mod">
          <ac:chgData name="Tim Lagas" userId="dc19a49f-3731-4ec5-b698-cc42c7c8f0e3" providerId="ADAL" clId="{8D6B59F8-D1D1-43E1-89CF-212149ECFE1C}" dt="2022-04-22T09:58:48.418" v="2963" actId="20577"/>
          <ac:spMkLst>
            <pc:docMk/>
            <pc:sldMk cId="724771964" sldId="282"/>
            <ac:spMk id="6" creationId="{81B96BA2-902A-4078-8942-E8A2417A9A29}"/>
          </ac:spMkLst>
        </pc:spChg>
        <pc:graphicFrameChg chg="mod modGraphic">
          <ac:chgData name="Tim Lagas" userId="dc19a49f-3731-4ec5-b698-cc42c7c8f0e3" providerId="ADAL" clId="{8D6B59F8-D1D1-43E1-89CF-212149ECFE1C}" dt="2022-04-19T20:30:34.931" v="145" actId="20577"/>
          <ac:graphicFrameMkLst>
            <pc:docMk/>
            <pc:sldMk cId="724771964" sldId="282"/>
            <ac:graphicFrameMk id="7" creationId="{E301E4D4-09EB-42FE-AC70-36D3DFBAE62B}"/>
          </ac:graphicFrameMkLst>
        </pc:graphicFrameChg>
      </pc:sldChg>
      <pc:sldChg chg="modSp add mod ord">
        <pc:chgData name="Tim Lagas" userId="dc19a49f-3731-4ec5-b698-cc42c7c8f0e3" providerId="ADAL" clId="{8D6B59F8-D1D1-43E1-89CF-212149ECFE1C}" dt="2022-04-22T10:02:18.959" v="2969"/>
        <pc:sldMkLst>
          <pc:docMk/>
          <pc:sldMk cId="1892807043" sldId="284"/>
        </pc:sldMkLst>
        <pc:spChg chg="mod">
          <ac:chgData name="Tim Lagas" userId="dc19a49f-3731-4ec5-b698-cc42c7c8f0e3" providerId="ADAL" clId="{8D6B59F8-D1D1-43E1-89CF-212149ECFE1C}" dt="2022-04-22T10:00:33.733" v="2965" actId="27636"/>
          <ac:spMkLst>
            <pc:docMk/>
            <pc:sldMk cId="1892807043" sldId="284"/>
            <ac:spMk id="3" creationId="{C1AEE4F0-5810-42D5-9CDC-18F89F1E244F}"/>
          </ac:spMkLst>
        </pc:spChg>
      </pc:sldChg>
      <pc:sldChg chg="addSp modSp mod modAnim">
        <pc:chgData name="Tim Lagas" userId="dc19a49f-3731-4ec5-b698-cc42c7c8f0e3" providerId="ADAL" clId="{8D6B59F8-D1D1-43E1-89CF-212149ECFE1C}" dt="2022-04-21T11:29:28.348" v="691" actId="1076"/>
        <pc:sldMkLst>
          <pc:docMk/>
          <pc:sldMk cId="3441308308" sldId="307"/>
        </pc:sldMkLst>
        <pc:spChg chg="mod">
          <ac:chgData name="Tim Lagas" userId="dc19a49f-3731-4ec5-b698-cc42c7c8f0e3" providerId="ADAL" clId="{8D6B59F8-D1D1-43E1-89CF-212149ECFE1C}" dt="2022-04-21T11:09:01.341" v="584" actId="20577"/>
          <ac:spMkLst>
            <pc:docMk/>
            <pc:sldMk cId="3441308308" sldId="307"/>
            <ac:spMk id="3" creationId="{008FE565-8A06-42E6-B25C-50A00ED9695F}"/>
          </ac:spMkLst>
        </pc:spChg>
        <pc:picChg chg="add mod">
          <ac:chgData name="Tim Lagas" userId="dc19a49f-3731-4ec5-b698-cc42c7c8f0e3" providerId="ADAL" clId="{8D6B59F8-D1D1-43E1-89CF-212149ECFE1C}" dt="2022-04-21T11:29:28.348" v="691" actId="1076"/>
          <ac:picMkLst>
            <pc:docMk/>
            <pc:sldMk cId="3441308308" sldId="307"/>
            <ac:picMk id="4" creationId="{EA776D2F-F01D-4D7A-9049-87810F5FAE90}"/>
          </ac:picMkLst>
        </pc:picChg>
      </pc:sldChg>
      <pc:sldChg chg="modSp mod">
        <pc:chgData name="Tim Lagas" userId="dc19a49f-3731-4ec5-b698-cc42c7c8f0e3" providerId="ADAL" clId="{8D6B59F8-D1D1-43E1-89CF-212149ECFE1C}" dt="2022-04-22T05:58:56.515" v="2853" actId="20577"/>
        <pc:sldMkLst>
          <pc:docMk/>
          <pc:sldMk cId="3366585734" sldId="328"/>
        </pc:sldMkLst>
        <pc:spChg chg="mod">
          <ac:chgData name="Tim Lagas" userId="dc19a49f-3731-4ec5-b698-cc42c7c8f0e3" providerId="ADAL" clId="{8D6B59F8-D1D1-43E1-89CF-212149ECFE1C}" dt="2022-04-22T05:58:56.515" v="2853" actId="20577"/>
          <ac:spMkLst>
            <pc:docMk/>
            <pc:sldMk cId="3366585734" sldId="328"/>
            <ac:spMk id="2" creationId="{4487B8ED-6CF3-4220-9DF8-C912D594A3AD}"/>
          </ac:spMkLst>
        </pc:spChg>
        <pc:spChg chg="mod">
          <ac:chgData name="Tim Lagas" userId="dc19a49f-3731-4ec5-b698-cc42c7c8f0e3" providerId="ADAL" clId="{8D6B59F8-D1D1-43E1-89CF-212149ECFE1C}" dt="2022-04-22T05:58:11.522" v="2829" actId="255"/>
          <ac:spMkLst>
            <pc:docMk/>
            <pc:sldMk cId="3366585734" sldId="328"/>
            <ac:spMk id="3" creationId="{10BF9FE2-0B9B-49C3-978E-63845B117598}"/>
          </ac:spMkLst>
        </pc:spChg>
      </pc:sldChg>
      <pc:sldChg chg="modSp mod">
        <pc:chgData name="Tim Lagas" userId="dc19a49f-3731-4ec5-b698-cc42c7c8f0e3" providerId="ADAL" clId="{8D6B59F8-D1D1-43E1-89CF-212149ECFE1C}" dt="2022-04-19T20:17:17.755" v="3" actId="122"/>
        <pc:sldMkLst>
          <pc:docMk/>
          <pc:sldMk cId="1004305280" sldId="335"/>
        </pc:sldMkLst>
        <pc:spChg chg="mod">
          <ac:chgData name="Tim Lagas" userId="dc19a49f-3731-4ec5-b698-cc42c7c8f0e3" providerId="ADAL" clId="{8D6B59F8-D1D1-43E1-89CF-212149ECFE1C}" dt="2022-04-19T20:17:17.755" v="3" actId="122"/>
          <ac:spMkLst>
            <pc:docMk/>
            <pc:sldMk cId="1004305280" sldId="335"/>
            <ac:spMk id="2" creationId="{8354C2E5-7DAB-472D-8FD3-E938D4C43F3D}"/>
          </ac:spMkLst>
        </pc:spChg>
        <pc:picChg chg="mod">
          <ac:chgData name="Tim Lagas" userId="dc19a49f-3731-4ec5-b698-cc42c7c8f0e3" providerId="ADAL" clId="{8D6B59F8-D1D1-43E1-89CF-212149ECFE1C}" dt="2022-04-19T20:17:11.799" v="2" actId="1076"/>
          <ac:picMkLst>
            <pc:docMk/>
            <pc:sldMk cId="1004305280" sldId="335"/>
            <ac:picMk id="5" creationId="{D61469BB-A4CD-4D4A-A33A-C1E8A09A4B9F}"/>
          </ac:picMkLst>
        </pc:picChg>
      </pc:sldChg>
      <pc:sldChg chg="addSp modSp mod">
        <pc:chgData name="Tim Lagas" userId="dc19a49f-3731-4ec5-b698-cc42c7c8f0e3" providerId="ADAL" clId="{8D6B59F8-D1D1-43E1-89CF-212149ECFE1C}" dt="2022-04-22T05:57:31.962" v="2790" actId="1076"/>
        <pc:sldMkLst>
          <pc:docMk/>
          <pc:sldMk cId="1364888011" sldId="336"/>
        </pc:sldMkLst>
        <pc:spChg chg="mod">
          <ac:chgData name="Tim Lagas" userId="dc19a49f-3731-4ec5-b698-cc42c7c8f0e3" providerId="ADAL" clId="{8D6B59F8-D1D1-43E1-89CF-212149ECFE1C}" dt="2022-04-21T14:21:25.373" v="2606" actId="1076"/>
          <ac:spMkLst>
            <pc:docMk/>
            <pc:sldMk cId="1364888011" sldId="336"/>
            <ac:spMk id="2" creationId="{B4B606C2-5BF9-4C01-B02F-0495AB573A26}"/>
          </ac:spMkLst>
        </pc:spChg>
        <pc:spChg chg="mod">
          <ac:chgData name="Tim Lagas" userId="dc19a49f-3731-4ec5-b698-cc42c7c8f0e3" providerId="ADAL" clId="{8D6B59F8-D1D1-43E1-89CF-212149ECFE1C}" dt="2022-04-22T05:57:20.411" v="2789" actId="20577"/>
          <ac:spMkLst>
            <pc:docMk/>
            <pc:sldMk cId="1364888011" sldId="336"/>
            <ac:spMk id="3" creationId="{76D380B1-7184-4AD7-96A8-5D421148340A}"/>
          </ac:spMkLst>
        </pc:spChg>
        <pc:picChg chg="add mod">
          <ac:chgData name="Tim Lagas" userId="dc19a49f-3731-4ec5-b698-cc42c7c8f0e3" providerId="ADAL" clId="{8D6B59F8-D1D1-43E1-89CF-212149ECFE1C}" dt="2022-04-22T05:57:31.962" v="2790" actId="1076"/>
          <ac:picMkLst>
            <pc:docMk/>
            <pc:sldMk cId="1364888011" sldId="336"/>
            <ac:picMk id="6146" creationId="{ACFE2232-4728-4A7E-8C6D-6BC7AA3AE55A}"/>
          </ac:picMkLst>
        </pc:picChg>
      </pc:sldChg>
      <pc:sldChg chg="del">
        <pc:chgData name="Tim Lagas" userId="dc19a49f-3731-4ec5-b698-cc42c7c8f0e3" providerId="ADAL" clId="{8D6B59F8-D1D1-43E1-89CF-212149ECFE1C}" dt="2022-04-19T20:17:04.716" v="0" actId="47"/>
        <pc:sldMkLst>
          <pc:docMk/>
          <pc:sldMk cId="447720444" sldId="337"/>
        </pc:sldMkLst>
      </pc:sldChg>
      <pc:sldChg chg="modSp add del mod">
        <pc:chgData name="Tim Lagas" userId="dc19a49f-3731-4ec5-b698-cc42c7c8f0e3" providerId="ADAL" clId="{8D6B59F8-D1D1-43E1-89CF-212149ECFE1C}" dt="2022-04-21T11:53:44.818" v="735" actId="47"/>
        <pc:sldMkLst>
          <pc:docMk/>
          <pc:sldMk cId="3760587960" sldId="337"/>
        </pc:sldMkLst>
        <pc:spChg chg="mod">
          <ac:chgData name="Tim Lagas" userId="dc19a49f-3731-4ec5-b698-cc42c7c8f0e3" providerId="ADAL" clId="{8D6B59F8-D1D1-43E1-89CF-212149ECFE1C}" dt="2022-04-21T11:27:20.980" v="689" actId="20577"/>
          <ac:spMkLst>
            <pc:docMk/>
            <pc:sldMk cId="3760587960" sldId="337"/>
            <ac:spMk id="2" creationId="{00000000-0000-0000-0000-000000000000}"/>
          </ac:spMkLst>
        </pc:spChg>
      </pc:sldChg>
      <pc:sldChg chg="del">
        <pc:chgData name="Tim Lagas" userId="dc19a49f-3731-4ec5-b698-cc42c7c8f0e3" providerId="ADAL" clId="{8D6B59F8-D1D1-43E1-89CF-212149ECFE1C}" dt="2022-04-19T20:17:04.716" v="0" actId="47"/>
        <pc:sldMkLst>
          <pc:docMk/>
          <pc:sldMk cId="447646700" sldId="338"/>
        </pc:sldMkLst>
      </pc:sldChg>
      <pc:sldChg chg="addSp modSp add mod modAnim">
        <pc:chgData name="Tim Lagas" userId="dc19a49f-3731-4ec5-b698-cc42c7c8f0e3" providerId="ADAL" clId="{8D6B59F8-D1D1-43E1-89CF-212149ECFE1C}" dt="2022-04-21T11:13:14.589" v="600" actId="14100"/>
        <pc:sldMkLst>
          <pc:docMk/>
          <pc:sldMk cId="4021953621" sldId="338"/>
        </pc:sldMkLst>
        <pc:spChg chg="mod">
          <ac:chgData name="Tim Lagas" userId="dc19a49f-3731-4ec5-b698-cc42c7c8f0e3" providerId="ADAL" clId="{8D6B59F8-D1D1-43E1-89CF-212149ECFE1C}" dt="2022-04-21T11:12:57.248" v="597" actId="113"/>
          <ac:spMkLst>
            <pc:docMk/>
            <pc:sldMk cId="4021953621" sldId="338"/>
            <ac:spMk id="2" creationId="{00000000-0000-0000-0000-000000000000}"/>
          </ac:spMkLst>
        </pc:spChg>
        <pc:spChg chg="mod">
          <ac:chgData name="Tim Lagas" userId="dc19a49f-3731-4ec5-b698-cc42c7c8f0e3" providerId="ADAL" clId="{8D6B59F8-D1D1-43E1-89CF-212149ECFE1C}" dt="2022-04-21T11:12:51.196" v="596" actId="20577"/>
          <ac:spMkLst>
            <pc:docMk/>
            <pc:sldMk cId="4021953621" sldId="338"/>
            <ac:spMk id="3" creationId="{00000000-0000-0000-0000-000000000000}"/>
          </ac:spMkLst>
        </pc:spChg>
        <pc:picChg chg="add mod">
          <ac:chgData name="Tim Lagas" userId="dc19a49f-3731-4ec5-b698-cc42c7c8f0e3" providerId="ADAL" clId="{8D6B59F8-D1D1-43E1-89CF-212149ECFE1C}" dt="2022-04-21T11:13:14.589" v="600" actId="14100"/>
          <ac:picMkLst>
            <pc:docMk/>
            <pc:sldMk cId="4021953621" sldId="338"/>
            <ac:picMk id="4" creationId="{04081C81-63F2-4CE6-BD12-F7B5E495E28C}"/>
          </ac:picMkLst>
        </pc:picChg>
      </pc:sldChg>
      <pc:sldChg chg="addSp delSp modSp add mod">
        <pc:chgData name="Tim Lagas" userId="dc19a49f-3731-4ec5-b698-cc42c7c8f0e3" providerId="ADAL" clId="{8D6B59F8-D1D1-43E1-89CF-212149ECFE1C}" dt="2022-04-21T13:50:32.147" v="2568"/>
        <pc:sldMkLst>
          <pc:docMk/>
          <pc:sldMk cId="2931575468" sldId="339"/>
        </pc:sldMkLst>
        <pc:spChg chg="mod">
          <ac:chgData name="Tim Lagas" userId="dc19a49f-3731-4ec5-b698-cc42c7c8f0e3" providerId="ADAL" clId="{8D6B59F8-D1D1-43E1-89CF-212149ECFE1C}" dt="2022-04-21T12:53:42.622" v="1551" actId="1076"/>
          <ac:spMkLst>
            <pc:docMk/>
            <pc:sldMk cId="2931575468" sldId="339"/>
            <ac:spMk id="2" creationId="{00000000-0000-0000-0000-000000000000}"/>
          </ac:spMkLst>
        </pc:spChg>
        <pc:spChg chg="add del mod">
          <ac:chgData name="Tim Lagas" userId="dc19a49f-3731-4ec5-b698-cc42c7c8f0e3" providerId="ADAL" clId="{8D6B59F8-D1D1-43E1-89CF-212149ECFE1C}" dt="2022-04-21T12:50:46.305" v="1128" actId="478"/>
          <ac:spMkLst>
            <pc:docMk/>
            <pc:sldMk cId="2931575468" sldId="339"/>
            <ac:spMk id="3" creationId="{9DB62705-8BF1-4750-8189-0007052170EB}"/>
          </ac:spMkLst>
        </pc:spChg>
        <pc:spChg chg="add mod">
          <ac:chgData name="Tim Lagas" userId="dc19a49f-3731-4ec5-b698-cc42c7c8f0e3" providerId="ADAL" clId="{8D6B59F8-D1D1-43E1-89CF-212149ECFE1C}" dt="2022-04-21T13:30:54.345" v="2240" actId="20577"/>
          <ac:spMkLst>
            <pc:docMk/>
            <pc:sldMk cId="2931575468" sldId="339"/>
            <ac:spMk id="6" creationId="{48D5E252-F31F-4A32-8E5C-93D71B11E1AC}"/>
          </ac:spMkLst>
        </pc:spChg>
        <pc:spChg chg="add del mod">
          <ac:chgData name="Tim Lagas" userId="dc19a49f-3731-4ec5-b698-cc42c7c8f0e3" providerId="ADAL" clId="{8D6B59F8-D1D1-43E1-89CF-212149ECFE1C}" dt="2022-04-21T12:50:45.027" v="1127" actId="478"/>
          <ac:spMkLst>
            <pc:docMk/>
            <pc:sldMk cId="2931575468" sldId="339"/>
            <ac:spMk id="7" creationId="{287A6326-2FD3-444C-8FA4-4BC0929B50C8}"/>
          </ac:spMkLst>
        </pc:spChg>
        <pc:picChg chg="del">
          <ac:chgData name="Tim Lagas" userId="dc19a49f-3731-4ec5-b698-cc42c7c8f0e3" providerId="ADAL" clId="{8D6B59F8-D1D1-43E1-89CF-212149ECFE1C}" dt="2022-04-21T11:50:32.785" v="720" actId="478"/>
          <ac:picMkLst>
            <pc:docMk/>
            <pc:sldMk cId="2931575468" sldId="339"/>
            <ac:picMk id="4" creationId="{00000000-0000-0000-0000-000000000000}"/>
          </ac:picMkLst>
        </pc:picChg>
        <pc:picChg chg="add del mod ord">
          <ac:chgData name="Tim Lagas" userId="dc19a49f-3731-4ec5-b698-cc42c7c8f0e3" providerId="ADAL" clId="{8D6B59F8-D1D1-43E1-89CF-212149ECFE1C}" dt="2022-04-21T12:50:43.639" v="1126" actId="478"/>
          <ac:picMkLst>
            <pc:docMk/>
            <pc:sldMk cId="2931575468" sldId="339"/>
            <ac:picMk id="5" creationId="{C7691CD4-6E42-4E83-BF8D-8DF7B3E4B180}"/>
          </ac:picMkLst>
        </pc:picChg>
        <pc:picChg chg="add mod">
          <ac:chgData name="Tim Lagas" userId="dc19a49f-3731-4ec5-b698-cc42c7c8f0e3" providerId="ADAL" clId="{8D6B59F8-D1D1-43E1-89CF-212149ECFE1C}" dt="2022-04-21T13:50:32.147" v="2568"/>
          <ac:picMkLst>
            <pc:docMk/>
            <pc:sldMk cId="2931575468" sldId="339"/>
            <ac:picMk id="1026" creationId="{7E1F5286-B69F-4014-859A-5235B927B6E1}"/>
          </ac:picMkLst>
        </pc:picChg>
      </pc:sldChg>
      <pc:sldChg chg="del">
        <pc:chgData name="Tim Lagas" userId="dc19a49f-3731-4ec5-b698-cc42c7c8f0e3" providerId="ADAL" clId="{8D6B59F8-D1D1-43E1-89CF-212149ECFE1C}" dt="2022-04-19T20:17:04.716" v="0" actId="47"/>
        <pc:sldMkLst>
          <pc:docMk/>
          <pc:sldMk cId="3718958486" sldId="339"/>
        </pc:sldMkLst>
      </pc:sldChg>
      <pc:sldChg chg="del">
        <pc:chgData name="Tim Lagas" userId="dc19a49f-3731-4ec5-b698-cc42c7c8f0e3" providerId="ADAL" clId="{8D6B59F8-D1D1-43E1-89CF-212149ECFE1C}" dt="2022-04-19T20:17:04.716" v="0" actId="47"/>
        <pc:sldMkLst>
          <pc:docMk/>
          <pc:sldMk cId="43054041" sldId="340"/>
        </pc:sldMkLst>
      </pc:sldChg>
      <pc:sldChg chg="addSp delSp modSp add mod modAnim">
        <pc:chgData name="Tim Lagas" userId="dc19a49f-3731-4ec5-b698-cc42c7c8f0e3" providerId="ADAL" clId="{8D6B59F8-D1D1-43E1-89CF-212149ECFE1C}" dt="2022-04-21T11:58:48.264" v="766" actId="1076"/>
        <pc:sldMkLst>
          <pc:docMk/>
          <pc:sldMk cId="2622040543" sldId="340"/>
        </pc:sldMkLst>
        <pc:spChg chg="mod">
          <ac:chgData name="Tim Lagas" userId="dc19a49f-3731-4ec5-b698-cc42c7c8f0e3" providerId="ADAL" clId="{8D6B59F8-D1D1-43E1-89CF-212149ECFE1C}" dt="2022-04-21T11:58:48.264" v="766" actId="1076"/>
          <ac:spMkLst>
            <pc:docMk/>
            <pc:sldMk cId="2622040543" sldId="340"/>
            <ac:spMk id="2" creationId="{00000000-0000-0000-0000-000000000000}"/>
          </ac:spMkLst>
        </pc:spChg>
        <pc:spChg chg="del mod">
          <ac:chgData name="Tim Lagas" userId="dc19a49f-3731-4ec5-b698-cc42c7c8f0e3" providerId="ADAL" clId="{8D6B59F8-D1D1-43E1-89CF-212149ECFE1C}" dt="2022-04-21T11:58:03.938" v="756"/>
          <ac:spMkLst>
            <pc:docMk/>
            <pc:sldMk cId="2622040543" sldId="340"/>
            <ac:spMk id="3" creationId="{00000000-0000-0000-0000-000000000000}"/>
          </ac:spMkLst>
        </pc:spChg>
        <pc:picChg chg="del">
          <ac:chgData name="Tim Lagas" userId="dc19a49f-3731-4ec5-b698-cc42c7c8f0e3" providerId="ADAL" clId="{8D6B59F8-D1D1-43E1-89CF-212149ECFE1C}" dt="2022-04-21T11:57:35.801" v="744" actId="478"/>
          <ac:picMkLst>
            <pc:docMk/>
            <pc:sldMk cId="2622040543" sldId="340"/>
            <ac:picMk id="4" creationId="{00000000-0000-0000-0000-000000000000}"/>
          </ac:picMkLst>
        </pc:picChg>
        <pc:picChg chg="add mod">
          <ac:chgData name="Tim Lagas" userId="dc19a49f-3731-4ec5-b698-cc42c7c8f0e3" providerId="ADAL" clId="{8D6B59F8-D1D1-43E1-89CF-212149ECFE1C}" dt="2022-04-21T11:58:25.137" v="760" actId="1076"/>
          <ac:picMkLst>
            <pc:docMk/>
            <pc:sldMk cId="2622040543" sldId="340"/>
            <ac:picMk id="5" creationId="{8C4134A1-F1B6-4620-977F-9B2D90789638}"/>
          </ac:picMkLst>
        </pc:picChg>
        <pc:picChg chg="add del mod">
          <ac:chgData name="Tim Lagas" userId="dc19a49f-3731-4ec5-b698-cc42c7c8f0e3" providerId="ADAL" clId="{8D6B59F8-D1D1-43E1-89CF-212149ECFE1C}" dt="2022-04-21T11:58:30.481" v="761" actId="478"/>
          <ac:picMkLst>
            <pc:docMk/>
            <pc:sldMk cId="2622040543" sldId="340"/>
            <ac:picMk id="7" creationId="{C9A17727-2DF0-41FC-AF74-C25CDDD505DA}"/>
          </ac:picMkLst>
        </pc:picChg>
        <pc:picChg chg="del">
          <ac:chgData name="Tim Lagas" userId="dc19a49f-3731-4ec5-b698-cc42c7c8f0e3" providerId="ADAL" clId="{8D6B59F8-D1D1-43E1-89CF-212149ECFE1C}" dt="2022-04-21T11:57:35.089" v="743" actId="478"/>
          <ac:picMkLst>
            <pc:docMk/>
            <pc:sldMk cId="2622040543" sldId="340"/>
            <ac:picMk id="2050" creationId="{C70D6B83-1FD6-4BA5-A29D-B9AE3B93A931}"/>
          </ac:picMkLst>
        </pc:picChg>
      </pc:sldChg>
      <pc:sldChg chg="addSp delSp modSp add mod ord">
        <pc:chgData name="Tim Lagas" userId="dc19a49f-3731-4ec5-b698-cc42c7c8f0e3" providerId="ADAL" clId="{8D6B59F8-D1D1-43E1-89CF-212149ECFE1C}" dt="2022-04-21T12:27:21.494" v="920" actId="20577"/>
        <pc:sldMkLst>
          <pc:docMk/>
          <pc:sldMk cId="2258422779" sldId="341"/>
        </pc:sldMkLst>
        <pc:spChg chg="mod">
          <ac:chgData name="Tim Lagas" userId="dc19a49f-3731-4ec5-b698-cc42c7c8f0e3" providerId="ADAL" clId="{8D6B59F8-D1D1-43E1-89CF-212149ECFE1C}" dt="2022-04-21T12:20:08.980" v="814" actId="1076"/>
          <ac:spMkLst>
            <pc:docMk/>
            <pc:sldMk cId="2258422779" sldId="341"/>
            <ac:spMk id="2" creationId="{00000000-0000-0000-0000-000000000000}"/>
          </ac:spMkLst>
        </pc:spChg>
        <pc:spChg chg="add del mod">
          <ac:chgData name="Tim Lagas" userId="dc19a49f-3731-4ec5-b698-cc42c7c8f0e3" providerId="ADAL" clId="{8D6B59F8-D1D1-43E1-89CF-212149ECFE1C}" dt="2022-04-21T12:14:59.306" v="796" actId="478"/>
          <ac:spMkLst>
            <pc:docMk/>
            <pc:sldMk cId="2258422779" sldId="341"/>
            <ac:spMk id="4" creationId="{CA797C90-157C-43B2-9533-D6E23903AF1C}"/>
          </ac:spMkLst>
        </pc:spChg>
        <pc:spChg chg="add mod">
          <ac:chgData name="Tim Lagas" userId="dc19a49f-3731-4ec5-b698-cc42c7c8f0e3" providerId="ADAL" clId="{8D6B59F8-D1D1-43E1-89CF-212149ECFE1C}" dt="2022-04-21T12:23:32.259" v="897" actId="1076"/>
          <ac:spMkLst>
            <pc:docMk/>
            <pc:sldMk cId="2258422779" sldId="341"/>
            <ac:spMk id="7" creationId="{2A1E89E3-74A7-499B-B7F9-5A811BE196DA}"/>
          </ac:spMkLst>
        </pc:spChg>
        <pc:spChg chg="add del">
          <ac:chgData name="Tim Lagas" userId="dc19a49f-3731-4ec5-b698-cc42c7c8f0e3" providerId="ADAL" clId="{8D6B59F8-D1D1-43E1-89CF-212149ECFE1C}" dt="2022-04-21T12:19:17.829" v="809" actId="22"/>
          <ac:spMkLst>
            <pc:docMk/>
            <pc:sldMk cId="2258422779" sldId="341"/>
            <ac:spMk id="12" creationId="{9E7483CD-198F-4272-AE9C-5FDF21934FC1}"/>
          </ac:spMkLst>
        </pc:spChg>
        <pc:spChg chg="add del">
          <ac:chgData name="Tim Lagas" userId="dc19a49f-3731-4ec5-b698-cc42c7c8f0e3" providerId="ADAL" clId="{8D6B59F8-D1D1-43E1-89CF-212149ECFE1C}" dt="2022-04-21T12:19:26.806" v="811" actId="22"/>
          <ac:spMkLst>
            <pc:docMk/>
            <pc:sldMk cId="2258422779" sldId="341"/>
            <ac:spMk id="13" creationId="{2EE31EE9-D7A3-4407-82F4-C88A52366B5B}"/>
          </ac:spMkLst>
        </pc:spChg>
        <pc:spChg chg="add mod">
          <ac:chgData name="Tim Lagas" userId="dc19a49f-3731-4ec5-b698-cc42c7c8f0e3" providerId="ADAL" clId="{8D6B59F8-D1D1-43E1-89CF-212149ECFE1C}" dt="2022-04-21T12:21:46.697" v="863" actId="1076"/>
          <ac:spMkLst>
            <pc:docMk/>
            <pc:sldMk cId="2258422779" sldId="341"/>
            <ac:spMk id="16" creationId="{BB2F77B7-BCF2-48B7-9777-C99A7BD11588}"/>
          </ac:spMkLst>
        </pc:spChg>
        <pc:spChg chg="add mod">
          <ac:chgData name="Tim Lagas" userId="dc19a49f-3731-4ec5-b698-cc42c7c8f0e3" providerId="ADAL" clId="{8D6B59F8-D1D1-43E1-89CF-212149ECFE1C}" dt="2022-04-21T12:27:21.494" v="920" actId="20577"/>
          <ac:spMkLst>
            <pc:docMk/>
            <pc:sldMk cId="2258422779" sldId="341"/>
            <ac:spMk id="18" creationId="{84AE73A0-5269-4FD1-9C69-5AF8297FF4D6}"/>
          </ac:spMkLst>
        </pc:spChg>
        <pc:spChg chg="add mod">
          <ac:chgData name="Tim Lagas" userId="dc19a49f-3731-4ec5-b698-cc42c7c8f0e3" providerId="ADAL" clId="{8D6B59F8-D1D1-43E1-89CF-212149ECFE1C}" dt="2022-04-21T12:24:13.685" v="918" actId="20577"/>
          <ac:spMkLst>
            <pc:docMk/>
            <pc:sldMk cId="2258422779" sldId="341"/>
            <ac:spMk id="20" creationId="{B944C322-93E7-4FE1-8FEF-4642522A71E6}"/>
          </ac:spMkLst>
        </pc:spChg>
        <pc:picChg chg="del">
          <ac:chgData name="Tim Lagas" userId="dc19a49f-3731-4ec5-b698-cc42c7c8f0e3" providerId="ADAL" clId="{8D6B59F8-D1D1-43E1-89CF-212149ECFE1C}" dt="2022-04-21T12:14:54.949" v="794" actId="478"/>
          <ac:picMkLst>
            <pc:docMk/>
            <pc:sldMk cId="2258422779" sldId="341"/>
            <ac:picMk id="8" creationId="{00000000-0000-0000-0000-000000000000}"/>
          </ac:picMkLst>
        </pc:picChg>
        <pc:picChg chg="del">
          <ac:chgData name="Tim Lagas" userId="dc19a49f-3731-4ec5-b698-cc42c7c8f0e3" providerId="ADAL" clId="{8D6B59F8-D1D1-43E1-89CF-212149ECFE1C}" dt="2022-04-21T12:14:59.787" v="797" actId="478"/>
          <ac:picMkLst>
            <pc:docMk/>
            <pc:sldMk cId="2258422779" sldId="341"/>
            <ac:picMk id="9" creationId="{00000000-0000-0000-0000-000000000000}"/>
          </ac:picMkLst>
        </pc:picChg>
        <pc:picChg chg="del">
          <ac:chgData name="Tim Lagas" userId="dc19a49f-3731-4ec5-b698-cc42c7c8f0e3" providerId="ADAL" clId="{8D6B59F8-D1D1-43E1-89CF-212149ECFE1C}" dt="2022-04-21T12:15:00.242" v="798" actId="478"/>
          <ac:picMkLst>
            <pc:docMk/>
            <pc:sldMk cId="2258422779" sldId="341"/>
            <ac:picMk id="10" creationId="{00000000-0000-0000-0000-000000000000}"/>
          </ac:picMkLst>
        </pc:picChg>
        <pc:picChg chg="del">
          <ac:chgData name="Tim Lagas" userId="dc19a49f-3731-4ec5-b698-cc42c7c8f0e3" providerId="ADAL" clId="{8D6B59F8-D1D1-43E1-89CF-212149ECFE1C}" dt="2022-04-21T12:14:56.283" v="795" actId="478"/>
          <ac:picMkLst>
            <pc:docMk/>
            <pc:sldMk cId="2258422779" sldId="341"/>
            <ac:picMk id="11" creationId="{00000000-0000-0000-0000-000000000000}"/>
          </ac:picMkLst>
        </pc:picChg>
        <pc:picChg chg="add mod">
          <ac:chgData name="Tim Lagas" userId="dc19a49f-3731-4ec5-b698-cc42c7c8f0e3" providerId="ADAL" clId="{8D6B59F8-D1D1-43E1-89CF-212149ECFE1C}" dt="2022-04-21T12:23:27.915" v="896" actId="1076"/>
          <ac:picMkLst>
            <pc:docMk/>
            <pc:sldMk cId="2258422779" sldId="341"/>
            <ac:picMk id="3074" creationId="{1A40BB04-2869-4B2E-BD38-E5495A20CE68}"/>
          </ac:picMkLst>
        </pc:picChg>
        <pc:picChg chg="add mod">
          <ac:chgData name="Tim Lagas" userId="dc19a49f-3731-4ec5-b698-cc42c7c8f0e3" providerId="ADAL" clId="{8D6B59F8-D1D1-43E1-89CF-212149ECFE1C}" dt="2022-04-21T12:21:33.545" v="843" actId="14100"/>
          <ac:picMkLst>
            <pc:docMk/>
            <pc:sldMk cId="2258422779" sldId="341"/>
            <ac:picMk id="3076" creationId="{A9472EEB-28E7-424F-A8D1-E2CAD19F5B44}"/>
          </ac:picMkLst>
        </pc:picChg>
        <pc:picChg chg="add mod">
          <ac:chgData name="Tim Lagas" userId="dc19a49f-3731-4ec5-b698-cc42c7c8f0e3" providerId="ADAL" clId="{8D6B59F8-D1D1-43E1-89CF-212149ECFE1C}" dt="2022-04-21T12:23:35.890" v="898" actId="14100"/>
          <ac:picMkLst>
            <pc:docMk/>
            <pc:sldMk cId="2258422779" sldId="341"/>
            <ac:picMk id="3078" creationId="{BDEA01D8-1B01-4289-942A-B538BAE2B312}"/>
          </ac:picMkLst>
        </pc:picChg>
        <pc:picChg chg="add mod">
          <ac:chgData name="Tim Lagas" userId="dc19a49f-3731-4ec5-b698-cc42c7c8f0e3" providerId="ADAL" clId="{8D6B59F8-D1D1-43E1-89CF-212149ECFE1C}" dt="2022-04-21T12:23:46.171" v="902" actId="14100"/>
          <ac:picMkLst>
            <pc:docMk/>
            <pc:sldMk cId="2258422779" sldId="341"/>
            <ac:picMk id="3080" creationId="{944A9E2A-50FB-4049-820E-8145FCA97E15}"/>
          </ac:picMkLst>
        </pc:picChg>
      </pc:sldChg>
      <pc:sldChg chg="del">
        <pc:chgData name="Tim Lagas" userId="dc19a49f-3731-4ec5-b698-cc42c7c8f0e3" providerId="ADAL" clId="{8D6B59F8-D1D1-43E1-89CF-212149ECFE1C}" dt="2022-04-19T20:17:04.716" v="0" actId="47"/>
        <pc:sldMkLst>
          <pc:docMk/>
          <pc:sldMk cId="3295379245" sldId="341"/>
        </pc:sldMkLst>
      </pc:sldChg>
      <pc:sldChg chg="addSp delSp modSp add mod">
        <pc:chgData name="Tim Lagas" userId="dc19a49f-3731-4ec5-b698-cc42c7c8f0e3" providerId="ADAL" clId="{8D6B59F8-D1D1-43E1-89CF-212149ECFE1C}" dt="2022-04-21T12:35:27.091" v="1114" actId="1076"/>
        <pc:sldMkLst>
          <pc:docMk/>
          <pc:sldMk cId="751877781" sldId="342"/>
        </pc:sldMkLst>
        <pc:spChg chg="mod">
          <ac:chgData name="Tim Lagas" userId="dc19a49f-3731-4ec5-b698-cc42c7c8f0e3" providerId="ADAL" clId="{8D6B59F8-D1D1-43E1-89CF-212149ECFE1C}" dt="2022-04-21T12:27:50.845" v="959" actId="20577"/>
          <ac:spMkLst>
            <pc:docMk/>
            <pc:sldMk cId="751877781" sldId="342"/>
            <ac:spMk id="2" creationId="{00000000-0000-0000-0000-000000000000}"/>
          </ac:spMkLst>
        </pc:spChg>
        <pc:spChg chg="mod">
          <ac:chgData name="Tim Lagas" userId="dc19a49f-3731-4ec5-b698-cc42c7c8f0e3" providerId="ADAL" clId="{8D6B59F8-D1D1-43E1-89CF-212149ECFE1C}" dt="2022-04-21T12:31:56.508" v="1016" actId="1076"/>
          <ac:spMkLst>
            <pc:docMk/>
            <pc:sldMk cId="751877781" sldId="342"/>
            <ac:spMk id="7" creationId="{2A1E89E3-74A7-499B-B7F9-5A811BE196DA}"/>
          </ac:spMkLst>
        </pc:spChg>
        <pc:spChg chg="add mod">
          <ac:chgData name="Tim Lagas" userId="dc19a49f-3731-4ec5-b698-cc42c7c8f0e3" providerId="ADAL" clId="{8D6B59F8-D1D1-43E1-89CF-212149ECFE1C}" dt="2022-04-21T12:32:20.068" v="1035" actId="1076"/>
          <ac:spMkLst>
            <pc:docMk/>
            <pc:sldMk cId="751877781" sldId="342"/>
            <ac:spMk id="13" creationId="{8148BCFB-667F-42E7-BB5F-B0187D137082}"/>
          </ac:spMkLst>
        </pc:spChg>
        <pc:spChg chg="add mod">
          <ac:chgData name="Tim Lagas" userId="dc19a49f-3731-4ec5-b698-cc42c7c8f0e3" providerId="ADAL" clId="{8D6B59F8-D1D1-43E1-89CF-212149ECFE1C}" dt="2022-04-21T12:33:44.308" v="1074" actId="20577"/>
          <ac:spMkLst>
            <pc:docMk/>
            <pc:sldMk cId="751877781" sldId="342"/>
            <ac:spMk id="15" creationId="{9D7B74EB-92AA-42A4-A760-9CE8A8C9E22E}"/>
          </ac:spMkLst>
        </pc:spChg>
        <pc:spChg chg="del">
          <ac:chgData name="Tim Lagas" userId="dc19a49f-3731-4ec5-b698-cc42c7c8f0e3" providerId="ADAL" clId="{8D6B59F8-D1D1-43E1-89CF-212149ECFE1C}" dt="2022-04-21T12:29:50.269" v="962" actId="478"/>
          <ac:spMkLst>
            <pc:docMk/>
            <pc:sldMk cId="751877781" sldId="342"/>
            <ac:spMk id="16" creationId="{BB2F77B7-BCF2-48B7-9777-C99A7BD11588}"/>
          </ac:spMkLst>
        </pc:spChg>
        <pc:spChg chg="add mod">
          <ac:chgData name="Tim Lagas" userId="dc19a49f-3731-4ec5-b698-cc42c7c8f0e3" providerId="ADAL" clId="{8D6B59F8-D1D1-43E1-89CF-212149ECFE1C}" dt="2022-04-21T12:35:00.374" v="1113" actId="20577"/>
          <ac:spMkLst>
            <pc:docMk/>
            <pc:sldMk cId="751877781" sldId="342"/>
            <ac:spMk id="17" creationId="{AA550A0F-B36D-4311-9EF2-E5F9004A43AF}"/>
          </ac:spMkLst>
        </pc:spChg>
        <pc:spChg chg="mod">
          <ac:chgData name="Tim Lagas" userId="dc19a49f-3731-4ec5-b698-cc42c7c8f0e3" providerId="ADAL" clId="{8D6B59F8-D1D1-43E1-89CF-212149ECFE1C}" dt="2022-04-21T12:30:07.629" v="965" actId="1076"/>
          <ac:spMkLst>
            <pc:docMk/>
            <pc:sldMk cId="751877781" sldId="342"/>
            <ac:spMk id="18" creationId="{84AE73A0-5269-4FD1-9C69-5AF8297FF4D6}"/>
          </ac:spMkLst>
        </pc:spChg>
        <pc:spChg chg="del">
          <ac:chgData name="Tim Lagas" userId="dc19a49f-3731-4ec5-b698-cc42c7c8f0e3" providerId="ADAL" clId="{8D6B59F8-D1D1-43E1-89CF-212149ECFE1C}" dt="2022-04-21T12:30:52.956" v="1011" actId="478"/>
          <ac:spMkLst>
            <pc:docMk/>
            <pc:sldMk cId="751877781" sldId="342"/>
            <ac:spMk id="20" creationId="{B944C322-93E7-4FE1-8FEF-4642522A71E6}"/>
          </ac:spMkLst>
        </pc:spChg>
        <pc:picChg chg="del">
          <ac:chgData name="Tim Lagas" userId="dc19a49f-3731-4ec5-b698-cc42c7c8f0e3" providerId="ADAL" clId="{8D6B59F8-D1D1-43E1-89CF-212149ECFE1C}" dt="2022-04-21T12:29:48.364" v="961" actId="478"/>
          <ac:picMkLst>
            <pc:docMk/>
            <pc:sldMk cId="751877781" sldId="342"/>
            <ac:picMk id="3074" creationId="{1A40BB04-2869-4B2E-BD38-E5495A20CE68}"/>
          </ac:picMkLst>
        </pc:picChg>
        <pc:picChg chg="del">
          <ac:chgData name="Tim Lagas" userId="dc19a49f-3731-4ec5-b698-cc42c7c8f0e3" providerId="ADAL" clId="{8D6B59F8-D1D1-43E1-89CF-212149ECFE1C}" dt="2022-04-21T12:29:47.284" v="960" actId="478"/>
          <ac:picMkLst>
            <pc:docMk/>
            <pc:sldMk cId="751877781" sldId="342"/>
            <ac:picMk id="3076" creationId="{A9472EEB-28E7-424F-A8D1-E2CAD19F5B44}"/>
          </ac:picMkLst>
        </pc:picChg>
        <pc:picChg chg="del">
          <ac:chgData name="Tim Lagas" userId="dc19a49f-3731-4ec5-b698-cc42c7c8f0e3" providerId="ADAL" clId="{8D6B59F8-D1D1-43E1-89CF-212149ECFE1C}" dt="2022-04-21T12:30:48.789" v="1009" actId="478"/>
          <ac:picMkLst>
            <pc:docMk/>
            <pc:sldMk cId="751877781" sldId="342"/>
            <ac:picMk id="3078" creationId="{BDEA01D8-1B01-4289-942A-B538BAE2B312}"/>
          </ac:picMkLst>
        </pc:picChg>
        <pc:picChg chg="del">
          <ac:chgData name="Tim Lagas" userId="dc19a49f-3731-4ec5-b698-cc42c7c8f0e3" providerId="ADAL" clId="{8D6B59F8-D1D1-43E1-89CF-212149ECFE1C}" dt="2022-04-21T12:30:51.332" v="1010" actId="478"/>
          <ac:picMkLst>
            <pc:docMk/>
            <pc:sldMk cId="751877781" sldId="342"/>
            <ac:picMk id="3080" creationId="{944A9E2A-50FB-4049-820E-8145FCA97E15}"/>
          </ac:picMkLst>
        </pc:picChg>
        <pc:picChg chg="add mod">
          <ac:chgData name="Tim Lagas" userId="dc19a49f-3731-4ec5-b698-cc42c7c8f0e3" providerId="ADAL" clId="{8D6B59F8-D1D1-43E1-89CF-212149ECFE1C}" dt="2022-04-21T12:31:53.443" v="1015" actId="14100"/>
          <ac:picMkLst>
            <pc:docMk/>
            <pc:sldMk cId="751877781" sldId="342"/>
            <ac:picMk id="5122" creationId="{B3E1F59C-40DA-4B2B-8ADC-7EFFA4B2459C}"/>
          </ac:picMkLst>
        </pc:picChg>
        <pc:picChg chg="add mod">
          <ac:chgData name="Tim Lagas" userId="dc19a49f-3731-4ec5-b698-cc42c7c8f0e3" providerId="ADAL" clId="{8D6B59F8-D1D1-43E1-89CF-212149ECFE1C}" dt="2022-04-21T12:32:00.964" v="1018" actId="14100"/>
          <ac:picMkLst>
            <pc:docMk/>
            <pc:sldMk cId="751877781" sldId="342"/>
            <ac:picMk id="5124" creationId="{AEA37816-03E8-47CE-A0D4-19E606C471A4}"/>
          </ac:picMkLst>
        </pc:picChg>
        <pc:picChg chg="add mod">
          <ac:chgData name="Tim Lagas" userId="dc19a49f-3731-4ec5-b698-cc42c7c8f0e3" providerId="ADAL" clId="{8D6B59F8-D1D1-43E1-89CF-212149ECFE1C}" dt="2022-04-21T12:34:30.875" v="1078" actId="1076"/>
          <ac:picMkLst>
            <pc:docMk/>
            <pc:sldMk cId="751877781" sldId="342"/>
            <ac:picMk id="5126" creationId="{D2B84DFB-918F-489A-A3E8-000D4F30FBEC}"/>
          </ac:picMkLst>
        </pc:picChg>
        <pc:picChg chg="add mod">
          <ac:chgData name="Tim Lagas" userId="dc19a49f-3731-4ec5-b698-cc42c7c8f0e3" providerId="ADAL" clId="{8D6B59F8-D1D1-43E1-89CF-212149ECFE1C}" dt="2022-04-21T12:35:27.091" v="1114" actId="1076"/>
          <ac:picMkLst>
            <pc:docMk/>
            <pc:sldMk cId="751877781" sldId="342"/>
            <ac:picMk id="5128" creationId="{BCE4FE68-DCFC-42BA-9542-3A974408E18D}"/>
          </ac:picMkLst>
        </pc:picChg>
      </pc:sldChg>
      <pc:sldChg chg="del">
        <pc:chgData name="Tim Lagas" userId="dc19a49f-3731-4ec5-b698-cc42c7c8f0e3" providerId="ADAL" clId="{8D6B59F8-D1D1-43E1-89CF-212149ECFE1C}" dt="2022-04-19T20:17:04.716" v="0" actId="47"/>
        <pc:sldMkLst>
          <pc:docMk/>
          <pc:sldMk cId="3499203562" sldId="342"/>
        </pc:sldMkLst>
      </pc:sldChg>
      <pc:sldChg chg="add">
        <pc:chgData name="Tim Lagas" userId="dc19a49f-3731-4ec5-b698-cc42c7c8f0e3" providerId="ADAL" clId="{8D6B59F8-D1D1-43E1-89CF-212149ECFE1C}" dt="2022-04-21T12:50:35.970" v="1125" actId="2890"/>
        <pc:sldMkLst>
          <pc:docMk/>
          <pc:sldMk cId="1930440060" sldId="343"/>
        </pc:sldMkLst>
      </pc:sldChg>
      <pc:sldChg chg="del">
        <pc:chgData name="Tim Lagas" userId="dc19a49f-3731-4ec5-b698-cc42c7c8f0e3" providerId="ADAL" clId="{8D6B59F8-D1D1-43E1-89CF-212149ECFE1C}" dt="2022-04-19T20:17:04.716" v="0" actId="47"/>
        <pc:sldMkLst>
          <pc:docMk/>
          <pc:sldMk cId="4189580965" sldId="343"/>
        </pc:sldMkLst>
      </pc:sldChg>
      <pc:sldChg chg="add del">
        <pc:chgData name="Tim Lagas" userId="dc19a49f-3731-4ec5-b698-cc42c7c8f0e3" providerId="ADAL" clId="{8D6B59F8-D1D1-43E1-89CF-212149ECFE1C}" dt="2022-04-21T12:59:44.382" v="1652" actId="47"/>
        <pc:sldMkLst>
          <pc:docMk/>
          <pc:sldMk cId="68685416" sldId="344"/>
        </pc:sldMkLst>
      </pc:sldChg>
      <pc:sldChg chg="del">
        <pc:chgData name="Tim Lagas" userId="dc19a49f-3731-4ec5-b698-cc42c7c8f0e3" providerId="ADAL" clId="{8D6B59F8-D1D1-43E1-89CF-212149ECFE1C}" dt="2022-04-19T20:17:04.716" v="0" actId="47"/>
        <pc:sldMkLst>
          <pc:docMk/>
          <pc:sldMk cId="3584790619" sldId="344"/>
        </pc:sldMkLst>
      </pc:sldChg>
      <pc:sldChg chg="modSp add mod ord">
        <pc:chgData name="Tim Lagas" userId="dc19a49f-3731-4ec5-b698-cc42c7c8f0e3" providerId="ADAL" clId="{8D6B59F8-D1D1-43E1-89CF-212149ECFE1C}" dt="2022-04-21T13:25:28.334" v="2118" actId="20577"/>
        <pc:sldMkLst>
          <pc:docMk/>
          <pc:sldMk cId="496437285" sldId="345"/>
        </pc:sldMkLst>
        <pc:spChg chg="mod">
          <ac:chgData name="Tim Lagas" userId="dc19a49f-3731-4ec5-b698-cc42c7c8f0e3" providerId="ADAL" clId="{8D6B59F8-D1D1-43E1-89CF-212149ECFE1C}" dt="2022-04-21T13:25:28.334" v="2118" actId="20577"/>
          <ac:spMkLst>
            <pc:docMk/>
            <pc:sldMk cId="496437285" sldId="345"/>
            <ac:spMk id="6" creationId="{48D5E252-F31F-4A32-8E5C-93D71B11E1AC}"/>
          </ac:spMkLst>
        </pc:spChg>
      </pc:sldChg>
      <pc:sldChg chg="del">
        <pc:chgData name="Tim Lagas" userId="dc19a49f-3731-4ec5-b698-cc42c7c8f0e3" providerId="ADAL" clId="{8D6B59F8-D1D1-43E1-89CF-212149ECFE1C}" dt="2022-04-19T20:17:04.716" v="0" actId="47"/>
        <pc:sldMkLst>
          <pc:docMk/>
          <pc:sldMk cId="1518502081" sldId="345"/>
        </pc:sldMkLst>
      </pc:sldChg>
      <pc:sldChg chg="add del">
        <pc:chgData name="Tim Lagas" userId="dc19a49f-3731-4ec5-b698-cc42c7c8f0e3" providerId="ADAL" clId="{8D6B59F8-D1D1-43E1-89CF-212149ECFE1C}" dt="2022-04-21T13:31:28.612" v="2251" actId="47"/>
        <pc:sldMkLst>
          <pc:docMk/>
          <pc:sldMk cId="2509482184" sldId="346"/>
        </pc:sldMkLst>
      </pc:sldChg>
      <pc:sldChg chg="del">
        <pc:chgData name="Tim Lagas" userId="dc19a49f-3731-4ec5-b698-cc42c7c8f0e3" providerId="ADAL" clId="{8D6B59F8-D1D1-43E1-89CF-212149ECFE1C}" dt="2022-04-19T20:17:04.716" v="0" actId="47"/>
        <pc:sldMkLst>
          <pc:docMk/>
          <pc:sldMk cId="4020589239" sldId="346"/>
        </pc:sldMkLst>
      </pc:sldChg>
      <pc:sldChg chg="modSp add mod ord">
        <pc:chgData name="Tim Lagas" userId="dc19a49f-3731-4ec5-b698-cc42c7c8f0e3" providerId="ADAL" clId="{8D6B59F8-D1D1-43E1-89CF-212149ECFE1C}" dt="2022-04-21T13:50:21.653" v="2566"/>
        <pc:sldMkLst>
          <pc:docMk/>
          <pc:sldMk cId="4009501066" sldId="347"/>
        </pc:sldMkLst>
        <pc:spChg chg="mod">
          <ac:chgData name="Tim Lagas" userId="dc19a49f-3731-4ec5-b698-cc42c7c8f0e3" providerId="ADAL" clId="{8D6B59F8-D1D1-43E1-89CF-212149ECFE1C}" dt="2022-04-21T13:50:10.934" v="2564" actId="255"/>
          <ac:spMkLst>
            <pc:docMk/>
            <pc:sldMk cId="4009501066" sldId="347"/>
            <ac:spMk id="6" creationId="{48D5E252-F31F-4A32-8E5C-93D71B11E1AC}"/>
          </ac:spMkLst>
        </pc:spChg>
        <pc:picChg chg="mod">
          <ac:chgData name="Tim Lagas" userId="dc19a49f-3731-4ec5-b698-cc42c7c8f0e3" providerId="ADAL" clId="{8D6B59F8-D1D1-43E1-89CF-212149ECFE1C}" dt="2022-04-21T13:50:21.653" v="2566"/>
          <ac:picMkLst>
            <pc:docMk/>
            <pc:sldMk cId="4009501066" sldId="347"/>
            <ac:picMk id="1026" creationId="{7E1F5286-B69F-4014-859A-5235B927B6E1}"/>
          </ac:picMkLst>
        </pc:picChg>
      </pc:sldChg>
      <pc:sldChg chg="add">
        <pc:chgData name="Tim Lagas" userId="dc19a49f-3731-4ec5-b698-cc42c7c8f0e3" providerId="ADAL" clId="{8D6B59F8-D1D1-43E1-89CF-212149ECFE1C}" dt="2022-04-22T10:05:19.827" v="2970"/>
        <pc:sldMkLst>
          <pc:docMk/>
          <pc:sldMk cId="1866584265" sldId="348"/>
        </pc:sldMkLst>
      </pc:sldChg>
      <pc:sldChg chg="modSp add mod">
        <pc:chgData name="Tim Lagas" userId="dc19a49f-3731-4ec5-b698-cc42c7c8f0e3" providerId="ADAL" clId="{8D6B59F8-D1D1-43E1-89CF-212149ECFE1C}" dt="2022-04-22T10:12:06.176" v="3285" actId="20577"/>
        <pc:sldMkLst>
          <pc:docMk/>
          <pc:sldMk cId="2419799053" sldId="349"/>
        </pc:sldMkLst>
        <pc:spChg chg="mod">
          <ac:chgData name="Tim Lagas" userId="dc19a49f-3731-4ec5-b698-cc42c7c8f0e3" providerId="ADAL" clId="{8D6B59F8-D1D1-43E1-89CF-212149ECFE1C}" dt="2022-04-22T10:10:09.247" v="3001" actId="20577"/>
          <ac:spMkLst>
            <pc:docMk/>
            <pc:sldMk cId="2419799053" sldId="349"/>
            <ac:spMk id="2" creationId="{4487B8ED-6CF3-4220-9DF8-C912D594A3AD}"/>
          </ac:spMkLst>
        </pc:spChg>
        <pc:spChg chg="mod">
          <ac:chgData name="Tim Lagas" userId="dc19a49f-3731-4ec5-b698-cc42c7c8f0e3" providerId="ADAL" clId="{8D6B59F8-D1D1-43E1-89CF-212149ECFE1C}" dt="2022-04-22T10:12:06.176" v="3285" actId="20577"/>
          <ac:spMkLst>
            <pc:docMk/>
            <pc:sldMk cId="2419799053" sldId="349"/>
            <ac:spMk id="3" creationId="{10BF9FE2-0B9B-49C3-978E-63845B117598}"/>
          </ac:spMkLst>
        </pc:spChg>
      </pc:sldChg>
      <pc:sldChg chg="new">
        <pc:chgData name="Tim Lagas" userId="dc19a49f-3731-4ec5-b698-cc42c7c8f0e3" providerId="ADAL" clId="{8D6B59F8-D1D1-43E1-89CF-212149ECFE1C}" dt="2022-04-22T10:12:33.257" v="3286" actId="680"/>
        <pc:sldMkLst>
          <pc:docMk/>
          <pc:sldMk cId="1266847193" sldId="350"/>
        </pc:sldMkLst>
      </pc:sldChg>
      <pc:sldChg chg="modSp add mod">
        <pc:chgData name="Tim Lagas" userId="dc19a49f-3731-4ec5-b698-cc42c7c8f0e3" providerId="ADAL" clId="{8D6B59F8-D1D1-43E1-89CF-212149ECFE1C}" dt="2022-04-22T12:43:45.944" v="3656" actId="20577"/>
        <pc:sldMkLst>
          <pc:docMk/>
          <pc:sldMk cId="1480509353" sldId="351"/>
        </pc:sldMkLst>
        <pc:spChg chg="mod">
          <ac:chgData name="Tim Lagas" userId="dc19a49f-3731-4ec5-b698-cc42c7c8f0e3" providerId="ADAL" clId="{8D6B59F8-D1D1-43E1-89CF-212149ECFE1C}" dt="2022-04-22T12:43:22.212" v="3578" actId="20577"/>
          <ac:spMkLst>
            <pc:docMk/>
            <pc:sldMk cId="1480509353" sldId="351"/>
            <ac:spMk id="2" creationId="{4487B8ED-6CF3-4220-9DF8-C912D594A3AD}"/>
          </ac:spMkLst>
        </pc:spChg>
        <pc:spChg chg="mod">
          <ac:chgData name="Tim Lagas" userId="dc19a49f-3731-4ec5-b698-cc42c7c8f0e3" providerId="ADAL" clId="{8D6B59F8-D1D1-43E1-89CF-212149ECFE1C}" dt="2022-04-22T12:43:45.944" v="3656" actId="20577"/>
          <ac:spMkLst>
            <pc:docMk/>
            <pc:sldMk cId="1480509353" sldId="351"/>
            <ac:spMk id="3" creationId="{10BF9FE2-0B9B-49C3-978E-63845B11759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DE51-1CC3-428E-A6C5-561DF4DBC1A1}" type="datetimeFigureOut">
              <a:rPr lang="nl-NL" smtClean="0"/>
              <a:t>9-5-2022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6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DE51-1CC3-428E-A6C5-561DF4DBC1A1}" type="datetimeFigureOut">
              <a:rPr lang="nl-NL" smtClean="0"/>
              <a:t>9-5-2022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61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DE51-1CC3-428E-A6C5-561DF4DBC1A1}" type="datetimeFigureOut">
              <a:rPr lang="nl-NL" smtClean="0"/>
              <a:t>9-5-2022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0862-3582-4728-9E85-1133759879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135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DE51-1CC3-428E-A6C5-561DF4DBC1A1}" type="datetimeFigureOut">
              <a:rPr lang="nl-NL" smtClean="0"/>
              <a:t>9-5-2022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0862-3582-4728-9E85-1133759879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7323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8545FA-D406-48B3-8329-310ECFA51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BE9339-6E15-4C78-882B-700515E2A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2B807A-49D2-46E6-B8F3-98769BEA1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DE51-1CC3-428E-A6C5-561DF4DBC1A1}" type="datetimeFigureOut">
              <a:rPr lang="nl-NL" smtClean="0"/>
              <a:t>9-5-2022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6A874A0-53C9-4C46-B552-BE5017CB0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E91B70-1C7A-4A9F-B2F0-152ACE775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0862-3582-4728-9E85-1133759879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8561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EDE51-1CC3-428E-A6C5-561DF4DBC1A1}" type="datetimeFigureOut">
              <a:rPr lang="nl-NL" smtClean="0"/>
              <a:t>9-5-2022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D0862-3582-4728-9E85-11337598790D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1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akNVfRuVhZg?feature=oembed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0IojCRv181s?feature=oembed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armoniepark.nl/" TargetMode="Externa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armoniepark.nl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C881CC-B262-49B2-8826-7B1D889D7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6078" y="666750"/>
            <a:ext cx="3685841" cy="3255863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Inrichting van een gebied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94E4B0B-79EB-4BD4-B337-93108B00A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6078" y="4087207"/>
            <a:ext cx="3685841" cy="1810686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LJ1-P4 - les 1 </a:t>
            </a:r>
            <a:br>
              <a:rPr lang="nl-NL" dirty="0"/>
            </a:br>
            <a:r>
              <a:rPr lang="nl-NL" b="1" dirty="0"/>
              <a:t>vrije tijd en </a:t>
            </a:r>
            <a:br>
              <a:rPr lang="nl-NL" b="1" dirty="0"/>
            </a:br>
            <a:r>
              <a:rPr lang="nl-NL" b="1" dirty="0"/>
              <a:t>recreatie in de stad</a:t>
            </a:r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8D05C104-8788-4383-82E7-41093A82EB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0" r="-1" b="11334"/>
          <a:stretch/>
        </p:blipFill>
        <p:spPr>
          <a:xfrm>
            <a:off x="1" y="10"/>
            <a:ext cx="3696822" cy="2556149"/>
          </a:xfrm>
          <a:prstGeom prst="rect">
            <a:avLst/>
          </a:prstGeom>
        </p:spPr>
      </p:pic>
      <p:pic>
        <p:nvPicPr>
          <p:cNvPr id="7" name="Afbeelding 6" descr="Afbeelding met tekst, accessoire&#10;&#10;Automatisch gegenereerde beschrijving">
            <a:extLst>
              <a:ext uri="{FF2B5EF4-FFF2-40B4-BE49-F238E27FC236}">
                <a16:creationId xmlns:a16="http://schemas.microsoft.com/office/drawing/2014/main" id="{C222C31D-331B-4FF2-9A59-738516BA50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5" r="-1" b="12899"/>
          <a:stretch/>
        </p:blipFill>
        <p:spPr>
          <a:xfrm>
            <a:off x="3857689" y="10"/>
            <a:ext cx="3696821" cy="2544407"/>
          </a:xfrm>
          <a:prstGeom prst="rect">
            <a:avLst/>
          </a:prstGeom>
        </p:spPr>
      </p:pic>
      <p:pic>
        <p:nvPicPr>
          <p:cNvPr id="9" name="Afbeelding 8" descr="Afbeelding met tekst, gras, buiten&#10;&#10;Automatisch gegenereerde beschrijving">
            <a:extLst>
              <a:ext uri="{FF2B5EF4-FFF2-40B4-BE49-F238E27FC236}">
                <a16:creationId xmlns:a16="http://schemas.microsoft.com/office/drawing/2014/main" id="{79C55FEF-D83D-44CB-92EF-19403DE593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9" r="-1" b="9747"/>
          <a:stretch/>
        </p:blipFill>
        <p:spPr>
          <a:xfrm>
            <a:off x="20" y="2697480"/>
            <a:ext cx="7554490" cy="4160520"/>
          </a:xfrm>
          <a:prstGeom prst="rect">
            <a:avLst/>
          </a:prstGeom>
        </p:spPr>
      </p:pic>
      <p:cxnSp>
        <p:nvCxnSpPr>
          <p:cNvPr id="79" name="Straight Connector 13">
            <a:extLst>
              <a:ext uri="{FF2B5EF4-FFF2-40B4-BE49-F238E27FC236}">
                <a16:creationId xmlns:a16="http://schemas.microsoft.com/office/drawing/2014/main" id="{4C926754-442D-4B53-A993-1A758431F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78378" y="4003046"/>
            <a:ext cx="3383280" cy="0"/>
          </a:xfrm>
          <a:prstGeom prst="line">
            <a:avLst/>
          </a:prstGeom>
          <a:ln w="19050">
            <a:solidFill>
              <a:srgbClr val="D3D6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ndertitel 2">
            <a:extLst>
              <a:ext uri="{FF2B5EF4-FFF2-40B4-BE49-F238E27FC236}">
                <a16:creationId xmlns:a16="http://schemas.microsoft.com/office/drawing/2014/main" id="{1020A28E-FCB1-4FAF-95A2-DD20E8149C7C}"/>
              </a:ext>
            </a:extLst>
          </p:cNvPr>
          <p:cNvSpPr txBox="1">
            <a:spLocks/>
          </p:cNvSpPr>
          <p:nvPr/>
        </p:nvSpPr>
        <p:spPr>
          <a:xfrm>
            <a:off x="7978378" y="582590"/>
            <a:ext cx="3573541" cy="468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432942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3112CF-9E20-4C74-80CD-2FEA15743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</a:t>
            </a:r>
            <a:r>
              <a:rPr lang="nl-NL" dirty="0">
                <a:solidFill>
                  <a:srgbClr val="00B050"/>
                </a:solidFill>
              </a:rPr>
              <a:t>recreatie</a:t>
            </a:r>
            <a:r>
              <a:rPr lang="nl-NL" dirty="0"/>
              <a:t>?</a:t>
            </a:r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84244389-10A8-46AC-9EE8-2E45E6B659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25" y="2105819"/>
            <a:ext cx="3790950" cy="3790950"/>
          </a:xfrm>
        </p:spPr>
      </p:pic>
    </p:spTree>
    <p:extLst>
      <p:ext uri="{BB962C8B-B14F-4D97-AF65-F5344CB8AC3E}">
        <p14:creationId xmlns:p14="http://schemas.microsoft.com/office/powerpoint/2010/main" val="2200864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3112CF-9E20-4C74-80CD-2FEA15743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recreatie?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5D4702F-5DCA-4CC1-82EF-B84B76AE56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81" y="1793363"/>
            <a:ext cx="5844369" cy="3916971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C656DA5-DEA1-41C3-9629-7C3E4765C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101" y="2266269"/>
            <a:ext cx="5532818" cy="243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92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Wat is vrije tijd?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56235" y="1196753"/>
            <a:ext cx="9254565" cy="4929411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Leisure: Engelse benaming UK en VS voor vrije tijd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Onlinemedia 3" title="How to pronounce leisure | British English and American English pronunciation">
            <a:hlinkClick r:id="" action="ppaction://media"/>
            <a:extLst>
              <a:ext uri="{FF2B5EF4-FFF2-40B4-BE49-F238E27FC236}">
                <a16:creationId xmlns:a16="http://schemas.microsoft.com/office/drawing/2014/main" id="{04081C81-63F2-4CE6-BD12-F7B5E495E28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60824" y="2388721"/>
            <a:ext cx="7342094" cy="414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Wat is </a:t>
            </a:r>
            <a:r>
              <a:rPr lang="nl-NL" b="1" dirty="0">
                <a:solidFill>
                  <a:srgbClr val="00B050"/>
                </a:solidFill>
              </a:rPr>
              <a:t>vrijetijd</a:t>
            </a:r>
            <a:r>
              <a:rPr lang="nl-NL" b="1" dirty="0"/>
              <a:t>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222879"/>
            <a:ext cx="9230659" cy="49294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Definitie Vrijetijd</a:t>
            </a:r>
            <a:r>
              <a:rPr lang="nl-NL" dirty="0"/>
              <a:t>: vrije tijd is alle tijd die overblijft na aftrek van de externe en noodzakelijke verplichtingen.</a:t>
            </a:r>
          </a:p>
          <a:p>
            <a:pPr marL="0" indent="0">
              <a:buNone/>
            </a:pPr>
            <a:r>
              <a:rPr lang="nl-NL" dirty="0"/>
              <a:t>Noodzakelijke verplichtingen zijn: slapen, eten, school, werk, hygiëne.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Objectieve benadering = tijd en gedrag (feiten)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/>
              <a:t>Hoeveel vrije tijd heeft iemand?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/>
              <a:t>Wat doet iemand wanneer in zijn vrijetijd?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Subjectieve benadering =  beleving (mening)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/>
              <a:t>Hoe ervaart iemand vrijetijd/leisure?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18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Vrijetijdsgedrag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90688"/>
            <a:ext cx="8003232" cy="492941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Dit is van invloed op vrijetijdsgedrag.</a:t>
            </a:r>
          </a:p>
          <a:p>
            <a:r>
              <a:rPr lang="nl-NL" dirty="0"/>
              <a:t>de maatschappij </a:t>
            </a:r>
          </a:p>
          <a:p>
            <a:r>
              <a:rPr lang="nl-NL" dirty="0"/>
              <a:t>sociale structuur</a:t>
            </a:r>
          </a:p>
          <a:p>
            <a:r>
              <a:rPr lang="nl-NL" dirty="0"/>
              <a:t>sociale cultuur</a:t>
            </a:r>
          </a:p>
        </p:txBody>
      </p:sp>
    </p:spTree>
    <p:extLst>
      <p:ext uri="{BB962C8B-B14F-4D97-AF65-F5344CB8AC3E}">
        <p14:creationId xmlns:p14="http://schemas.microsoft.com/office/powerpoint/2010/main" val="555576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Vrijetijdsgedrag: maatschappij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796" y="1438491"/>
            <a:ext cx="8003232" cy="492941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Wat wordt er bedoeld met de “maatschappij”?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444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Maatschappij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795" y="1438491"/>
            <a:ext cx="9099537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Wat wordt er bedoeld met de “maatschappij”?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Meestal bepaald door landsgrenzen.</a:t>
            </a:r>
          </a:p>
          <a:p>
            <a:r>
              <a:rPr lang="nl-NL" dirty="0"/>
              <a:t>Gebruiken en gewoontes in een land.</a:t>
            </a:r>
          </a:p>
          <a:p>
            <a:r>
              <a:rPr lang="nl-NL" dirty="0"/>
              <a:t>De manier waarop de staat is ingericht.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>
                <a:highlight>
                  <a:srgbClr val="00FFFF"/>
                </a:highlight>
              </a:rPr>
              <a:t>Flitsopdracht: 2 minuten</a:t>
            </a:r>
          </a:p>
          <a:p>
            <a:pPr marL="0" indent="0">
              <a:buNone/>
            </a:pPr>
            <a:r>
              <a:rPr lang="nl-NL" dirty="0">
                <a:highlight>
                  <a:srgbClr val="00FFFF"/>
                </a:highlight>
              </a:rPr>
              <a:t>Zoek op: Wat kenmerkt de maatschappij van Nederland?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615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Maatschappij =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796" y="1690688"/>
            <a:ext cx="8912250" cy="4677214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In een </a:t>
            </a:r>
            <a:r>
              <a:rPr lang="nl-NL" b="1" dirty="0"/>
              <a:t>samenleving</a:t>
            </a:r>
            <a:r>
              <a:rPr lang="nl-NL" dirty="0"/>
              <a:t> word je geboren en vervul je als individu verschillende rollen: buurman, zoon/dochter, medesupporter, iemand die dezelfde taal spreekt, etc. </a:t>
            </a:r>
          </a:p>
          <a:p>
            <a:pPr marL="0" indent="0">
              <a:buNone/>
            </a:pPr>
            <a:r>
              <a:rPr lang="nl-NL" dirty="0"/>
              <a:t>Een samenleving wordt een </a:t>
            </a:r>
            <a:r>
              <a:rPr lang="nl-NL" b="1" dirty="0"/>
              <a:t>maatschappij</a:t>
            </a:r>
            <a:r>
              <a:rPr lang="nl-NL" dirty="0"/>
              <a:t> wanneer taken en verantwoordelijkheden van hogerhand (de regering) zijn georganiseerd en gereguleerd, in instituties zoals onderwijs, gezondheidszorg en rechtspraak.</a:t>
            </a:r>
          </a:p>
        </p:txBody>
      </p:sp>
    </p:spTree>
    <p:extLst>
      <p:ext uri="{BB962C8B-B14F-4D97-AF65-F5344CB8AC3E}">
        <p14:creationId xmlns:p14="http://schemas.microsoft.com/office/powerpoint/2010/main" val="218216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Maatschappij =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796" y="1690688"/>
            <a:ext cx="8912250" cy="4677214"/>
          </a:xfrm>
        </p:spPr>
        <p:txBody>
          <a:bodyPr>
            <a:normAutofit lnSpcReduction="10000"/>
          </a:bodyPr>
          <a:lstStyle/>
          <a:p>
            <a:r>
              <a:rPr lang="nl-NL" dirty="0"/>
              <a:t>Democratie</a:t>
            </a:r>
          </a:p>
          <a:p>
            <a:r>
              <a:rPr lang="nl-NL" dirty="0"/>
              <a:t>Rechtsstaat</a:t>
            </a:r>
          </a:p>
          <a:p>
            <a:r>
              <a:rPr lang="nl-NL" dirty="0"/>
              <a:t>Sociale rechten</a:t>
            </a:r>
          </a:p>
          <a:p>
            <a:r>
              <a:rPr lang="nl-NL" dirty="0"/>
              <a:t>Belasting</a:t>
            </a:r>
          </a:p>
          <a:p>
            <a:r>
              <a:rPr lang="nl-NL" dirty="0"/>
              <a:t>Vrijheid: geloof, mening, levensstijl, </a:t>
            </a:r>
          </a:p>
          <a:p>
            <a:r>
              <a:rPr lang="nl-NL" dirty="0"/>
              <a:t>Vereniging</a:t>
            </a:r>
          </a:p>
          <a:p>
            <a:r>
              <a:rPr lang="nl-NL" dirty="0"/>
              <a:t>Zelfbeschikking (je eigen keuzes kunnen maken)</a:t>
            </a:r>
          </a:p>
          <a:p>
            <a:r>
              <a:rPr lang="nl-NL" dirty="0"/>
              <a:t>Gelijke behandeling</a:t>
            </a:r>
          </a:p>
          <a:p>
            <a:r>
              <a:rPr lang="nl-NL" dirty="0"/>
              <a:t>Verbod op discriminatie</a:t>
            </a:r>
          </a:p>
          <a:p>
            <a:r>
              <a:rPr lang="nl-NL" dirty="0"/>
              <a:t>Elkaar helpen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120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Vrijetijdsgedrag: sociale structuur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563464"/>
            <a:ext cx="8003232" cy="4929411"/>
          </a:xfrm>
        </p:spPr>
        <p:txBody>
          <a:bodyPr/>
          <a:lstStyle/>
          <a:p>
            <a:r>
              <a:rPr lang="nl-NL" dirty="0"/>
              <a:t>Six </a:t>
            </a:r>
            <a:r>
              <a:rPr lang="nl-NL" dirty="0" err="1"/>
              <a:t>degrees</a:t>
            </a:r>
            <a:r>
              <a:rPr lang="nl-NL" dirty="0"/>
              <a:t> of </a:t>
            </a:r>
            <a:r>
              <a:rPr lang="nl-NL" dirty="0" err="1"/>
              <a:t>separation</a:t>
            </a:r>
            <a:endParaRPr lang="nl-NL" dirty="0"/>
          </a:p>
          <a:p>
            <a:r>
              <a:rPr lang="nl-NL" dirty="0"/>
              <a:t>Sociale netwerken</a:t>
            </a:r>
          </a:p>
          <a:p>
            <a:r>
              <a:rPr lang="nl-NL" dirty="0"/>
              <a:t>Verschillende sociale structuren </a:t>
            </a:r>
          </a:p>
          <a:p>
            <a:pPr lvl="1"/>
            <a:r>
              <a:rPr lang="nl-NL" dirty="0"/>
              <a:t>Bijvoorbeeld (sport en wijk)verenigingen</a:t>
            </a:r>
          </a:p>
          <a:p>
            <a:pPr lvl="1"/>
            <a:r>
              <a:rPr lang="nl-NL" dirty="0"/>
              <a:t>Vrienden en familie</a:t>
            </a:r>
          </a:p>
          <a:p>
            <a:pPr lvl="1"/>
            <a:r>
              <a:rPr lang="nl-NL" dirty="0"/>
              <a:t>Buren</a:t>
            </a:r>
          </a:p>
          <a:p>
            <a:r>
              <a:rPr lang="nl-NL" dirty="0"/>
              <a:t>Verschillende posities/rollen die je kan hebben in een sociale structuur.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587" y="1482725"/>
            <a:ext cx="3329463" cy="2505075"/>
          </a:xfrm>
          <a:prstGeom prst="rect">
            <a:avLst/>
          </a:prstGeom>
        </p:spPr>
      </p:pic>
      <p:pic>
        <p:nvPicPr>
          <p:cNvPr id="2050" name="Picture 2" descr="First Proof of “Six Degrees of Separation” in Graphs">
            <a:extLst>
              <a:ext uri="{FF2B5EF4-FFF2-40B4-BE49-F238E27FC236}">
                <a16:creationId xmlns:a16="http://schemas.microsoft.com/office/drawing/2014/main" id="{C70D6B83-1FD6-4BA5-A29D-B9AE3B93A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81799"/>
            <a:ext cx="3720402" cy="195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4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rgbClr val="B8A1FF"/>
                </a:solidFill>
                <a:latin typeface="Arial"/>
                <a:cs typeface="Arial"/>
              </a:rPr>
              <a:t>Les 1 – vrije tijd en recreatie in de stad</a:t>
            </a:r>
            <a:endParaRPr lang="nl-NL" sz="3200" dirty="0">
              <a:solidFill>
                <a:srgbClr val="B8A1FF"/>
              </a:solidFill>
              <a:latin typeface="Arial"/>
              <a:cs typeface="Arial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Specialisatie Vrijetijd</a:t>
            </a:r>
          </a:p>
          <a:p>
            <a:pPr marL="0" indent="0">
              <a:buNone/>
            </a:pPr>
            <a:endParaRPr lang="nl-NL" sz="1200" b="1" dirty="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27561"/>
            <a:ext cx="4078995" cy="30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b="1" dirty="0">
                <a:solidFill>
                  <a:srgbClr val="000644"/>
                </a:solidFill>
                <a:latin typeface="Arial"/>
                <a:cs typeface="Arial"/>
              </a:rPr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recreatie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leisure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vrijetijdsgedrag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sociale cultuur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sociale structuur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maatschappij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demografisch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/>
            </a:endParaRPr>
          </a:p>
          <a:p>
            <a:pPr marL="0" indent="0">
              <a:buNone/>
            </a:pPr>
            <a:endParaRPr lang="nl-NL" sz="1200" dirty="0">
              <a:latin typeface="Arial" panose="020B0604020202020204" pitchFamily="34" charset="0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77233"/>
              </p:ext>
            </p:extLst>
          </p:nvPr>
        </p:nvGraphicFramePr>
        <p:xfrm>
          <a:off x="2032961" y="6161520"/>
          <a:ext cx="7409013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688594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tx1"/>
                          </a:solidFill>
                        </a:rPr>
                        <a:t>Week 1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 Verantwoording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71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05263"/>
            <a:ext cx="10515600" cy="1051034"/>
          </a:xfrm>
        </p:spPr>
        <p:txBody>
          <a:bodyPr>
            <a:normAutofit fontScale="90000"/>
          </a:bodyPr>
          <a:lstStyle/>
          <a:p>
            <a:r>
              <a:rPr lang="nl-NL" dirty="0"/>
              <a:t>Sociale structuur: Six </a:t>
            </a:r>
            <a:r>
              <a:rPr lang="nl-NL" dirty="0" err="1"/>
              <a:t>degrees</a:t>
            </a:r>
            <a:r>
              <a:rPr lang="nl-NL" dirty="0"/>
              <a:t> of </a:t>
            </a:r>
            <a:r>
              <a:rPr lang="nl-NL" dirty="0" err="1"/>
              <a:t>separation</a:t>
            </a:r>
            <a:br>
              <a:rPr lang="nl-NL" dirty="0"/>
            </a:br>
            <a:endParaRPr lang="nl-NL" dirty="0"/>
          </a:p>
        </p:txBody>
      </p:sp>
      <p:pic>
        <p:nvPicPr>
          <p:cNvPr id="5" name="Onlinemedia 4" title="De wereld rond in 6 stappen | Net5 | Leader">
            <a:hlinkClick r:id="" action="ppaction://media"/>
            <a:extLst>
              <a:ext uri="{FF2B5EF4-FFF2-40B4-BE49-F238E27FC236}">
                <a16:creationId xmlns:a16="http://schemas.microsoft.com/office/drawing/2014/main" id="{8C4134A1-F1B6-4620-977F-9B2D9078963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27449" y="1626263"/>
            <a:ext cx="8002588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4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Vrijetijdsgedrag: sociale cultuur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501553"/>
            <a:ext cx="10395857" cy="4929411"/>
          </a:xfrm>
        </p:spPr>
        <p:txBody>
          <a:bodyPr/>
          <a:lstStyle/>
          <a:p>
            <a:r>
              <a:rPr lang="nl-NL" dirty="0"/>
              <a:t>Invulling van de sociale structuur (hoe)</a:t>
            </a:r>
          </a:p>
          <a:p>
            <a:r>
              <a:rPr lang="nl-NL" dirty="0"/>
              <a:t>Cultuur: alles wat de mens heeft voortgebracht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/>
              <a:t>Materieel: wijken, monumenten, kerken, concertgebouwen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/>
              <a:t>Immaterieel: manier van samen leven, emoties delen, hoe men met elkaar om gaat, (ongeschreven) regels,</a:t>
            </a:r>
          </a:p>
          <a:p>
            <a:r>
              <a:rPr lang="nl-NL" dirty="0"/>
              <a:t>Cultuur: het geheel aan waarden, normen, opvattingen, instituties en tradities, taal dat een samenleving of een groep mensen kenmerkt.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668" y="4760452"/>
            <a:ext cx="3192422" cy="20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9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Inrichten van een gebied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61158"/>
            <a:ext cx="8812576" cy="492941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Door te rekening te houden met de </a:t>
            </a:r>
          </a:p>
          <a:p>
            <a:pPr marL="0" indent="0">
              <a:buNone/>
            </a:pPr>
            <a:r>
              <a:rPr lang="nl-NL" sz="2400" b="1" dirty="0"/>
              <a:t>Sociale cultuur</a:t>
            </a:r>
            <a:r>
              <a:rPr lang="nl-NL" sz="2400" dirty="0"/>
              <a:t>, </a:t>
            </a:r>
            <a:r>
              <a:rPr lang="nl-NL" sz="2400" b="1" dirty="0"/>
              <a:t>sociale structuur</a:t>
            </a:r>
            <a:r>
              <a:rPr lang="nl-NL" sz="2400" dirty="0"/>
              <a:t>, en de </a:t>
            </a:r>
            <a:r>
              <a:rPr lang="nl-NL" sz="2400" b="1" dirty="0"/>
              <a:t>maatschappij</a:t>
            </a:r>
            <a:r>
              <a:rPr lang="nl-NL" sz="2400" dirty="0"/>
              <a:t>. </a:t>
            </a:r>
          </a:p>
          <a:p>
            <a:pPr marL="0" indent="0">
              <a:buNone/>
            </a:pPr>
            <a:r>
              <a:rPr lang="nl-NL" sz="2400" dirty="0"/>
              <a:t>kan je je gebied beter inrichten.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 algn="l">
              <a:buNone/>
            </a:pPr>
            <a:r>
              <a:rPr lang="nl-NL" sz="2400" b="1" i="0" dirty="0">
                <a:solidFill>
                  <a:srgbClr val="00B050"/>
                </a:solidFill>
                <a:effectLst/>
              </a:rPr>
              <a:t>Vrijetijd</a:t>
            </a:r>
          </a:p>
          <a:p>
            <a:pPr marL="0" indent="0" algn="l">
              <a:buNone/>
            </a:pPr>
            <a:r>
              <a:rPr lang="nl-NL" sz="2400" b="0" i="0" dirty="0">
                <a:effectLst/>
              </a:rPr>
              <a:t>Gebied: </a:t>
            </a:r>
            <a:r>
              <a:rPr lang="nl-NL" sz="2400" dirty="0">
                <a:hlinkClick r:id="rId2"/>
              </a:rPr>
              <a:t>Harmoniepark</a:t>
            </a:r>
            <a:endParaRPr lang="nl-NL" sz="2400" dirty="0"/>
          </a:p>
          <a:p>
            <a:pPr algn="l"/>
            <a:r>
              <a:rPr lang="nl-NL" sz="2400" b="0" i="0" dirty="0">
                <a:effectLst/>
              </a:rPr>
              <a:t>Vraagstuk Vrijetijd</a:t>
            </a:r>
            <a:r>
              <a:rPr lang="nl-NL" sz="2400" dirty="0"/>
              <a:t>: </a:t>
            </a:r>
            <a:r>
              <a:rPr lang="nl-NL" sz="2400" b="0" i="1" dirty="0">
                <a:effectLst/>
              </a:rPr>
              <a:t>Hoe kan in het gebied in én rondom de BSO meer ruimte komen voor kleinschalige activiteiten voor buurtbewoners, BSO-</a:t>
            </a:r>
            <a:r>
              <a:rPr lang="nl-NL" sz="2400" b="0" i="1" dirty="0" err="1">
                <a:effectLst/>
              </a:rPr>
              <a:t>kids</a:t>
            </a:r>
            <a:r>
              <a:rPr lang="nl-NL" sz="2400" b="0" i="1" dirty="0">
                <a:effectLst/>
              </a:rPr>
              <a:t> en hun gasten?</a:t>
            </a:r>
          </a:p>
          <a:p>
            <a:pPr marL="0" indent="0"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866584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30379"/>
            <a:ext cx="10515600" cy="1325563"/>
          </a:xfrm>
        </p:spPr>
        <p:txBody>
          <a:bodyPr>
            <a:normAutofit/>
          </a:bodyPr>
          <a:lstStyle/>
          <a:p>
            <a:r>
              <a:rPr lang="nl-NL" sz="3600" dirty="0"/>
              <a:t>Wat moet je doen om dit toe te passen voor het inrichten van een gebied?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55942"/>
            <a:ext cx="8003232" cy="4636933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Doelgroep analyse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Gebiedsonderzoek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1736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Vrijetijdsbesteding in de buurt (IBS)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563464"/>
            <a:ext cx="10815735" cy="4929411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Welke grote vrijetijdsvoorzieningen / recreatievoorzieningen zijn er?</a:t>
            </a:r>
          </a:p>
          <a:p>
            <a:r>
              <a:rPr lang="nl-NL" dirty="0"/>
              <a:t>Welke kleine recreatievoorzieningen zijn er?</a:t>
            </a:r>
          </a:p>
          <a:p>
            <a:r>
              <a:rPr lang="nl-NL" dirty="0"/>
              <a:t>Welke logische recreatievoorzieningen zijn er NIET?</a:t>
            </a:r>
          </a:p>
          <a:p>
            <a:r>
              <a:rPr lang="nl-NL" dirty="0"/>
              <a:t>Welke mogelijkheden zie jij voor de buurt?</a:t>
            </a:r>
          </a:p>
          <a:p>
            <a:r>
              <a:rPr lang="nl-NL" dirty="0"/>
              <a:t>Wat is de samenstelling van de bevolking in deze buurt?</a:t>
            </a:r>
          </a:p>
          <a:p>
            <a:pPr lvl="1"/>
            <a:r>
              <a:rPr lang="nl-NL" dirty="0"/>
              <a:t>Demografisch = </a:t>
            </a:r>
            <a:r>
              <a:rPr lang="nl-NL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volkbeschrijven</a:t>
            </a:r>
            <a:r>
              <a:rPr lang="nl-NL" dirty="0"/>
              <a:t>: leeftijd, geslacht, nationaliteit, geloof, </a:t>
            </a:r>
            <a:r>
              <a:rPr lang="nl-NL" dirty="0" err="1"/>
              <a:t>gezinsamenstelling</a:t>
            </a:r>
            <a:r>
              <a:rPr lang="nl-NL" dirty="0"/>
              <a:t>, etc.</a:t>
            </a:r>
          </a:p>
          <a:p>
            <a:r>
              <a:rPr lang="nl-NL" dirty="0"/>
              <a:t>Welke behoeften hebben de bewoners op dit gebied?</a:t>
            </a:r>
          </a:p>
          <a:p>
            <a:r>
              <a:rPr lang="nl-NL" dirty="0"/>
              <a:t>Passen hun behoeften in de omgeving?</a:t>
            </a:r>
          </a:p>
          <a:p>
            <a:r>
              <a:rPr lang="nl-NL" dirty="0"/>
              <a:t>Zijn hun behoeften realistisch?</a:t>
            </a:r>
          </a:p>
          <a:p>
            <a:r>
              <a:rPr lang="nl-NL" dirty="0"/>
              <a:t>Zijn hun behoeftes te verklaren (maatschappij, sociale netwerken, sociale cultuur)?</a:t>
            </a:r>
          </a:p>
        </p:txBody>
      </p:sp>
    </p:spTree>
    <p:extLst>
      <p:ext uri="{BB962C8B-B14F-4D97-AF65-F5344CB8AC3E}">
        <p14:creationId xmlns:p14="http://schemas.microsoft.com/office/powerpoint/2010/main" val="2590811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A4CAC3-CBEA-46E1-AF7C-70B700A2B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AEE4F0-5810-42D5-9CDC-18F89F1E2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Beschrijf de huidige bezoekers van de </a:t>
            </a:r>
            <a:r>
              <a:rPr lang="nl-NL"/>
              <a:t>spoorzone door onderzoek </a:t>
            </a:r>
            <a:r>
              <a:rPr lang="nl-NL" dirty="0"/>
              <a:t>te doen naar de sociale cultuur en sociale structuur waar ze inzitten.</a:t>
            </a:r>
          </a:p>
          <a:p>
            <a:endParaRPr lang="nl-NL" dirty="0"/>
          </a:p>
          <a:p>
            <a:r>
              <a:rPr lang="nl-NL" dirty="0"/>
              <a:t>Doe dit in ….-tallen</a:t>
            </a:r>
          </a:p>
          <a:p>
            <a:endParaRPr lang="nl-NL" dirty="0"/>
          </a:p>
          <a:p>
            <a:r>
              <a:rPr lang="nl-NL" dirty="0"/>
              <a:t>Maak hiervan een ‘bezoekersprofiel’</a:t>
            </a:r>
          </a:p>
          <a:p>
            <a:endParaRPr lang="nl-NL" dirty="0"/>
          </a:p>
          <a:p>
            <a:r>
              <a:rPr lang="nl-NL" dirty="0"/>
              <a:t>Dit profiel is een tekening van ‘jouw bezoeker’  met korte onderbouwing.</a:t>
            </a:r>
          </a:p>
          <a:p>
            <a:endParaRPr lang="nl-NL" dirty="0"/>
          </a:p>
          <a:p>
            <a:r>
              <a:rPr lang="nl-NL" dirty="0"/>
              <a:t>Deze wordt per groep gepresenteerd aan einde van de les.</a:t>
            </a:r>
          </a:p>
        </p:txBody>
      </p:sp>
    </p:spTree>
    <p:extLst>
      <p:ext uri="{BB962C8B-B14F-4D97-AF65-F5344CB8AC3E}">
        <p14:creationId xmlns:p14="http://schemas.microsoft.com/office/powerpoint/2010/main" val="1892807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72F01B7A-A7F1-414C-B4C8-3AAF22EAB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51" y="2408237"/>
            <a:ext cx="4449763" cy="444976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354C2E5-7DAB-472D-8FD3-E938D4C43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Einde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Tijdelijke aanduiding voor inhoud 4" descr="Afbeelding met tekst, vectorafbeeldingen&#10;&#10;Automatisch gegenereerde beschrijving">
            <a:extLst>
              <a:ext uri="{FF2B5EF4-FFF2-40B4-BE49-F238E27FC236}">
                <a16:creationId xmlns:a16="http://schemas.microsoft.com/office/drawing/2014/main" id="{D61469BB-A4CD-4D4A-A33A-C1E8A09A4B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1" y="3067050"/>
            <a:ext cx="3790950" cy="3790950"/>
          </a:xfrm>
        </p:spPr>
      </p:pic>
    </p:spTree>
    <p:extLst>
      <p:ext uri="{BB962C8B-B14F-4D97-AF65-F5344CB8AC3E}">
        <p14:creationId xmlns:p14="http://schemas.microsoft.com/office/powerpoint/2010/main" val="1004305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nswering &amp;#39;how are you&amp;#39; amid COVID-19 and election stress - Los Angeles  Times">
            <a:extLst>
              <a:ext uri="{FF2B5EF4-FFF2-40B4-BE49-F238E27FC236}">
                <a16:creationId xmlns:a16="http://schemas.microsoft.com/office/drawing/2014/main" id="{DBC63F31-1AB2-4BE7-9AC2-638CCB41AF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" r="8413" b="-1"/>
          <a:stretch/>
        </p:blipFill>
        <p:spPr bwMode="auto">
          <a:xfrm>
            <a:off x="20" y="431"/>
            <a:ext cx="8684206" cy="685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5324A0-832C-4BF0-9E6C-7BAE65166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4175" y="652220"/>
            <a:ext cx="2942813" cy="55535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Wil je </a:t>
            </a:r>
            <a:r>
              <a:rPr lang="en-US" sz="2000" b="1" dirty="0" err="1"/>
              <a:t>iets</a:t>
            </a:r>
            <a:r>
              <a:rPr lang="en-US" sz="2000" b="1" dirty="0"/>
              <a:t> </a:t>
            </a:r>
            <a:r>
              <a:rPr lang="en-US" sz="2000" b="1" dirty="0" err="1"/>
              <a:t>delen</a:t>
            </a:r>
            <a:r>
              <a:rPr lang="en-US" sz="2000" b="1" dirty="0"/>
              <a:t>?</a:t>
            </a:r>
            <a:br>
              <a:rPr lang="en-US" sz="2000" dirty="0"/>
            </a:br>
            <a:r>
              <a:rPr lang="en-US" sz="2000" dirty="0" err="1"/>
              <a:t>positief</a:t>
            </a:r>
            <a:r>
              <a:rPr lang="en-US" sz="2000" dirty="0"/>
              <a:t>…</a:t>
            </a:r>
            <a:br>
              <a:rPr lang="en-US" sz="2000" dirty="0"/>
            </a:br>
            <a:r>
              <a:rPr lang="en-US" sz="2000" dirty="0"/>
              <a:t>minder </a:t>
            </a:r>
            <a:r>
              <a:rPr lang="en-US" sz="2000" dirty="0" err="1"/>
              <a:t>positief</a:t>
            </a:r>
            <a:r>
              <a:rPr lang="en-US" sz="2000" dirty="0"/>
              <a:t>…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Hoe was je weekend?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 err="1"/>
              <a:t>Iets</a:t>
            </a:r>
            <a:r>
              <a:rPr lang="en-US" sz="2000" b="1" dirty="0"/>
              <a:t> </a:t>
            </a:r>
            <a:r>
              <a:rPr lang="en-US" sz="2000" b="1" dirty="0" err="1"/>
              <a:t>waar</a:t>
            </a:r>
            <a:r>
              <a:rPr lang="en-US" sz="2000" b="1" dirty="0"/>
              <a:t> </a:t>
            </a:r>
            <a:r>
              <a:rPr lang="en-US" sz="2000" b="1" dirty="0" err="1"/>
              <a:t>ik</a:t>
            </a:r>
            <a:r>
              <a:rPr lang="en-US" sz="2000" b="1" dirty="0"/>
              <a:t>/</a:t>
            </a:r>
            <a:r>
              <a:rPr lang="en-US" sz="2000" b="1" dirty="0" err="1"/>
              <a:t>wij</a:t>
            </a:r>
            <a:r>
              <a:rPr lang="en-US" sz="2000" b="1" dirty="0"/>
              <a:t> </a:t>
            </a:r>
            <a:r>
              <a:rPr lang="en-US" sz="2000" b="1" dirty="0" err="1"/>
              <a:t>rekening</a:t>
            </a:r>
            <a:r>
              <a:rPr lang="en-US" sz="2000" b="1" dirty="0"/>
              <a:t> mee </a:t>
            </a:r>
            <a:r>
              <a:rPr lang="en-US" sz="2000" b="1" dirty="0" err="1"/>
              <a:t>moeten</a:t>
            </a:r>
            <a:r>
              <a:rPr lang="en-US" sz="2000" b="1" dirty="0"/>
              <a:t> </a:t>
            </a:r>
            <a:r>
              <a:rPr lang="en-US" sz="2000" b="1" dirty="0" err="1"/>
              <a:t>houden</a:t>
            </a:r>
            <a:r>
              <a:rPr lang="en-US" sz="2000" b="1" dirty="0"/>
              <a:t>.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04873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B606C2-5BF9-4C01-B02F-0495AB573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Vandaag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D380B1-7184-4AD7-96A8-5D4211483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Dit verwacht ik van jullie!</a:t>
            </a:r>
          </a:p>
          <a:p>
            <a:r>
              <a:rPr lang="nl-NL" dirty="0"/>
              <a:t>Wat verwacht je van mij?</a:t>
            </a:r>
          </a:p>
          <a:p>
            <a:r>
              <a:rPr lang="nl-NL" dirty="0"/>
              <a:t>Thema en lessen deze periode + wiki</a:t>
            </a:r>
          </a:p>
          <a:p>
            <a:r>
              <a:rPr lang="nl-NL" dirty="0"/>
              <a:t>Vrijetijd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4888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87B8ED-6CF3-4220-9DF8-C912D594A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Dit verwacht ik van jou / jullie.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BF9FE2-0B9B-49C3-978E-63845B117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1600" dirty="0"/>
              <a:t>Je bent bijna 2</a:t>
            </a:r>
            <a:r>
              <a:rPr lang="nl-NL" sz="1600" baseline="30000" dirty="0"/>
              <a:t>e</a:t>
            </a:r>
            <a:r>
              <a:rPr lang="nl-NL" sz="1600" dirty="0"/>
              <a:t> </a:t>
            </a:r>
            <a:r>
              <a:rPr lang="nl-NL" sz="1600" dirty="0" err="1"/>
              <a:t>jaars</a:t>
            </a:r>
            <a:r>
              <a:rPr lang="nl-NL" sz="1600" dirty="0"/>
              <a:t> dus… ik ga meer van je verwachten.</a:t>
            </a:r>
          </a:p>
          <a:p>
            <a:pPr marL="0" indent="0">
              <a:buNone/>
            </a:pPr>
            <a:r>
              <a:rPr lang="nl-NL" sz="1600" dirty="0"/>
              <a:t>Waarom eigenlijk?</a:t>
            </a:r>
          </a:p>
          <a:p>
            <a:pPr marL="0" indent="0">
              <a:buNone/>
            </a:pPr>
            <a:r>
              <a:rPr lang="nl-NL" sz="1600" dirty="0"/>
              <a:t>1. Omdat ik van jullie succesvolle studenten met een diploma wil maken. </a:t>
            </a:r>
          </a:p>
          <a:p>
            <a:pPr marL="0" indent="0">
              <a:buNone/>
            </a:pPr>
            <a:r>
              <a:rPr lang="nl-NL" sz="1600" dirty="0"/>
              <a:t>2. Omdat ik jullie wil helpen om goede burgers te worden.</a:t>
            </a:r>
          </a:p>
          <a:p>
            <a:pPr marL="0" indent="0">
              <a:buNone/>
            </a:pPr>
            <a:r>
              <a:rPr lang="nl-NL" sz="1600" dirty="0"/>
              <a:t>3. Omdat jullie na een stage ouder, wijzer, verstandiger en slimmer zijn geworden.</a:t>
            </a:r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r>
              <a:rPr lang="nl-NL" sz="1600" dirty="0"/>
              <a:t>Dus graag.</a:t>
            </a:r>
          </a:p>
          <a:p>
            <a:pPr marL="0" indent="0">
              <a:buNone/>
            </a:pPr>
            <a:r>
              <a:rPr lang="nl-NL" sz="1600" dirty="0"/>
              <a:t>Meer aandacht + focus dan in periode 2.</a:t>
            </a:r>
          </a:p>
          <a:p>
            <a:pPr marL="0" indent="0">
              <a:buNone/>
            </a:pPr>
            <a:r>
              <a:rPr lang="nl-NL" sz="1600" dirty="0"/>
              <a:t>Minder geklooi tijdens de les.</a:t>
            </a:r>
          </a:p>
          <a:p>
            <a:pPr marL="0" indent="0">
              <a:buNone/>
            </a:pPr>
            <a:r>
              <a:rPr lang="nl-NL" sz="1600" dirty="0"/>
              <a:t>Maar ook net zo veel gezelligheid.</a:t>
            </a:r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r>
              <a:rPr lang="nl-NL" sz="1600" dirty="0"/>
              <a:t>Check</a:t>
            </a:r>
          </a:p>
          <a:p>
            <a:pPr marL="0" indent="0">
              <a:buNone/>
            </a:pPr>
            <a:r>
              <a:rPr lang="nl-NL" sz="1600" dirty="0"/>
              <a:t>Wiki voor alle lessen</a:t>
            </a:r>
          </a:p>
        </p:txBody>
      </p:sp>
    </p:spTree>
    <p:extLst>
      <p:ext uri="{BB962C8B-B14F-4D97-AF65-F5344CB8AC3E}">
        <p14:creationId xmlns:p14="http://schemas.microsoft.com/office/powerpoint/2010/main" val="2419799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87B8ED-6CF3-4220-9DF8-C912D594A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/>
              <a:t>Dit kan je van mij verwachten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BF9FE2-0B9B-49C3-978E-63845B117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dirty="0"/>
              <a:t>Mijn inzet om leuke interessante lessen te maken voor jullie.</a:t>
            </a:r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r>
              <a:rPr lang="nl-NL" sz="1600" dirty="0"/>
              <a:t>Lessen met afwisseling.</a:t>
            </a:r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r>
              <a:rPr lang="nl-NL" sz="1600" dirty="0"/>
              <a:t>Theorie en praktijk (opdracht)</a:t>
            </a:r>
          </a:p>
          <a:p>
            <a:pPr marL="0" indent="0">
              <a:buNone/>
            </a:pPr>
            <a:r>
              <a:rPr lang="nl-NL" sz="1600" dirty="0"/>
              <a:t>Soms wat meer theorie</a:t>
            </a:r>
          </a:p>
          <a:p>
            <a:pPr marL="0" indent="0">
              <a:buNone/>
            </a:pPr>
            <a:r>
              <a:rPr lang="nl-NL" sz="1600" dirty="0"/>
              <a:t>Soms wat meer praktijk</a:t>
            </a:r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r>
              <a:rPr lang="nl-NL" sz="1600" dirty="0"/>
              <a:t>Aandacht voor de klas.</a:t>
            </a:r>
          </a:p>
          <a:p>
            <a:pPr marL="0" indent="0">
              <a:buNone/>
            </a:pPr>
            <a:r>
              <a:rPr lang="nl-NL" sz="1600" dirty="0"/>
              <a:t>Aandacht voor jou als individuele student.</a:t>
            </a:r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r>
              <a:rPr lang="nl-NL" sz="1600" dirty="0"/>
              <a:t>Ik ga m’n best doen om iedere vrijdag voor de les de lesinhoud op Wiki te zetten. </a:t>
            </a:r>
          </a:p>
        </p:txBody>
      </p:sp>
    </p:spTree>
    <p:extLst>
      <p:ext uri="{BB962C8B-B14F-4D97-AF65-F5344CB8AC3E}">
        <p14:creationId xmlns:p14="http://schemas.microsoft.com/office/powerpoint/2010/main" val="1480509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87B8ED-6CF3-4220-9DF8-C912D594A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Leerdoelen - les 1 – recreatie in de stad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BF9FE2-0B9B-49C3-978E-63845B117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dirty="0"/>
              <a:t>Aan het einde van de les:</a:t>
            </a:r>
          </a:p>
          <a:p>
            <a:pPr lvl="0"/>
            <a:r>
              <a:rPr lang="nl-NL" sz="1600" dirty="0"/>
              <a:t>Weet je hoe Vrijetijd een rol speelt in je IBS opdracht.</a:t>
            </a:r>
          </a:p>
          <a:p>
            <a:pPr lvl="0"/>
            <a:r>
              <a:rPr lang="nl-NL" sz="1600" dirty="0"/>
              <a:t>Kan je het begrip ‘</a:t>
            </a:r>
            <a:r>
              <a:rPr lang="nl-NL" sz="1600" i="1" dirty="0"/>
              <a:t>leisure</a:t>
            </a:r>
            <a:r>
              <a:rPr lang="nl-NL" sz="1600" dirty="0"/>
              <a:t>’ uitleggen. </a:t>
            </a:r>
            <a:r>
              <a:rPr lang="nl-NL" sz="1200" dirty="0"/>
              <a:t>(en weet je hoe je het uitspreekt)</a:t>
            </a:r>
          </a:p>
          <a:p>
            <a:pPr lvl="0"/>
            <a:r>
              <a:rPr lang="nl-NL" sz="1600" dirty="0"/>
              <a:t>Kan je het begrip vrijetijdsgedrag uitleggen en uitleggen wat voor/welke factoren hier van invloed op zijn.</a:t>
            </a:r>
          </a:p>
          <a:p>
            <a:pPr lvl="0"/>
            <a:r>
              <a:rPr lang="nl-NL" sz="1600" dirty="0"/>
              <a:t>Weet je wat de piramide van Maslow is.</a:t>
            </a:r>
          </a:p>
          <a:p>
            <a:pPr lvl="0"/>
            <a:r>
              <a:rPr lang="nl-NL" sz="1600" dirty="0"/>
              <a:t>Kan je de piramide van Maslow uitleggen in relatie tot vrije tijd.</a:t>
            </a:r>
          </a:p>
          <a:p>
            <a:pPr lvl="0"/>
            <a:r>
              <a:rPr lang="nl-NL" sz="1600" dirty="0"/>
              <a:t>Weet je wat de piramide van vrijetijdservaring is.</a:t>
            </a:r>
          </a:p>
          <a:p>
            <a:r>
              <a:rPr lang="nl-NL" sz="1600" dirty="0"/>
              <a:t>Kan je de piramide van vrijetijdservaring toelichten.</a:t>
            </a:r>
          </a:p>
          <a:p>
            <a:pPr lvl="0"/>
            <a:r>
              <a:rPr lang="nl-NL" sz="1600" dirty="0"/>
              <a:t>Je kunt het belang van recreatie in de stad uitleggen en hiervan voorbeelden geven (stads- en wijkniveau).</a:t>
            </a:r>
          </a:p>
          <a:p>
            <a:pPr lvl="0"/>
            <a:r>
              <a:rPr lang="nl-NL" sz="1600" dirty="0"/>
              <a:t>Je kunt recreatie in de stad toelichten op basis van geografische kenmerken.</a:t>
            </a:r>
          </a:p>
        </p:txBody>
      </p:sp>
    </p:spTree>
    <p:extLst>
      <p:ext uri="{BB962C8B-B14F-4D97-AF65-F5344CB8AC3E}">
        <p14:creationId xmlns:p14="http://schemas.microsoft.com/office/powerpoint/2010/main" val="3366585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9C7F0F-B210-4871-BD0A-6DF98A3BF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Opdracht deze periode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8FE565-8A06-42E6-B25C-50A00ED96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026BCF2-8CC8-4284-9CF5-DF5FB8B0DA25}"/>
              </a:ext>
            </a:extLst>
          </p:cNvPr>
          <p:cNvSpPr txBox="1"/>
          <p:nvPr/>
        </p:nvSpPr>
        <p:spPr>
          <a:xfrm>
            <a:off x="838200" y="1682004"/>
            <a:ext cx="808426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nl-NL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Elke periode duurt 10 weken. Na deze periode is het zomervakantie.</a:t>
            </a:r>
            <a:br>
              <a:rPr lang="nl-NL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endParaRPr lang="nl-NL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nl-NL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Daarom staat week 9 al in het teken van toetsen en afsluiten van de periode. </a:t>
            </a:r>
          </a:p>
          <a:p>
            <a:endParaRPr lang="nl-NL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nl-NL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Week 10 is de herkansing van deze periode. </a:t>
            </a:r>
          </a:p>
          <a:p>
            <a:endParaRPr lang="nl-NL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nl-NL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Inhoudelijk ben je daardoor 8 weken met het </a:t>
            </a:r>
            <a:r>
              <a:rPr lang="nl-NL" dirty="0">
                <a:solidFill>
                  <a:srgbClr val="333333"/>
                </a:solidFill>
                <a:latin typeface="Arial" panose="020B0604020202020204" pitchFamily="34" charset="0"/>
              </a:rPr>
              <a:t>deze specialisatie en IBS </a:t>
            </a:r>
            <a:r>
              <a:rPr lang="nl-NL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bezig.</a:t>
            </a:r>
          </a:p>
          <a:p>
            <a:endParaRPr lang="nl-NL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631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9C7F0F-B210-4871-BD0A-6DF98A3BF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Opdracht deze periode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8FE565-8A06-42E6-B25C-50A00ED96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026BCF2-8CC8-4284-9CF5-DF5FB8B0DA25}"/>
              </a:ext>
            </a:extLst>
          </p:cNvPr>
          <p:cNvSpPr txBox="1"/>
          <p:nvPr/>
        </p:nvSpPr>
        <p:spPr>
          <a:xfrm>
            <a:off x="838200" y="1682004"/>
            <a:ext cx="931101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333333"/>
                </a:solidFill>
                <a:latin typeface="Arial" panose="020B0604020202020204" pitchFamily="34" charset="0"/>
              </a:rPr>
              <a:t>IBS opdracht &lt;&gt; VT</a:t>
            </a:r>
          </a:p>
          <a:p>
            <a:pPr algn="l"/>
            <a:r>
              <a:rPr lang="nl-NL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De opdrachtgever vindt de volgende onderdelen belangrijk: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Mogelijkheid tot recreatie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Duurzaamheid op het gebied van water en energie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Het stimuleren van een gezonde leefstijl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En het vergroten van de leefbaarheid van het gebied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Het optimaliseren van reststromen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nl-NL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l"/>
            <a:r>
              <a:rPr lang="nl-NL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Vrijetijd</a:t>
            </a:r>
          </a:p>
          <a:p>
            <a:pPr algn="l"/>
            <a:r>
              <a:rPr lang="nl-NL" b="0" i="0" dirty="0">
                <a:effectLst/>
                <a:latin typeface="Arial" panose="020B0604020202020204" pitchFamily="34" charset="0"/>
              </a:rPr>
              <a:t>Gebied: </a:t>
            </a:r>
            <a:r>
              <a:rPr lang="nl-NL" dirty="0">
                <a:hlinkClick r:id="rId2"/>
              </a:rPr>
              <a:t>Harmoniepark</a:t>
            </a:r>
            <a:endParaRPr lang="nl-NL" dirty="0"/>
          </a:p>
          <a:p>
            <a:pPr algn="l"/>
            <a:r>
              <a:rPr lang="nl-NL" b="0" i="0" dirty="0">
                <a:effectLst/>
                <a:latin typeface="Arial" panose="020B0604020202020204" pitchFamily="34" charset="0"/>
              </a:rPr>
              <a:t>Vraagstuk Vrijetijd</a:t>
            </a:r>
            <a:r>
              <a:rPr lang="nl-NL" dirty="0">
                <a:latin typeface="Arial" panose="020B0604020202020204" pitchFamily="34" charset="0"/>
              </a:rPr>
              <a:t>: </a:t>
            </a:r>
            <a:r>
              <a:rPr lang="nl-NL" b="0" i="1" dirty="0">
                <a:effectLst/>
                <a:latin typeface="Arial" panose="020B0604020202020204" pitchFamily="34" charset="0"/>
              </a:rPr>
              <a:t>Hoe kan in het gebied in én rondom de BSO meer ruimte komen voor </a:t>
            </a:r>
          </a:p>
          <a:p>
            <a:pPr algn="l"/>
            <a:r>
              <a:rPr lang="nl-NL" b="0" i="1" dirty="0">
                <a:effectLst/>
                <a:latin typeface="Arial" panose="020B0604020202020204" pitchFamily="34" charset="0"/>
              </a:rPr>
              <a:t>kleinschalige activiteiten voor buurtbewoners, BSO-</a:t>
            </a:r>
            <a:r>
              <a:rPr lang="nl-NL" b="0" i="1" dirty="0" err="1">
                <a:effectLst/>
                <a:latin typeface="Arial" panose="020B0604020202020204" pitchFamily="34" charset="0"/>
              </a:rPr>
              <a:t>kids</a:t>
            </a:r>
            <a:r>
              <a:rPr lang="nl-NL" b="0" i="1" dirty="0">
                <a:effectLst/>
                <a:latin typeface="Arial" panose="020B0604020202020204" pitchFamily="34" charset="0"/>
              </a:rPr>
              <a:t> en hun gasten?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4263860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_blanc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Yuverta_blanco</Template>
  <TotalTime>7981</TotalTime>
  <Words>1163</Words>
  <Application>Microsoft Office PowerPoint</Application>
  <PresentationFormat>Breedbeeld</PresentationFormat>
  <Paragraphs>205</Paragraphs>
  <Slides>26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3" baseType="lpstr">
      <vt:lpstr>Arial</vt:lpstr>
      <vt:lpstr>Arial</vt:lpstr>
      <vt:lpstr>Calibri</vt:lpstr>
      <vt:lpstr>Calibri Light</vt:lpstr>
      <vt:lpstr>Courier New</vt:lpstr>
      <vt:lpstr>Wingdings</vt:lpstr>
      <vt:lpstr>Yuverta_blanco</vt:lpstr>
      <vt:lpstr>Inrichting van een gebied</vt:lpstr>
      <vt:lpstr>PowerPoint-presentatie</vt:lpstr>
      <vt:lpstr>PowerPoint-presentatie</vt:lpstr>
      <vt:lpstr>Vandaag</vt:lpstr>
      <vt:lpstr>Dit verwacht ik van jou / jullie.</vt:lpstr>
      <vt:lpstr>Dit kan je van mij verwachten</vt:lpstr>
      <vt:lpstr>Leerdoelen - les 1 – recreatie in de stad</vt:lpstr>
      <vt:lpstr>Opdracht deze periode</vt:lpstr>
      <vt:lpstr>Opdracht deze periode</vt:lpstr>
      <vt:lpstr>Wat is recreatie?</vt:lpstr>
      <vt:lpstr>Wat is recreatie?</vt:lpstr>
      <vt:lpstr>Wat is vrije tijd?</vt:lpstr>
      <vt:lpstr>Wat is vrijetijd?</vt:lpstr>
      <vt:lpstr>Vrijetijdsgedrag</vt:lpstr>
      <vt:lpstr>Vrijetijdsgedrag: maatschappij</vt:lpstr>
      <vt:lpstr>Maatschappij</vt:lpstr>
      <vt:lpstr>Maatschappij =</vt:lpstr>
      <vt:lpstr>Maatschappij =</vt:lpstr>
      <vt:lpstr>Vrijetijdsgedrag: sociale structuur</vt:lpstr>
      <vt:lpstr>Sociale structuur: Six degrees of separation </vt:lpstr>
      <vt:lpstr>Vrijetijdsgedrag: sociale cultuur</vt:lpstr>
      <vt:lpstr>Inrichten van een gebied</vt:lpstr>
      <vt:lpstr>Wat moet je doen om dit toe te passen voor het inrichten van een gebied?</vt:lpstr>
      <vt:lpstr>Vrijetijdsbesteding in de buurt (IBS)</vt:lpstr>
      <vt:lpstr>Opdracht</vt:lpstr>
      <vt:lpstr>Einde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Tim Lagas</dc:creator>
  <cp:lastModifiedBy>Tim Lagas</cp:lastModifiedBy>
  <cp:revision>2</cp:revision>
  <dcterms:created xsi:type="dcterms:W3CDTF">2022-03-07T14:58:56Z</dcterms:created>
  <dcterms:modified xsi:type="dcterms:W3CDTF">2022-05-09T19:45:50Z</dcterms:modified>
</cp:coreProperties>
</file>