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9"/>
  </p:normalViewPr>
  <p:slideViewPr>
    <p:cSldViewPr snapToGrid="0" snapToObjects="1">
      <p:cViewPr varScale="1">
        <p:scale>
          <a:sx n="81" d="100"/>
          <a:sy n="81" d="100"/>
        </p:scale>
        <p:origin x="7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6D9556-8438-4249-9C9E-85F6C3CBEE27}"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9D478376-BA03-4719-ACBC-AA76D863EBF5}">
      <dgm:prSet/>
      <dgm:spPr/>
      <dgm:t>
        <a:bodyPr/>
        <a:lstStyle/>
        <a:p>
          <a:r>
            <a:rPr lang="nl-NL"/>
            <a:t>Je weet waarom hygiene zo belangrijk is en kan daarbij 4 voorbeelden noemen</a:t>
          </a:r>
          <a:endParaRPr lang="en-US"/>
        </a:p>
      </dgm:t>
    </dgm:pt>
    <dgm:pt modelId="{96D1AA77-67BB-4650-96F5-E363B2157500}" type="parTrans" cxnId="{F8144E7E-C39D-45EF-8FEF-338D2A11113A}">
      <dgm:prSet/>
      <dgm:spPr/>
      <dgm:t>
        <a:bodyPr/>
        <a:lstStyle/>
        <a:p>
          <a:endParaRPr lang="en-US"/>
        </a:p>
      </dgm:t>
    </dgm:pt>
    <dgm:pt modelId="{56B1BC5D-9D6F-44A1-AD2C-2A18512008FE}" type="sibTrans" cxnId="{F8144E7E-C39D-45EF-8FEF-338D2A11113A}">
      <dgm:prSet/>
      <dgm:spPr/>
      <dgm:t>
        <a:bodyPr/>
        <a:lstStyle/>
        <a:p>
          <a:endParaRPr lang="en-US"/>
        </a:p>
      </dgm:t>
    </dgm:pt>
    <dgm:pt modelId="{F92BC2D4-A497-4F8B-BDE1-6590C8B9D2EE}">
      <dgm:prSet/>
      <dgm:spPr/>
      <dgm:t>
        <a:bodyPr/>
        <a:lstStyle/>
        <a:p>
          <a:r>
            <a:rPr lang="nl-NL"/>
            <a:t>Je weet het verschil tussen reinigen en ontsmetten </a:t>
          </a:r>
          <a:endParaRPr lang="en-US"/>
        </a:p>
      </dgm:t>
    </dgm:pt>
    <dgm:pt modelId="{F959D8AA-7A40-445B-A44E-D4FF3F459F68}" type="parTrans" cxnId="{2F717AD1-4D07-4156-A1A2-2997E1C62433}">
      <dgm:prSet/>
      <dgm:spPr/>
      <dgm:t>
        <a:bodyPr/>
        <a:lstStyle/>
        <a:p>
          <a:endParaRPr lang="en-US"/>
        </a:p>
      </dgm:t>
    </dgm:pt>
    <dgm:pt modelId="{66BAE711-D293-4F79-91CD-5649E7CB35A6}" type="sibTrans" cxnId="{2F717AD1-4D07-4156-A1A2-2997E1C62433}">
      <dgm:prSet/>
      <dgm:spPr/>
      <dgm:t>
        <a:bodyPr/>
        <a:lstStyle/>
        <a:p>
          <a:endParaRPr lang="en-US"/>
        </a:p>
      </dgm:t>
    </dgm:pt>
    <dgm:pt modelId="{4617E1EE-6311-4B2F-9A88-AECCE06B5EC5}">
      <dgm:prSet/>
      <dgm:spPr/>
      <dgm:t>
        <a:bodyPr/>
        <a:lstStyle/>
        <a:p>
          <a:r>
            <a:rPr lang="nl-NL"/>
            <a:t>Je weet tenminste 4 dingen waar je op let als het gaat om persoonlijke hygiëne</a:t>
          </a:r>
          <a:endParaRPr lang="en-US"/>
        </a:p>
      </dgm:t>
    </dgm:pt>
    <dgm:pt modelId="{96DD3032-D6A7-49A4-AB84-51F89273DB23}" type="parTrans" cxnId="{FE6C765F-81DF-49C5-82B6-CE45A0F14E69}">
      <dgm:prSet/>
      <dgm:spPr/>
      <dgm:t>
        <a:bodyPr/>
        <a:lstStyle/>
        <a:p>
          <a:endParaRPr lang="en-US"/>
        </a:p>
      </dgm:t>
    </dgm:pt>
    <dgm:pt modelId="{36DAAC8F-3D76-4966-A18F-B301AE38A37C}" type="sibTrans" cxnId="{FE6C765F-81DF-49C5-82B6-CE45A0F14E69}">
      <dgm:prSet/>
      <dgm:spPr/>
      <dgm:t>
        <a:bodyPr/>
        <a:lstStyle/>
        <a:p>
          <a:endParaRPr lang="en-US"/>
        </a:p>
      </dgm:t>
    </dgm:pt>
    <dgm:pt modelId="{E479B9E2-BF90-4CB7-86B0-FCA4215D3BF1}">
      <dgm:prSet/>
      <dgm:spPr/>
      <dgm:t>
        <a:bodyPr/>
        <a:lstStyle/>
        <a:p>
          <a:r>
            <a:rPr lang="nl-NL"/>
            <a:t>Je weet wat een meldingsplichtige/aangifteplichtige ziekte is</a:t>
          </a:r>
          <a:endParaRPr lang="en-US"/>
        </a:p>
      </dgm:t>
    </dgm:pt>
    <dgm:pt modelId="{2B525836-92C6-47CE-9A0E-022B7370D4EB}" type="parTrans" cxnId="{FC4A2B08-9924-437B-930C-6FD6860D8D18}">
      <dgm:prSet/>
      <dgm:spPr/>
      <dgm:t>
        <a:bodyPr/>
        <a:lstStyle/>
        <a:p>
          <a:endParaRPr lang="en-US"/>
        </a:p>
      </dgm:t>
    </dgm:pt>
    <dgm:pt modelId="{428468C1-B651-4D07-B13C-54F402EC9D11}" type="sibTrans" cxnId="{FC4A2B08-9924-437B-930C-6FD6860D8D18}">
      <dgm:prSet/>
      <dgm:spPr/>
      <dgm:t>
        <a:bodyPr/>
        <a:lstStyle/>
        <a:p>
          <a:endParaRPr lang="en-US"/>
        </a:p>
      </dgm:t>
    </dgm:pt>
    <dgm:pt modelId="{AD28460F-81F3-8942-8BE7-9915A41B1D25}" type="pres">
      <dgm:prSet presAssocID="{7B6D9556-8438-4249-9C9E-85F6C3CBEE27}" presName="vert0" presStyleCnt="0">
        <dgm:presLayoutVars>
          <dgm:dir/>
          <dgm:animOne val="branch"/>
          <dgm:animLvl val="lvl"/>
        </dgm:presLayoutVars>
      </dgm:prSet>
      <dgm:spPr/>
    </dgm:pt>
    <dgm:pt modelId="{C49A42D5-68EC-234A-B99E-A9A3DC6AE690}" type="pres">
      <dgm:prSet presAssocID="{9D478376-BA03-4719-ACBC-AA76D863EBF5}" presName="thickLine" presStyleLbl="alignNode1" presStyleIdx="0" presStyleCnt="4"/>
      <dgm:spPr/>
    </dgm:pt>
    <dgm:pt modelId="{3C1AB48D-D93C-F248-9709-AA7679F9CE69}" type="pres">
      <dgm:prSet presAssocID="{9D478376-BA03-4719-ACBC-AA76D863EBF5}" presName="horz1" presStyleCnt="0"/>
      <dgm:spPr/>
    </dgm:pt>
    <dgm:pt modelId="{9518D853-69AF-3843-9590-6936C74BD31C}" type="pres">
      <dgm:prSet presAssocID="{9D478376-BA03-4719-ACBC-AA76D863EBF5}" presName="tx1" presStyleLbl="revTx" presStyleIdx="0" presStyleCnt="4"/>
      <dgm:spPr/>
    </dgm:pt>
    <dgm:pt modelId="{2E89B33D-FD0D-4646-9E0C-9A57080D8211}" type="pres">
      <dgm:prSet presAssocID="{9D478376-BA03-4719-ACBC-AA76D863EBF5}" presName="vert1" presStyleCnt="0"/>
      <dgm:spPr/>
    </dgm:pt>
    <dgm:pt modelId="{7B47E018-529C-7147-8C11-2AD43412AF61}" type="pres">
      <dgm:prSet presAssocID="{F92BC2D4-A497-4F8B-BDE1-6590C8B9D2EE}" presName="thickLine" presStyleLbl="alignNode1" presStyleIdx="1" presStyleCnt="4"/>
      <dgm:spPr/>
    </dgm:pt>
    <dgm:pt modelId="{441853F4-8A16-3143-93B8-0E1993DF6E3C}" type="pres">
      <dgm:prSet presAssocID="{F92BC2D4-A497-4F8B-BDE1-6590C8B9D2EE}" presName="horz1" presStyleCnt="0"/>
      <dgm:spPr/>
    </dgm:pt>
    <dgm:pt modelId="{343B960C-4993-7643-BA91-B499DCDC2EB4}" type="pres">
      <dgm:prSet presAssocID="{F92BC2D4-A497-4F8B-BDE1-6590C8B9D2EE}" presName="tx1" presStyleLbl="revTx" presStyleIdx="1" presStyleCnt="4"/>
      <dgm:spPr/>
    </dgm:pt>
    <dgm:pt modelId="{67F1E205-40B0-4346-942B-ED568BD68CBB}" type="pres">
      <dgm:prSet presAssocID="{F92BC2D4-A497-4F8B-BDE1-6590C8B9D2EE}" presName="vert1" presStyleCnt="0"/>
      <dgm:spPr/>
    </dgm:pt>
    <dgm:pt modelId="{CAEC9C3A-DD58-3E43-8B49-9B1A44CCC3DF}" type="pres">
      <dgm:prSet presAssocID="{4617E1EE-6311-4B2F-9A88-AECCE06B5EC5}" presName="thickLine" presStyleLbl="alignNode1" presStyleIdx="2" presStyleCnt="4"/>
      <dgm:spPr/>
    </dgm:pt>
    <dgm:pt modelId="{A1AD4076-B057-DB48-94EC-0DFEFECFAA55}" type="pres">
      <dgm:prSet presAssocID="{4617E1EE-6311-4B2F-9A88-AECCE06B5EC5}" presName="horz1" presStyleCnt="0"/>
      <dgm:spPr/>
    </dgm:pt>
    <dgm:pt modelId="{91EB685A-C95D-544D-9401-DDA5F76CCD26}" type="pres">
      <dgm:prSet presAssocID="{4617E1EE-6311-4B2F-9A88-AECCE06B5EC5}" presName="tx1" presStyleLbl="revTx" presStyleIdx="2" presStyleCnt="4"/>
      <dgm:spPr/>
    </dgm:pt>
    <dgm:pt modelId="{BE81E19F-C51E-7B40-ADA3-CB1919E5A8D3}" type="pres">
      <dgm:prSet presAssocID="{4617E1EE-6311-4B2F-9A88-AECCE06B5EC5}" presName="vert1" presStyleCnt="0"/>
      <dgm:spPr/>
    </dgm:pt>
    <dgm:pt modelId="{922B48BB-7422-454B-9159-64B320E9811E}" type="pres">
      <dgm:prSet presAssocID="{E479B9E2-BF90-4CB7-86B0-FCA4215D3BF1}" presName="thickLine" presStyleLbl="alignNode1" presStyleIdx="3" presStyleCnt="4"/>
      <dgm:spPr/>
    </dgm:pt>
    <dgm:pt modelId="{AA606FFC-48E7-4B40-BED8-75839553D067}" type="pres">
      <dgm:prSet presAssocID="{E479B9E2-BF90-4CB7-86B0-FCA4215D3BF1}" presName="horz1" presStyleCnt="0"/>
      <dgm:spPr/>
    </dgm:pt>
    <dgm:pt modelId="{16020576-DB23-694A-977D-8913C279A328}" type="pres">
      <dgm:prSet presAssocID="{E479B9E2-BF90-4CB7-86B0-FCA4215D3BF1}" presName="tx1" presStyleLbl="revTx" presStyleIdx="3" presStyleCnt="4"/>
      <dgm:spPr/>
    </dgm:pt>
    <dgm:pt modelId="{A2C10250-F09F-E747-8505-88D1758C84E9}" type="pres">
      <dgm:prSet presAssocID="{E479B9E2-BF90-4CB7-86B0-FCA4215D3BF1}" presName="vert1" presStyleCnt="0"/>
      <dgm:spPr/>
    </dgm:pt>
  </dgm:ptLst>
  <dgm:cxnLst>
    <dgm:cxn modelId="{866F9906-C51D-5D4A-9FA4-76558C4C382B}" type="presOf" srcId="{E479B9E2-BF90-4CB7-86B0-FCA4215D3BF1}" destId="{16020576-DB23-694A-977D-8913C279A328}" srcOrd="0" destOrd="0" presId="urn:microsoft.com/office/officeart/2008/layout/LinedList"/>
    <dgm:cxn modelId="{FC4A2B08-9924-437B-930C-6FD6860D8D18}" srcId="{7B6D9556-8438-4249-9C9E-85F6C3CBEE27}" destId="{E479B9E2-BF90-4CB7-86B0-FCA4215D3BF1}" srcOrd="3" destOrd="0" parTransId="{2B525836-92C6-47CE-9A0E-022B7370D4EB}" sibTransId="{428468C1-B651-4D07-B13C-54F402EC9D11}"/>
    <dgm:cxn modelId="{1B89F832-E365-7945-A517-07C7061BB2F0}" type="presOf" srcId="{4617E1EE-6311-4B2F-9A88-AECCE06B5EC5}" destId="{91EB685A-C95D-544D-9401-DDA5F76CCD26}" srcOrd="0" destOrd="0" presId="urn:microsoft.com/office/officeart/2008/layout/LinedList"/>
    <dgm:cxn modelId="{FE6C765F-81DF-49C5-82B6-CE45A0F14E69}" srcId="{7B6D9556-8438-4249-9C9E-85F6C3CBEE27}" destId="{4617E1EE-6311-4B2F-9A88-AECCE06B5EC5}" srcOrd="2" destOrd="0" parTransId="{96DD3032-D6A7-49A4-AB84-51F89273DB23}" sibTransId="{36DAAC8F-3D76-4966-A18F-B301AE38A37C}"/>
    <dgm:cxn modelId="{49B36D4F-9DBC-7841-B7A1-30C7D5FC38FB}" type="presOf" srcId="{9D478376-BA03-4719-ACBC-AA76D863EBF5}" destId="{9518D853-69AF-3843-9590-6936C74BD31C}" srcOrd="0" destOrd="0" presId="urn:microsoft.com/office/officeart/2008/layout/LinedList"/>
    <dgm:cxn modelId="{F8144E7E-C39D-45EF-8FEF-338D2A11113A}" srcId="{7B6D9556-8438-4249-9C9E-85F6C3CBEE27}" destId="{9D478376-BA03-4719-ACBC-AA76D863EBF5}" srcOrd="0" destOrd="0" parTransId="{96D1AA77-67BB-4650-96F5-E363B2157500}" sibTransId="{56B1BC5D-9D6F-44A1-AD2C-2A18512008FE}"/>
    <dgm:cxn modelId="{2F717AD1-4D07-4156-A1A2-2997E1C62433}" srcId="{7B6D9556-8438-4249-9C9E-85F6C3CBEE27}" destId="{F92BC2D4-A497-4F8B-BDE1-6590C8B9D2EE}" srcOrd="1" destOrd="0" parTransId="{F959D8AA-7A40-445B-A44E-D4FF3F459F68}" sibTransId="{66BAE711-D293-4F79-91CD-5649E7CB35A6}"/>
    <dgm:cxn modelId="{C26291DD-0B8A-8745-BD88-2FAF6AD188DC}" type="presOf" srcId="{F92BC2D4-A497-4F8B-BDE1-6590C8B9D2EE}" destId="{343B960C-4993-7643-BA91-B499DCDC2EB4}" srcOrd="0" destOrd="0" presId="urn:microsoft.com/office/officeart/2008/layout/LinedList"/>
    <dgm:cxn modelId="{F34A64E8-6470-6F4C-8A53-3B08B0286806}" type="presOf" srcId="{7B6D9556-8438-4249-9C9E-85F6C3CBEE27}" destId="{AD28460F-81F3-8942-8BE7-9915A41B1D25}" srcOrd="0" destOrd="0" presId="urn:microsoft.com/office/officeart/2008/layout/LinedList"/>
    <dgm:cxn modelId="{32070238-3173-9549-A459-23A574FEC98E}" type="presParOf" srcId="{AD28460F-81F3-8942-8BE7-9915A41B1D25}" destId="{C49A42D5-68EC-234A-B99E-A9A3DC6AE690}" srcOrd="0" destOrd="0" presId="urn:microsoft.com/office/officeart/2008/layout/LinedList"/>
    <dgm:cxn modelId="{FB106AB1-CCD1-7E4D-A01A-2250D425025F}" type="presParOf" srcId="{AD28460F-81F3-8942-8BE7-9915A41B1D25}" destId="{3C1AB48D-D93C-F248-9709-AA7679F9CE69}" srcOrd="1" destOrd="0" presId="urn:microsoft.com/office/officeart/2008/layout/LinedList"/>
    <dgm:cxn modelId="{DCFF5142-6F31-F54E-A90F-E70BEBABAEAB}" type="presParOf" srcId="{3C1AB48D-D93C-F248-9709-AA7679F9CE69}" destId="{9518D853-69AF-3843-9590-6936C74BD31C}" srcOrd="0" destOrd="0" presId="urn:microsoft.com/office/officeart/2008/layout/LinedList"/>
    <dgm:cxn modelId="{1647A0EB-A724-F04F-A133-84C72F8E411A}" type="presParOf" srcId="{3C1AB48D-D93C-F248-9709-AA7679F9CE69}" destId="{2E89B33D-FD0D-4646-9E0C-9A57080D8211}" srcOrd="1" destOrd="0" presId="urn:microsoft.com/office/officeart/2008/layout/LinedList"/>
    <dgm:cxn modelId="{4723AB46-E6E7-544E-9C0C-3287D8370278}" type="presParOf" srcId="{AD28460F-81F3-8942-8BE7-9915A41B1D25}" destId="{7B47E018-529C-7147-8C11-2AD43412AF61}" srcOrd="2" destOrd="0" presId="urn:microsoft.com/office/officeart/2008/layout/LinedList"/>
    <dgm:cxn modelId="{B122B397-21CA-1D47-A4D8-72F6A65C0AEC}" type="presParOf" srcId="{AD28460F-81F3-8942-8BE7-9915A41B1D25}" destId="{441853F4-8A16-3143-93B8-0E1993DF6E3C}" srcOrd="3" destOrd="0" presId="urn:microsoft.com/office/officeart/2008/layout/LinedList"/>
    <dgm:cxn modelId="{D3C4F35A-BB29-504A-A0D3-29817750FFBF}" type="presParOf" srcId="{441853F4-8A16-3143-93B8-0E1993DF6E3C}" destId="{343B960C-4993-7643-BA91-B499DCDC2EB4}" srcOrd="0" destOrd="0" presId="urn:microsoft.com/office/officeart/2008/layout/LinedList"/>
    <dgm:cxn modelId="{658F30A7-C967-E441-A5F6-BDA4BF9793D2}" type="presParOf" srcId="{441853F4-8A16-3143-93B8-0E1993DF6E3C}" destId="{67F1E205-40B0-4346-942B-ED568BD68CBB}" srcOrd="1" destOrd="0" presId="urn:microsoft.com/office/officeart/2008/layout/LinedList"/>
    <dgm:cxn modelId="{B354BE50-6825-F74D-A62B-B9A2A47874F5}" type="presParOf" srcId="{AD28460F-81F3-8942-8BE7-9915A41B1D25}" destId="{CAEC9C3A-DD58-3E43-8B49-9B1A44CCC3DF}" srcOrd="4" destOrd="0" presId="urn:microsoft.com/office/officeart/2008/layout/LinedList"/>
    <dgm:cxn modelId="{694633DA-66C4-6640-BD7D-FB1C3BA893BD}" type="presParOf" srcId="{AD28460F-81F3-8942-8BE7-9915A41B1D25}" destId="{A1AD4076-B057-DB48-94EC-0DFEFECFAA55}" srcOrd="5" destOrd="0" presId="urn:microsoft.com/office/officeart/2008/layout/LinedList"/>
    <dgm:cxn modelId="{D12C4C58-04AE-CF4B-9A25-35139C818787}" type="presParOf" srcId="{A1AD4076-B057-DB48-94EC-0DFEFECFAA55}" destId="{91EB685A-C95D-544D-9401-DDA5F76CCD26}" srcOrd="0" destOrd="0" presId="urn:microsoft.com/office/officeart/2008/layout/LinedList"/>
    <dgm:cxn modelId="{A3869F52-BE25-8F48-A59C-0E859EC6F518}" type="presParOf" srcId="{A1AD4076-B057-DB48-94EC-0DFEFECFAA55}" destId="{BE81E19F-C51E-7B40-ADA3-CB1919E5A8D3}" srcOrd="1" destOrd="0" presId="urn:microsoft.com/office/officeart/2008/layout/LinedList"/>
    <dgm:cxn modelId="{D997F630-EB54-F746-ABEC-1F245DDD3265}" type="presParOf" srcId="{AD28460F-81F3-8942-8BE7-9915A41B1D25}" destId="{922B48BB-7422-454B-9159-64B320E9811E}" srcOrd="6" destOrd="0" presId="urn:microsoft.com/office/officeart/2008/layout/LinedList"/>
    <dgm:cxn modelId="{BD4CEA09-AE4E-F647-8694-4FF38FFEE5CA}" type="presParOf" srcId="{AD28460F-81F3-8942-8BE7-9915A41B1D25}" destId="{AA606FFC-48E7-4B40-BED8-75839553D067}" srcOrd="7" destOrd="0" presId="urn:microsoft.com/office/officeart/2008/layout/LinedList"/>
    <dgm:cxn modelId="{8DB7CA3E-BFC0-1548-A49B-A9A23A678088}" type="presParOf" srcId="{AA606FFC-48E7-4B40-BED8-75839553D067}" destId="{16020576-DB23-694A-977D-8913C279A328}" srcOrd="0" destOrd="0" presId="urn:microsoft.com/office/officeart/2008/layout/LinedList"/>
    <dgm:cxn modelId="{8B5494F5-541B-5B47-9592-E51E758BDEA3}" type="presParOf" srcId="{AA606FFC-48E7-4B40-BED8-75839553D067}" destId="{A2C10250-F09F-E747-8505-88D1758C84E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6D9556-8438-4249-9C9E-85F6C3CBEE27}"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9D478376-BA03-4719-ACBC-AA76D863EBF5}">
      <dgm:prSet/>
      <dgm:spPr/>
      <dgm:t>
        <a:bodyPr/>
        <a:lstStyle/>
        <a:p>
          <a:r>
            <a:rPr lang="nl-NL"/>
            <a:t>Je weet waarom hygiene zo belangrijk is en kan daarbij 4 voorbeelden noemen</a:t>
          </a:r>
          <a:endParaRPr lang="en-US"/>
        </a:p>
      </dgm:t>
    </dgm:pt>
    <dgm:pt modelId="{96D1AA77-67BB-4650-96F5-E363B2157500}" type="parTrans" cxnId="{F8144E7E-C39D-45EF-8FEF-338D2A11113A}">
      <dgm:prSet/>
      <dgm:spPr/>
      <dgm:t>
        <a:bodyPr/>
        <a:lstStyle/>
        <a:p>
          <a:endParaRPr lang="en-US"/>
        </a:p>
      </dgm:t>
    </dgm:pt>
    <dgm:pt modelId="{56B1BC5D-9D6F-44A1-AD2C-2A18512008FE}" type="sibTrans" cxnId="{F8144E7E-C39D-45EF-8FEF-338D2A11113A}">
      <dgm:prSet/>
      <dgm:spPr/>
      <dgm:t>
        <a:bodyPr/>
        <a:lstStyle/>
        <a:p>
          <a:endParaRPr lang="en-US"/>
        </a:p>
      </dgm:t>
    </dgm:pt>
    <dgm:pt modelId="{F92BC2D4-A497-4F8B-BDE1-6590C8B9D2EE}">
      <dgm:prSet/>
      <dgm:spPr/>
      <dgm:t>
        <a:bodyPr/>
        <a:lstStyle/>
        <a:p>
          <a:r>
            <a:rPr lang="nl-NL"/>
            <a:t>Je weet het verschil tussen reinigen en ontsmetten </a:t>
          </a:r>
          <a:endParaRPr lang="en-US"/>
        </a:p>
      </dgm:t>
    </dgm:pt>
    <dgm:pt modelId="{F959D8AA-7A40-445B-A44E-D4FF3F459F68}" type="parTrans" cxnId="{2F717AD1-4D07-4156-A1A2-2997E1C62433}">
      <dgm:prSet/>
      <dgm:spPr/>
      <dgm:t>
        <a:bodyPr/>
        <a:lstStyle/>
        <a:p>
          <a:endParaRPr lang="en-US"/>
        </a:p>
      </dgm:t>
    </dgm:pt>
    <dgm:pt modelId="{66BAE711-D293-4F79-91CD-5649E7CB35A6}" type="sibTrans" cxnId="{2F717AD1-4D07-4156-A1A2-2997E1C62433}">
      <dgm:prSet/>
      <dgm:spPr/>
      <dgm:t>
        <a:bodyPr/>
        <a:lstStyle/>
        <a:p>
          <a:endParaRPr lang="en-US"/>
        </a:p>
      </dgm:t>
    </dgm:pt>
    <dgm:pt modelId="{4617E1EE-6311-4B2F-9A88-AECCE06B5EC5}">
      <dgm:prSet/>
      <dgm:spPr/>
      <dgm:t>
        <a:bodyPr/>
        <a:lstStyle/>
        <a:p>
          <a:r>
            <a:rPr lang="nl-NL"/>
            <a:t>Je weet tenminste 4 dingen waar je op let als het gaat om persoonlijke hygiëne</a:t>
          </a:r>
          <a:endParaRPr lang="en-US"/>
        </a:p>
      </dgm:t>
    </dgm:pt>
    <dgm:pt modelId="{96DD3032-D6A7-49A4-AB84-51F89273DB23}" type="parTrans" cxnId="{FE6C765F-81DF-49C5-82B6-CE45A0F14E69}">
      <dgm:prSet/>
      <dgm:spPr/>
      <dgm:t>
        <a:bodyPr/>
        <a:lstStyle/>
        <a:p>
          <a:endParaRPr lang="en-US"/>
        </a:p>
      </dgm:t>
    </dgm:pt>
    <dgm:pt modelId="{36DAAC8F-3D76-4966-A18F-B301AE38A37C}" type="sibTrans" cxnId="{FE6C765F-81DF-49C5-82B6-CE45A0F14E69}">
      <dgm:prSet/>
      <dgm:spPr/>
      <dgm:t>
        <a:bodyPr/>
        <a:lstStyle/>
        <a:p>
          <a:endParaRPr lang="en-US"/>
        </a:p>
      </dgm:t>
    </dgm:pt>
    <dgm:pt modelId="{E479B9E2-BF90-4CB7-86B0-FCA4215D3BF1}">
      <dgm:prSet/>
      <dgm:spPr/>
      <dgm:t>
        <a:bodyPr/>
        <a:lstStyle/>
        <a:p>
          <a:r>
            <a:rPr lang="nl-NL"/>
            <a:t>Je weet wat een meldingsplichtige/aangifteplichtige ziekte is</a:t>
          </a:r>
          <a:endParaRPr lang="en-US"/>
        </a:p>
      </dgm:t>
    </dgm:pt>
    <dgm:pt modelId="{2B525836-92C6-47CE-9A0E-022B7370D4EB}" type="parTrans" cxnId="{FC4A2B08-9924-437B-930C-6FD6860D8D18}">
      <dgm:prSet/>
      <dgm:spPr/>
      <dgm:t>
        <a:bodyPr/>
        <a:lstStyle/>
        <a:p>
          <a:endParaRPr lang="en-US"/>
        </a:p>
      </dgm:t>
    </dgm:pt>
    <dgm:pt modelId="{428468C1-B651-4D07-B13C-54F402EC9D11}" type="sibTrans" cxnId="{FC4A2B08-9924-437B-930C-6FD6860D8D18}">
      <dgm:prSet/>
      <dgm:spPr/>
      <dgm:t>
        <a:bodyPr/>
        <a:lstStyle/>
        <a:p>
          <a:endParaRPr lang="en-US"/>
        </a:p>
      </dgm:t>
    </dgm:pt>
    <dgm:pt modelId="{AD28460F-81F3-8942-8BE7-9915A41B1D25}" type="pres">
      <dgm:prSet presAssocID="{7B6D9556-8438-4249-9C9E-85F6C3CBEE27}" presName="vert0" presStyleCnt="0">
        <dgm:presLayoutVars>
          <dgm:dir/>
          <dgm:animOne val="branch"/>
          <dgm:animLvl val="lvl"/>
        </dgm:presLayoutVars>
      </dgm:prSet>
      <dgm:spPr/>
    </dgm:pt>
    <dgm:pt modelId="{C49A42D5-68EC-234A-B99E-A9A3DC6AE690}" type="pres">
      <dgm:prSet presAssocID="{9D478376-BA03-4719-ACBC-AA76D863EBF5}" presName="thickLine" presStyleLbl="alignNode1" presStyleIdx="0" presStyleCnt="4"/>
      <dgm:spPr/>
    </dgm:pt>
    <dgm:pt modelId="{3C1AB48D-D93C-F248-9709-AA7679F9CE69}" type="pres">
      <dgm:prSet presAssocID="{9D478376-BA03-4719-ACBC-AA76D863EBF5}" presName="horz1" presStyleCnt="0"/>
      <dgm:spPr/>
    </dgm:pt>
    <dgm:pt modelId="{9518D853-69AF-3843-9590-6936C74BD31C}" type="pres">
      <dgm:prSet presAssocID="{9D478376-BA03-4719-ACBC-AA76D863EBF5}" presName="tx1" presStyleLbl="revTx" presStyleIdx="0" presStyleCnt="4"/>
      <dgm:spPr/>
    </dgm:pt>
    <dgm:pt modelId="{2E89B33D-FD0D-4646-9E0C-9A57080D8211}" type="pres">
      <dgm:prSet presAssocID="{9D478376-BA03-4719-ACBC-AA76D863EBF5}" presName="vert1" presStyleCnt="0"/>
      <dgm:spPr/>
    </dgm:pt>
    <dgm:pt modelId="{7B47E018-529C-7147-8C11-2AD43412AF61}" type="pres">
      <dgm:prSet presAssocID="{F92BC2D4-A497-4F8B-BDE1-6590C8B9D2EE}" presName="thickLine" presStyleLbl="alignNode1" presStyleIdx="1" presStyleCnt="4"/>
      <dgm:spPr/>
    </dgm:pt>
    <dgm:pt modelId="{441853F4-8A16-3143-93B8-0E1993DF6E3C}" type="pres">
      <dgm:prSet presAssocID="{F92BC2D4-A497-4F8B-BDE1-6590C8B9D2EE}" presName="horz1" presStyleCnt="0"/>
      <dgm:spPr/>
    </dgm:pt>
    <dgm:pt modelId="{343B960C-4993-7643-BA91-B499DCDC2EB4}" type="pres">
      <dgm:prSet presAssocID="{F92BC2D4-A497-4F8B-BDE1-6590C8B9D2EE}" presName="tx1" presStyleLbl="revTx" presStyleIdx="1" presStyleCnt="4"/>
      <dgm:spPr/>
    </dgm:pt>
    <dgm:pt modelId="{67F1E205-40B0-4346-942B-ED568BD68CBB}" type="pres">
      <dgm:prSet presAssocID="{F92BC2D4-A497-4F8B-BDE1-6590C8B9D2EE}" presName="vert1" presStyleCnt="0"/>
      <dgm:spPr/>
    </dgm:pt>
    <dgm:pt modelId="{CAEC9C3A-DD58-3E43-8B49-9B1A44CCC3DF}" type="pres">
      <dgm:prSet presAssocID="{4617E1EE-6311-4B2F-9A88-AECCE06B5EC5}" presName="thickLine" presStyleLbl="alignNode1" presStyleIdx="2" presStyleCnt="4"/>
      <dgm:spPr/>
    </dgm:pt>
    <dgm:pt modelId="{A1AD4076-B057-DB48-94EC-0DFEFECFAA55}" type="pres">
      <dgm:prSet presAssocID="{4617E1EE-6311-4B2F-9A88-AECCE06B5EC5}" presName="horz1" presStyleCnt="0"/>
      <dgm:spPr/>
    </dgm:pt>
    <dgm:pt modelId="{91EB685A-C95D-544D-9401-DDA5F76CCD26}" type="pres">
      <dgm:prSet presAssocID="{4617E1EE-6311-4B2F-9A88-AECCE06B5EC5}" presName="tx1" presStyleLbl="revTx" presStyleIdx="2" presStyleCnt="4"/>
      <dgm:spPr/>
    </dgm:pt>
    <dgm:pt modelId="{BE81E19F-C51E-7B40-ADA3-CB1919E5A8D3}" type="pres">
      <dgm:prSet presAssocID="{4617E1EE-6311-4B2F-9A88-AECCE06B5EC5}" presName="vert1" presStyleCnt="0"/>
      <dgm:spPr/>
    </dgm:pt>
    <dgm:pt modelId="{922B48BB-7422-454B-9159-64B320E9811E}" type="pres">
      <dgm:prSet presAssocID="{E479B9E2-BF90-4CB7-86B0-FCA4215D3BF1}" presName="thickLine" presStyleLbl="alignNode1" presStyleIdx="3" presStyleCnt="4"/>
      <dgm:spPr/>
    </dgm:pt>
    <dgm:pt modelId="{AA606FFC-48E7-4B40-BED8-75839553D067}" type="pres">
      <dgm:prSet presAssocID="{E479B9E2-BF90-4CB7-86B0-FCA4215D3BF1}" presName="horz1" presStyleCnt="0"/>
      <dgm:spPr/>
    </dgm:pt>
    <dgm:pt modelId="{16020576-DB23-694A-977D-8913C279A328}" type="pres">
      <dgm:prSet presAssocID="{E479B9E2-BF90-4CB7-86B0-FCA4215D3BF1}" presName="tx1" presStyleLbl="revTx" presStyleIdx="3" presStyleCnt="4"/>
      <dgm:spPr/>
    </dgm:pt>
    <dgm:pt modelId="{A2C10250-F09F-E747-8505-88D1758C84E9}" type="pres">
      <dgm:prSet presAssocID="{E479B9E2-BF90-4CB7-86B0-FCA4215D3BF1}" presName="vert1" presStyleCnt="0"/>
      <dgm:spPr/>
    </dgm:pt>
  </dgm:ptLst>
  <dgm:cxnLst>
    <dgm:cxn modelId="{866F9906-C51D-5D4A-9FA4-76558C4C382B}" type="presOf" srcId="{E479B9E2-BF90-4CB7-86B0-FCA4215D3BF1}" destId="{16020576-DB23-694A-977D-8913C279A328}" srcOrd="0" destOrd="0" presId="urn:microsoft.com/office/officeart/2008/layout/LinedList"/>
    <dgm:cxn modelId="{FC4A2B08-9924-437B-930C-6FD6860D8D18}" srcId="{7B6D9556-8438-4249-9C9E-85F6C3CBEE27}" destId="{E479B9E2-BF90-4CB7-86B0-FCA4215D3BF1}" srcOrd="3" destOrd="0" parTransId="{2B525836-92C6-47CE-9A0E-022B7370D4EB}" sibTransId="{428468C1-B651-4D07-B13C-54F402EC9D11}"/>
    <dgm:cxn modelId="{1B89F832-E365-7945-A517-07C7061BB2F0}" type="presOf" srcId="{4617E1EE-6311-4B2F-9A88-AECCE06B5EC5}" destId="{91EB685A-C95D-544D-9401-DDA5F76CCD26}" srcOrd="0" destOrd="0" presId="urn:microsoft.com/office/officeart/2008/layout/LinedList"/>
    <dgm:cxn modelId="{FE6C765F-81DF-49C5-82B6-CE45A0F14E69}" srcId="{7B6D9556-8438-4249-9C9E-85F6C3CBEE27}" destId="{4617E1EE-6311-4B2F-9A88-AECCE06B5EC5}" srcOrd="2" destOrd="0" parTransId="{96DD3032-D6A7-49A4-AB84-51F89273DB23}" sibTransId="{36DAAC8F-3D76-4966-A18F-B301AE38A37C}"/>
    <dgm:cxn modelId="{49B36D4F-9DBC-7841-B7A1-30C7D5FC38FB}" type="presOf" srcId="{9D478376-BA03-4719-ACBC-AA76D863EBF5}" destId="{9518D853-69AF-3843-9590-6936C74BD31C}" srcOrd="0" destOrd="0" presId="urn:microsoft.com/office/officeart/2008/layout/LinedList"/>
    <dgm:cxn modelId="{F8144E7E-C39D-45EF-8FEF-338D2A11113A}" srcId="{7B6D9556-8438-4249-9C9E-85F6C3CBEE27}" destId="{9D478376-BA03-4719-ACBC-AA76D863EBF5}" srcOrd="0" destOrd="0" parTransId="{96D1AA77-67BB-4650-96F5-E363B2157500}" sibTransId="{56B1BC5D-9D6F-44A1-AD2C-2A18512008FE}"/>
    <dgm:cxn modelId="{2F717AD1-4D07-4156-A1A2-2997E1C62433}" srcId="{7B6D9556-8438-4249-9C9E-85F6C3CBEE27}" destId="{F92BC2D4-A497-4F8B-BDE1-6590C8B9D2EE}" srcOrd="1" destOrd="0" parTransId="{F959D8AA-7A40-445B-A44E-D4FF3F459F68}" sibTransId="{66BAE711-D293-4F79-91CD-5649E7CB35A6}"/>
    <dgm:cxn modelId="{C26291DD-0B8A-8745-BD88-2FAF6AD188DC}" type="presOf" srcId="{F92BC2D4-A497-4F8B-BDE1-6590C8B9D2EE}" destId="{343B960C-4993-7643-BA91-B499DCDC2EB4}" srcOrd="0" destOrd="0" presId="urn:microsoft.com/office/officeart/2008/layout/LinedList"/>
    <dgm:cxn modelId="{F34A64E8-6470-6F4C-8A53-3B08B0286806}" type="presOf" srcId="{7B6D9556-8438-4249-9C9E-85F6C3CBEE27}" destId="{AD28460F-81F3-8942-8BE7-9915A41B1D25}" srcOrd="0" destOrd="0" presId="urn:microsoft.com/office/officeart/2008/layout/LinedList"/>
    <dgm:cxn modelId="{32070238-3173-9549-A459-23A574FEC98E}" type="presParOf" srcId="{AD28460F-81F3-8942-8BE7-9915A41B1D25}" destId="{C49A42D5-68EC-234A-B99E-A9A3DC6AE690}" srcOrd="0" destOrd="0" presId="urn:microsoft.com/office/officeart/2008/layout/LinedList"/>
    <dgm:cxn modelId="{FB106AB1-CCD1-7E4D-A01A-2250D425025F}" type="presParOf" srcId="{AD28460F-81F3-8942-8BE7-9915A41B1D25}" destId="{3C1AB48D-D93C-F248-9709-AA7679F9CE69}" srcOrd="1" destOrd="0" presId="urn:microsoft.com/office/officeart/2008/layout/LinedList"/>
    <dgm:cxn modelId="{DCFF5142-6F31-F54E-A90F-E70BEBABAEAB}" type="presParOf" srcId="{3C1AB48D-D93C-F248-9709-AA7679F9CE69}" destId="{9518D853-69AF-3843-9590-6936C74BD31C}" srcOrd="0" destOrd="0" presId="urn:microsoft.com/office/officeart/2008/layout/LinedList"/>
    <dgm:cxn modelId="{1647A0EB-A724-F04F-A133-84C72F8E411A}" type="presParOf" srcId="{3C1AB48D-D93C-F248-9709-AA7679F9CE69}" destId="{2E89B33D-FD0D-4646-9E0C-9A57080D8211}" srcOrd="1" destOrd="0" presId="urn:microsoft.com/office/officeart/2008/layout/LinedList"/>
    <dgm:cxn modelId="{4723AB46-E6E7-544E-9C0C-3287D8370278}" type="presParOf" srcId="{AD28460F-81F3-8942-8BE7-9915A41B1D25}" destId="{7B47E018-529C-7147-8C11-2AD43412AF61}" srcOrd="2" destOrd="0" presId="urn:microsoft.com/office/officeart/2008/layout/LinedList"/>
    <dgm:cxn modelId="{B122B397-21CA-1D47-A4D8-72F6A65C0AEC}" type="presParOf" srcId="{AD28460F-81F3-8942-8BE7-9915A41B1D25}" destId="{441853F4-8A16-3143-93B8-0E1993DF6E3C}" srcOrd="3" destOrd="0" presId="urn:microsoft.com/office/officeart/2008/layout/LinedList"/>
    <dgm:cxn modelId="{D3C4F35A-BB29-504A-A0D3-29817750FFBF}" type="presParOf" srcId="{441853F4-8A16-3143-93B8-0E1993DF6E3C}" destId="{343B960C-4993-7643-BA91-B499DCDC2EB4}" srcOrd="0" destOrd="0" presId="urn:microsoft.com/office/officeart/2008/layout/LinedList"/>
    <dgm:cxn modelId="{658F30A7-C967-E441-A5F6-BDA4BF9793D2}" type="presParOf" srcId="{441853F4-8A16-3143-93B8-0E1993DF6E3C}" destId="{67F1E205-40B0-4346-942B-ED568BD68CBB}" srcOrd="1" destOrd="0" presId="urn:microsoft.com/office/officeart/2008/layout/LinedList"/>
    <dgm:cxn modelId="{B354BE50-6825-F74D-A62B-B9A2A47874F5}" type="presParOf" srcId="{AD28460F-81F3-8942-8BE7-9915A41B1D25}" destId="{CAEC9C3A-DD58-3E43-8B49-9B1A44CCC3DF}" srcOrd="4" destOrd="0" presId="urn:microsoft.com/office/officeart/2008/layout/LinedList"/>
    <dgm:cxn modelId="{694633DA-66C4-6640-BD7D-FB1C3BA893BD}" type="presParOf" srcId="{AD28460F-81F3-8942-8BE7-9915A41B1D25}" destId="{A1AD4076-B057-DB48-94EC-0DFEFECFAA55}" srcOrd="5" destOrd="0" presId="urn:microsoft.com/office/officeart/2008/layout/LinedList"/>
    <dgm:cxn modelId="{D12C4C58-04AE-CF4B-9A25-35139C818787}" type="presParOf" srcId="{A1AD4076-B057-DB48-94EC-0DFEFECFAA55}" destId="{91EB685A-C95D-544D-9401-DDA5F76CCD26}" srcOrd="0" destOrd="0" presId="urn:microsoft.com/office/officeart/2008/layout/LinedList"/>
    <dgm:cxn modelId="{A3869F52-BE25-8F48-A59C-0E859EC6F518}" type="presParOf" srcId="{A1AD4076-B057-DB48-94EC-0DFEFECFAA55}" destId="{BE81E19F-C51E-7B40-ADA3-CB1919E5A8D3}" srcOrd="1" destOrd="0" presId="urn:microsoft.com/office/officeart/2008/layout/LinedList"/>
    <dgm:cxn modelId="{D997F630-EB54-F746-ABEC-1F245DDD3265}" type="presParOf" srcId="{AD28460F-81F3-8942-8BE7-9915A41B1D25}" destId="{922B48BB-7422-454B-9159-64B320E9811E}" srcOrd="6" destOrd="0" presId="urn:microsoft.com/office/officeart/2008/layout/LinedList"/>
    <dgm:cxn modelId="{BD4CEA09-AE4E-F647-8694-4FF38FFEE5CA}" type="presParOf" srcId="{AD28460F-81F3-8942-8BE7-9915A41B1D25}" destId="{AA606FFC-48E7-4B40-BED8-75839553D067}" srcOrd="7" destOrd="0" presId="urn:microsoft.com/office/officeart/2008/layout/LinedList"/>
    <dgm:cxn modelId="{8DB7CA3E-BFC0-1548-A49B-A9A23A678088}" type="presParOf" srcId="{AA606FFC-48E7-4B40-BED8-75839553D067}" destId="{16020576-DB23-694A-977D-8913C279A328}" srcOrd="0" destOrd="0" presId="urn:microsoft.com/office/officeart/2008/layout/LinedList"/>
    <dgm:cxn modelId="{8B5494F5-541B-5B47-9592-E51E758BDEA3}" type="presParOf" srcId="{AA606FFC-48E7-4B40-BED8-75839553D067}" destId="{A2C10250-F09F-E747-8505-88D1758C84E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9A42D5-68EC-234A-B99E-A9A3DC6AE690}">
      <dsp:nvSpPr>
        <dsp:cNvPr id="0" name=""/>
        <dsp:cNvSpPr/>
      </dsp:nvSpPr>
      <dsp:spPr>
        <a:xfrm>
          <a:off x="0" y="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18D853-69AF-3843-9590-6936C74BD31C}">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nl-NL" sz="3000" kern="1200"/>
            <a:t>Je weet waarom hygiene zo belangrijk is en kan daarbij 4 voorbeelden noemen</a:t>
          </a:r>
          <a:endParaRPr lang="en-US" sz="3000" kern="1200"/>
        </a:p>
      </dsp:txBody>
      <dsp:txXfrm>
        <a:off x="0" y="0"/>
        <a:ext cx="10515600" cy="1087834"/>
      </dsp:txXfrm>
    </dsp:sp>
    <dsp:sp modelId="{7B47E018-529C-7147-8C11-2AD43412AF61}">
      <dsp:nvSpPr>
        <dsp:cNvPr id="0" name=""/>
        <dsp:cNvSpPr/>
      </dsp:nvSpPr>
      <dsp:spPr>
        <a:xfrm>
          <a:off x="0" y="108783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3B960C-4993-7643-BA91-B499DCDC2EB4}">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nl-NL" sz="3000" kern="1200"/>
            <a:t>Je weet het verschil tussen reinigen en ontsmetten </a:t>
          </a:r>
          <a:endParaRPr lang="en-US" sz="3000" kern="1200"/>
        </a:p>
      </dsp:txBody>
      <dsp:txXfrm>
        <a:off x="0" y="1087834"/>
        <a:ext cx="10515600" cy="1087834"/>
      </dsp:txXfrm>
    </dsp:sp>
    <dsp:sp modelId="{CAEC9C3A-DD58-3E43-8B49-9B1A44CCC3DF}">
      <dsp:nvSpPr>
        <dsp:cNvPr id="0" name=""/>
        <dsp:cNvSpPr/>
      </dsp:nvSpPr>
      <dsp:spPr>
        <a:xfrm>
          <a:off x="0" y="217566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EB685A-C95D-544D-9401-DDA5F76CCD26}">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nl-NL" sz="3000" kern="1200"/>
            <a:t>Je weet tenminste 4 dingen waar je op let als het gaat om persoonlijke hygiëne</a:t>
          </a:r>
          <a:endParaRPr lang="en-US" sz="3000" kern="1200"/>
        </a:p>
      </dsp:txBody>
      <dsp:txXfrm>
        <a:off x="0" y="2175669"/>
        <a:ext cx="10515600" cy="1087834"/>
      </dsp:txXfrm>
    </dsp:sp>
    <dsp:sp modelId="{922B48BB-7422-454B-9159-64B320E9811E}">
      <dsp:nvSpPr>
        <dsp:cNvPr id="0" name=""/>
        <dsp:cNvSpPr/>
      </dsp:nvSpPr>
      <dsp:spPr>
        <a:xfrm>
          <a:off x="0" y="326350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020576-DB23-694A-977D-8913C279A328}">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nl-NL" sz="3000" kern="1200"/>
            <a:t>Je weet wat een meldingsplichtige/aangifteplichtige ziekte is</a:t>
          </a:r>
          <a:endParaRPr lang="en-US" sz="3000" kern="1200"/>
        </a:p>
      </dsp:txBody>
      <dsp:txXfrm>
        <a:off x="0" y="3263503"/>
        <a:ext cx="10515600" cy="10878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9A42D5-68EC-234A-B99E-A9A3DC6AE690}">
      <dsp:nvSpPr>
        <dsp:cNvPr id="0" name=""/>
        <dsp:cNvSpPr/>
      </dsp:nvSpPr>
      <dsp:spPr>
        <a:xfrm>
          <a:off x="0" y="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18D853-69AF-3843-9590-6936C74BD31C}">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nl-NL" sz="3000" kern="1200"/>
            <a:t>Je weet waarom hygiene zo belangrijk is en kan daarbij 4 voorbeelden noemen</a:t>
          </a:r>
          <a:endParaRPr lang="en-US" sz="3000" kern="1200"/>
        </a:p>
      </dsp:txBody>
      <dsp:txXfrm>
        <a:off x="0" y="0"/>
        <a:ext cx="10515600" cy="1087834"/>
      </dsp:txXfrm>
    </dsp:sp>
    <dsp:sp modelId="{7B47E018-529C-7147-8C11-2AD43412AF61}">
      <dsp:nvSpPr>
        <dsp:cNvPr id="0" name=""/>
        <dsp:cNvSpPr/>
      </dsp:nvSpPr>
      <dsp:spPr>
        <a:xfrm>
          <a:off x="0" y="108783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3B960C-4993-7643-BA91-B499DCDC2EB4}">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nl-NL" sz="3000" kern="1200"/>
            <a:t>Je weet het verschil tussen reinigen en ontsmetten </a:t>
          </a:r>
          <a:endParaRPr lang="en-US" sz="3000" kern="1200"/>
        </a:p>
      </dsp:txBody>
      <dsp:txXfrm>
        <a:off x="0" y="1087834"/>
        <a:ext cx="10515600" cy="1087834"/>
      </dsp:txXfrm>
    </dsp:sp>
    <dsp:sp modelId="{CAEC9C3A-DD58-3E43-8B49-9B1A44CCC3DF}">
      <dsp:nvSpPr>
        <dsp:cNvPr id="0" name=""/>
        <dsp:cNvSpPr/>
      </dsp:nvSpPr>
      <dsp:spPr>
        <a:xfrm>
          <a:off x="0" y="217566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EB685A-C95D-544D-9401-DDA5F76CCD26}">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nl-NL" sz="3000" kern="1200"/>
            <a:t>Je weet tenminste 4 dingen waar je op let als het gaat om persoonlijke hygiëne</a:t>
          </a:r>
          <a:endParaRPr lang="en-US" sz="3000" kern="1200"/>
        </a:p>
      </dsp:txBody>
      <dsp:txXfrm>
        <a:off x="0" y="2175669"/>
        <a:ext cx="10515600" cy="1087834"/>
      </dsp:txXfrm>
    </dsp:sp>
    <dsp:sp modelId="{922B48BB-7422-454B-9159-64B320E9811E}">
      <dsp:nvSpPr>
        <dsp:cNvPr id="0" name=""/>
        <dsp:cNvSpPr/>
      </dsp:nvSpPr>
      <dsp:spPr>
        <a:xfrm>
          <a:off x="0" y="326350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020576-DB23-694A-977D-8913C279A328}">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nl-NL" sz="3000" kern="1200"/>
            <a:t>Je weet wat een meldingsplichtige/aangifteplichtige ziekte is</a:t>
          </a:r>
          <a:endParaRPr lang="en-US" sz="3000" kern="1200"/>
        </a:p>
      </dsp:txBody>
      <dsp:txXfrm>
        <a:off x="0" y="3263503"/>
        <a:ext cx="10515600" cy="108783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5/8/2022</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85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6F6F2-8269-4B80-8EE3-81FEE0F9DFA6}"/>
              </a:ext>
            </a:extLst>
          </p:cNvPr>
          <p:cNvSpPr>
            <a:spLocks noGrp="1"/>
          </p:cNvSpPr>
          <p:nvPr>
            <p:ph type="dt" sz="half" idx="10"/>
          </p:nvPr>
        </p:nvSpPr>
        <p:spPr/>
        <p:txBody>
          <a:bodyPr/>
          <a:lstStyle/>
          <a:p>
            <a:fld id="{6A4B53A7-3209-46A6-9454-F38EAC8F11E7}" type="datetimeFigureOut">
              <a:rPr lang="en-US" smtClean="0"/>
              <a:t>5/8/2022</a:t>
            </a:fld>
            <a:endParaRPr lang="en-US"/>
          </a:p>
        </p:txBody>
      </p:sp>
      <p:sp>
        <p:nvSpPr>
          <p:cNvPr id="5" name="Footer Placeholder 4">
            <a:extLst>
              <a:ext uri="{FF2B5EF4-FFF2-40B4-BE49-F238E27FC236}">
                <a16:creationId xmlns:a16="http://schemas.microsoft.com/office/drawing/2014/main"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1752B0-ACEC-49EF-8131-FCF35BC5CD35}"/>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7" name="Straight Connector 6">
            <a:extLst>
              <a:ext uri="{FF2B5EF4-FFF2-40B4-BE49-F238E27FC236}">
                <a16:creationId xmlns:a16="http://schemas.microsoft.com/office/drawing/2014/main"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679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074FE-F1B4-421F-A66E-FA351C8F99E9}"/>
              </a:ext>
            </a:extLst>
          </p:cNvPr>
          <p:cNvSpPr>
            <a:spLocks noGrp="1"/>
          </p:cNvSpPr>
          <p:nvPr>
            <p:ph type="dt" sz="half" idx="10"/>
          </p:nvPr>
        </p:nvSpPr>
        <p:spPr/>
        <p:txBody>
          <a:bodyPr/>
          <a:lstStyle/>
          <a:p>
            <a:fld id="{6A4B53A7-3209-46A6-9454-F38EAC8F11E7}" type="datetimeFigureOut">
              <a:rPr lang="en-US" smtClean="0"/>
              <a:t>5/8/2022</a:t>
            </a:fld>
            <a:endParaRPr lang="en-US"/>
          </a:p>
        </p:txBody>
      </p:sp>
      <p:sp>
        <p:nvSpPr>
          <p:cNvPr id="5" name="Footer Placeholder 4">
            <a:extLst>
              <a:ext uri="{FF2B5EF4-FFF2-40B4-BE49-F238E27FC236}">
                <a16:creationId xmlns:a16="http://schemas.microsoft.com/office/drawing/2014/main"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B3FEF-8252-49FD-82F2-3E5FABC65F9A}"/>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7" name="Straight Connector 6">
            <a:extLst>
              <a:ext uri="{FF2B5EF4-FFF2-40B4-BE49-F238E27FC236}">
                <a16:creationId xmlns:a16="http://schemas.microsoft.com/office/drawing/2014/main"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4177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5/8/2022</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3902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58988-AD39-4AE9-8E6A-0907F0BE2673}"/>
              </a:ext>
            </a:extLst>
          </p:cNvPr>
          <p:cNvSpPr>
            <a:spLocks noGrp="1"/>
          </p:cNvSpPr>
          <p:nvPr>
            <p:ph type="dt" sz="half" idx="10"/>
          </p:nvPr>
        </p:nvSpPr>
        <p:spPr/>
        <p:txBody>
          <a:bodyPr/>
          <a:lstStyle/>
          <a:p>
            <a:fld id="{6A4B53A7-3209-46A6-9454-F38EAC8F11E7}" type="datetimeFigureOut">
              <a:rPr lang="en-US" smtClean="0"/>
              <a:t>5/8/2022</a:t>
            </a:fld>
            <a:endParaRPr lang="en-US"/>
          </a:p>
        </p:txBody>
      </p:sp>
      <p:sp>
        <p:nvSpPr>
          <p:cNvPr id="5" name="Footer Placeholder 4">
            <a:extLst>
              <a:ext uri="{FF2B5EF4-FFF2-40B4-BE49-F238E27FC236}">
                <a16:creationId xmlns:a16="http://schemas.microsoft.com/office/drawing/2014/main"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1C8A6-777F-496D-8620-AE52BFC33FC4}"/>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9" name="Straight Connector 8">
            <a:extLst>
              <a:ext uri="{FF2B5EF4-FFF2-40B4-BE49-F238E27FC236}">
                <a16:creationId xmlns:a16="http://schemas.microsoft.com/office/drawing/2014/main"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9488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D8FDCB-69DA-4A8F-8B91-5CFF77897C27}"/>
              </a:ext>
            </a:extLst>
          </p:cNvPr>
          <p:cNvSpPr>
            <a:spLocks noGrp="1"/>
          </p:cNvSpPr>
          <p:nvPr>
            <p:ph type="dt" sz="half" idx="10"/>
          </p:nvPr>
        </p:nvSpPr>
        <p:spPr/>
        <p:txBody>
          <a:bodyPr/>
          <a:lstStyle/>
          <a:p>
            <a:fld id="{6A4B53A7-3209-46A6-9454-F38EAC8F11E7}" type="datetimeFigureOut">
              <a:rPr lang="en-US" smtClean="0"/>
              <a:t>5/8/2022</a:t>
            </a:fld>
            <a:endParaRPr lang="en-US"/>
          </a:p>
        </p:txBody>
      </p:sp>
      <p:sp>
        <p:nvSpPr>
          <p:cNvPr id="6" name="Footer Placeholder 5">
            <a:extLst>
              <a:ext uri="{FF2B5EF4-FFF2-40B4-BE49-F238E27FC236}">
                <a16:creationId xmlns:a16="http://schemas.microsoft.com/office/drawing/2014/main"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596A6-734E-4AE0-BFB8-3089137BF8E8}"/>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5479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6B3EF2-2C04-480F-A570-14E520DD00DE}"/>
              </a:ext>
            </a:extLst>
          </p:cNvPr>
          <p:cNvSpPr>
            <a:spLocks noGrp="1"/>
          </p:cNvSpPr>
          <p:nvPr>
            <p:ph type="dt" sz="half" idx="10"/>
          </p:nvPr>
        </p:nvSpPr>
        <p:spPr/>
        <p:txBody>
          <a:bodyPr/>
          <a:lstStyle/>
          <a:p>
            <a:fld id="{6A4B53A7-3209-46A6-9454-F38EAC8F11E7}" type="datetimeFigureOut">
              <a:rPr lang="en-US" smtClean="0"/>
              <a:t>5/8/2022</a:t>
            </a:fld>
            <a:endParaRPr lang="en-US"/>
          </a:p>
        </p:txBody>
      </p:sp>
      <p:sp>
        <p:nvSpPr>
          <p:cNvPr id="8" name="Footer Placeholder 7">
            <a:extLst>
              <a:ext uri="{FF2B5EF4-FFF2-40B4-BE49-F238E27FC236}">
                <a16:creationId xmlns:a16="http://schemas.microsoft.com/office/drawing/2014/main"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A75FE3-6719-4790-AA00-251BC2A6E5AF}"/>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6862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fld id="{6A4B53A7-3209-46A6-9454-F38EAC8F11E7}" type="datetimeFigureOut">
              <a:rPr lang="en-US" smtClean="0"/>
              <a:t>5/8/2022</a:t>
            </a:fld>
            <a:endParaRPr lang="en-US"/>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1012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fld id="{6A4B53A7-3209-46A6-9454-F38EAC8F11E7}" type="datetimeFigureOut">
              <a:rPr lang="en-US" smtClean="0"/>
              <a:t>5/8/2022</a:t>
            </a:fld>
            <a:endParaRPr lang="en-US"/>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6180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fld id="{6A4B53A7-3209-46A6-9454-F38EAC8F11E7}" type="datetimeFigureOut">
              <a:rPr lang="en-US" smtClean="0"/>
              <a:t>5/8/2022</a:t>
            </a:fld>
            <a:endParaRPr lang="en-US"/>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270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fld id="{6A4B53A7-3209-46A6-9454-F38EAC8F11E7}" type="datetimeFigureOut">
              <a:rPr lang="en-US" smtClean="0"/>
              <a:t>5/8/2022</a:t>
            </a:fld>
            <a:endParaRPr lang="en-US"/>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27CE633F-9882-4A5C-83A2-1109D0C73261}" type="slidenum">
              <a:rPr lang="en-US" smtClean="0"/>
              <a:t>‹nr.›</a:t>
            </a:fld>
            <a:endParaRPr lang="en-US"/>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2485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5/8/2022</a:t>
            </a:fld>
            <a:endParaRPr lang="en-US" dirty="0"/>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‹nr.›</a:t>
            </a:fld>
            <a:endParaRPr lang="en-US"/>
          </a:p>
        </p:txBody>
      </p:sp>
    </p:spTree>
    <p:extLst>
      <p:ext uri="{BB962C8B-B14F-4D97-AF65-F5344CB8AC3E}">
        <p14:creationId xmlns:p14="http://schemas.microsoft.com/office/powerpoint/2010/main" val="2950477062"/>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01" r:id="rId7"/>
    <p:sldLayoutId id="2147483702" r:id="rId8"/>
    <p:sldLayoutId id="2147483703" r:id="rId9"/>
    <p:sldLayoutId id="2147483704" r:id="rId10"/>
    <p:sldLayoutId id="214748371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NKUs_cnkHnY?feature=oembed" TargetMode="External"/><Relationship Id="rId4" Type="http://schemas.openxmlformats.org/officeDocument/2006/relationships/hyperlink" Target="https://www.youtube.com/watch?v=NKUs_cnkHnY"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17278C5-34E8-4293-BE47-73B18483AF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a:extLst>
              <a:ext uri="{FF2B5EF4-FFF2-40B4-BE49-F238E27FC236}">
                <a16:creationId xmlns:a16="http://schemas.microsoft.com/office/drawing/2014/main" id="{9A3F5928-D955-456A-97B5-AA390B8CE9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Univers"/>
              <a:ea typeface="+mn-ea"/>
              <a:cs typeface="+mn-cs"/>
            </a:endParaRPr>
          </a:p>
        </p:txBody>
      </p:sp>
      <p:pic>
        <p:nvPicPr>
          <p:cNvPr id="4" name="Picture 3">
            <a:extLst>
              <a:ext uri="{FF2B5EF4-FFF2-40B4-BE49-F238E27FC236}">
                <a16:creationId xmlns:a16="http://schemas.microsoft.com/office/drawing/2014/main" id="{7FE984EC-0768-7F06-6641-BC1DFC5D18A8}"/>
              </a:ext>
            </a:extLst>
          </p:cNvPr>
          <p:cNvPicPr>
            <a:picLocks noChangeAspect="1"/>
          </p:cNvPicPr>
          <p:nvPr/>
        </p:nvPicPr>
        <p:blipFill rotWithShape="1">
          <a:blip r:embed="rId2">
            <a:duotone>
              <a:schemeClr val="accent1">
                <a:shade val="45000"/>
                <a:satMod val="135000"/>
              </a:schemeClr>
              <a:prstClr val="white"/>
            </a:duotone>
            <a:alphaModFix amt="35000"/>
          </a:blip>
          <a:srcRect t="27748" b="16697"/>
          <a:stretch/>
        </p:blipFill>
        <p:spPr>
          <a:xfrm>
            <a:off x="20" y="-8877"/>
            <a:ext cx="12191980" cy="6858000"/>
          </a:xfrm>
          <a:prstGeom prst="rect">
            <a:avLst/>
          </a:prstGeom>
        </p:spPr>
      </p:pic>
      <p:sp>
        <p:nvSpPr>
          <p:cNvPr id="2" name="Titel 1">
            <a:extLst>
              <a:ext uri="{FF2B5EF4-FFF2-40B4-BE49-F238E27FC236}">
                <a16:creationId xmlns:a16="http://schemas.microsoft.com/office/drawing/2014/main" id="{64F26068-8599-344C-ABDC-1B162B8D3DA5}"/>
              </a:ext>
            </a:extLst>
          </p:cNvPr>
          <p:cNvSpPr>
            <a:spLocks noGrp="1"/>
          </p:cNvSpPr>
          <p:nvPr>
            <p:ph type="ctrTitle"/>
          </p:nvPr>
        </p:nvSpPr>
        <p:spPr>
          <a:xfrm>
            <a:off x="1256275" y="2271449"/>
            <a:ext cx="9679449" cy="2847058"/>
          </a:xfrm>
        </p:spPr>
        <p:txBody>
          <a:bodyPr anchor="b">
            <a:normAutofit/>
          </a:bodyPr>
          <a:lstStyle/>
          <a:p>
            <a:r>
              <a:rPr lang="nl-NL" sz="7200">
                <a:solidFill>
                  <a:srgbClr val="FFFFFF"/>
                </a:solidFill>
              </a:rPr>
              <a:t>Volksgezondheid en meldplicht</a:t>
            </a:r>
          </a:p>
        </p:txBody>
      </p:sp>
      <p:sp>
        <p:nvSpPr>
          <p:cNvPr id="3" name="Ondertitel 2">
            <a:extLst>
              <a:ext uri="{FF2B5EF4-FFF2-40B4-BE49-F238E27FC236}">
                <a16:creationId xmlns:a16="http://schemas.microsoft.com/office/drawing/2014/main" id="{BA593BE6-E922-DB46-BE24-9C348B01347A}"/>
              </a:ext>
            </a:extLst>
          </p:cNvPr>
          <p:cNvSpPr>
            <a:spLocks noGrp="1"/>
          </p:cNvSpPr>
          <p:nvPr>
            <p:ph type="subTitle" idx="1"/>
          </p:nvPr>
        </p:nvSpPr>
        <p:spPr>
          <a:xfrm>
            <a:off x="1256275" y="5098254"/>
            <a:ext cx="9679449" cy="750259"/>
          </a:xfrm>
        </p:spPr>
        <p:txBody>
          <a:bodyPr anchor="ctr">
            <a:normAutofit/>
          </a:bodyPr>
          <a:lstStyle/>
          <a:p>
            <a:r>
              <a:rPr lang="nl-NL" sz="2000">
                <a:solidFill>
                  <a:srgbClr val="FFFFFF"/>
                </a:solidFill>
              </a:rPr>
              <a:t>12 april 2022</a:t>
            </a:r>
          </a:p>
        </p:txBody>
      </p:sp>
      <p:cxnSp>
        <p:nvCxnSpPr>
          <p:cNvPr id="13" name="Straight Connector 12">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8453437" cy="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5"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954" y="2875093"/>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
        <p:nvSpPr>
          <p:cNvPr id="17"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3734" y="310438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
        <p:nvSpPr>
          <p:cNvPr id="19"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414" y="361953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Tree>
    <p:extLst>
      <p:ext uri="{BB962C8B-B14F-4D97-AF65-F5344CB8AC3E}">
        <p14:creationId xmlns:p14="http://schemas.microsoft.com/office/powerpoint/2010/main" val="4095858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F0F6A0-5D80-3540-9565-F0F3F06F9A35}"/>
              </a:ext>
            </a:extLst>
          </p:cNvPr>
          <p:cNvSpPr>
            <a:spLocks noGrp="1"/>
          </p:cNvSpPr>
          <p:nvPr>
            <p:ph type="title"/>
          </p:nvPr>
        </p:nvSpPr>
        <p:spPr/>
        <p:txBody>
          <a:bodyPr/>
          <a:lstStyle/>
          <a:p>
            <a:r>
              <a:rPr lang="nl-NL" dirty="0" err="1"/>
              <a:t>Meldingsplichtige</a:t>
            </a:r>
            <a:r>
              <a:rPr lang="nl-NL" dirty="0"/>
              <a:t>/aangifteplichtige ziektes:</a:t>
            </a:r>
          </a:p>
        </p:txBody>
      </p:sp>
      <p:sp>
        <p:nvSpPr>
          <p:cNvPr id="3" name="Tijdelijke aanduiding voor inhoud 2">
            <a:extLst>
              <a:ext uri="{FF2B5EF4-FFF2-40B4-BE49-F238E27FC236}">
                <a16:creationId xmlns:a16="http://schemas.microsoft.com/office/drawing/2014/main" id="{B2E05880-775A-E94B-8B26-EE3EAD7CE58F}"/>
              </a:ext>
            </a:extLst>
          </p:cNvPr>
          <p:cNvSpPr>
            <a:spLocks noGrp="1"/>
          </p:cNvSpPr>
          <p:nvPr>
            <p:ph idx="1"/>
          </p:nvPr>
        </p:nvSpPr>
        <p:spPr/>
        <p:txBody>
          <a:bodyPr>
            <a:normAutofit fontScale="92500"/>
          </a:bodyPr>
          <a:lstStyle/>
          <a:p>
            <a:endParaRPr lang="nl-NL" sz="2400" dirty="0"/>
          </a:p>
          <a:p>
            <a:r>
              <a:rPr lang="nl-NL" sz="2400" dirty="0"/>
              <a:t>Ernstige ziektes worden aangegeven</a:t>
            </a:r>
          </a:p>
          <a:p>
            <a:r>
              <a:rPr lang="nl-NL" sz="2400" dirty="0"/>
              <a:t>Voedsel en warenautoriteit</a:t>
            </a:r>
          </a:p>
          <a:p>
            <a:r>
              <a:rPr lang="nl-NL" sz="2400" dirty="0"/>
              <a:t>Overheid bepaalt wat te doen bij de ziekte</a:t>
            </a:r>
          </a:p>
          <a:p>
            <a:endParaRPr lang="nl-NL" sz="2400" dirty="0"/>
          </a:p>
          <a:p>
            <a:endParaRPr lang="nl-NL" sz="2400" dirty="0"/>
          </a:p>
          <a:p>
            <a:r>
              <a:rPr lang="nl-NL" sz="2400" dirty="0"/>
              <a:t> Sommige dierziekten, zoals mond- en klauwzeer en klassieke varkenspest, zijn ook </a:t>
            </a:r>
            <a:r>
              <a:rPr lang="nl-NL" sz="2400" dirty="0" err="1"/>
              <a:t>bestrijdingsplichtig</a:t>
            </a:r>
            <a:r>
              <a:rPr lang="nl-NL" sz="2400" dirty="0"/>
              <a:t>. De overheid beschikt over draaiboeken waarin staat beschreven hoe te handelen bij een uitbraak van deze ziekten.</a:t>
            </a:r>
          </a:p>
          <a:p>
            <a:pPr marL="0" indent="0">
              <a:buNone/>
            </a:pPr>
            <a:br>
              <a:rPr lang="nl-NL" sz="2400" dirty="0"/>
            </a:br>
            <a:endParaRPr lang="nl-NL" sz="2400" dirty="0"/>
          </a:p>
        </p:txBody>
      </p:sp>
    </p:spTree>
    <p:extLst>
      <p:ext uri="{BB962C8B-B14F-4D97-AF65-F5344CB8AC3E}">
        <p14:creationId xmlns:p14="http://schemas.microsoft.com/office/powerpoint/2010/main" val="583190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7C7B773-7E69-CA4D-9038-063D49475647}"/>
              </a:ext>
            </a:extLst>
          </p:cNvPr>
          <p:cNvSpPr>
            <a:spLocks noGrp="1"/>
          </p:cNvSpPr>
          <p:nvPr>
            <p:ph type="title"/>
          </p:nvPr>
        </p:nvSpPr>
        <p:spPr>
          <a:xfrm>
            <a:off x="1188069" y="381935"/>
            <a:ext cx="4008583" cy="5974414"/>
          </a:xfrm>
        </p:spPr>
        <p:txBody>
          <a:bodyPr anchor="ctr">
            <a:normAutofit/>
          </a:bodyPr>
          <a:lstStyle/>
          <a:p>
            <a:r>
              <a:rPr lang="nl-NL" sz="6700">
                <a:solidFill>
                  <a:schemeClr val="bg1"/>
                </a:solidFill>
              </a:rPr>
              <a:t>Opdracht </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bg1"/>
          </a:solid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bg1"/>
          </a:solidFill>
          <a:ln w="516"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bg1"/>
          </a:solidFill>
          <a:ln w="751" cap="flat">
            <a:noFill/>
            <a:prstDash val="solid"/>
            <a:miter/>
          </a:ln>
        </p:spPr>
        <p:txBody>
          <a:bodyPr rtlCol="0" anchor="ctr"/>
          <a:lstStyle/>
          <a:p>
            <a:endParaRPr lang="en-US"/>
          </a:p>
        </p:txBody>
      </p:sp>
      <p:sp>
        <p:nvSpPr>
          <p:cNvPr id="3" name="Tijdelijke aanduiding voor inhoud 2">
            <a:extLst>
              <a:ext uri="{FF2B5EF4-FFF2-40B4-BE49-F238E27FC236}">
                <a16:creationId xmlns:a16="http://schemas.microsoft.com/office/drawing/2014/main" id="{62271336-A287-9646-AE09-1DA9B2E65F6D}"/>
              </a:ext>
            </a:extLst>
          </p:cNvPr>
          <p:cNvSpPr>
            <a:spLocks noGrp="1"/>
          </p:cNvSpPr>
          <p:nvPr>
            <p:ph idx="1"/>
          </p:nvPr>
        </p:nvSpPr>
        <p:spPr>
          <a:xfrm>
            <a:off x="6096000" y="381935"/>
            <a:ext cx="4986955" cy="5974415"/>
          </a:xfrm>
        </p:spPr>
        <p:txBody>
          <a:bodyPr anchor="ctr">
            <a:normAutofit/>
          </a:bodyPr>
          <a:lstStyle/>
          <a:p>
            <a:r>
              <a:rPr lang="nl-NL" sz="2400" dirty="0"/>
              <a:t>Jij als stagiaire weet precies waar je aan moet voldoen bij het betreden van je stage plek  ( denk aan ( persoonlijke ) hygiëne )</a:t>
            </a:r>
          </a:p>
          <a:p>
            <a:endParaRPr lang="nl-NL" sz="2400" dirty="0"/>
          </a:p>
          <a:p>
            <a:r>
              <a:rPr lang="nl-NL" sz="2400" dirty="0"/>
              <a:t>In de toekomst komen er nog meer stagiaires op het bedrijf</a:t>
            </a:r>
          </a:p>
          <a:p>
            <a:endParaRPr lang="nl-NL" sz="2400" dirty="0"/>
          </a:p>
          <a:p>
            <a:r>
              <a:rPr lang="nl-NL" sz="2400" dirty="0"/>
              <a:t>Maak een kort protocol waar de volgende stagiaires zich aan moeten houden als het gaat om hygiëne en vermeld hierbij ook welke ziektes je kan tegen komen op je stage bedrijf!</a:t>
            </a:r>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3352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0B32D4-A47F-3344-B061-EB2A12D17553}"/>
              </a:ext>
            </a:extLst>
          </p:cNvPr>
          <p:cNvSpPr>
            <a:spLocks noGrp="1"/>
          </p:cNvSpPr>
          <p:nvPr>
            <p:ph type="title"/>
          </p:nvPr>
        </p:nvSpPr>
        <p:spPr/>
        <p:txBody>
          <a:bodyPr/>
          <a:lstStyle/>
          <a:p>
            <a:r>
              <a:rPr lang="nl-NL" dirty="0"/>
              <a:t>Lesdoelen </a:t>
            </a:r>
          </a:p>
        </p:txBody>
      </p:sp>
      <p:graphicFrame>
        <p:nvGraphicFramePr>
          <p:cNvPr id="5" name="Tijdelijke aanduiding voor inhoud 2">
            <a:extLst>
              <a:ext uri="{FF2B5EF4-FFF2-40B4-BE49-F238E27FC236}">
                <a16:creationId xmlns:a16="http://schemas.microsoft.com/office/drawing/2014/main" id="{BA9FD4F7-1457-455E-F94A-B2FC0592285D}"/>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2766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40" name="Straight Connector 25">
            <a:extLst>
              <a:ext uri="{FF2B5EF4-FFF2-40B4-BE49-F238E27FC236}">
                <a16:creationId xmlns:a16="http://schemas.microsoft.com/office/drawing/2014/main" id="{D1B787A8-0D67-4B7E-9B48-86BD906AB6B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useBgFill="1">
        <p:nvSpPr>
          <p:cNvPr id="41" name="Rectangle 27">
            <a:extLst>
              <a:ext uri="{FF2B5EF4-FFF2-40B4-BE49-F238E27FC236}">
                <a16:creationId xmlns:a16="http://schemas.microsoft.com/office/drawing/2014/main" id="{C17278C5-34E8-4293-BE47-73B18483AF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a:extLst>
              <a:ext uri="{FF2B5EF4-FFF2-40B4-BE49-F238E27FC236}">
                <a16:creationId xmlns:a16="http://schemas.microsoft.com/office/drawing/2014/main" id="{9A3F5928-D955-456A-97B5-AA390B8CE9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Univers"/>
              <a:ea typeface="+mn-ea"/>
              <a:cs typeface="+mn-cs"/>
            </a:endParaRPr>
          </a:p>
        </p:txBody>
      </p:sp>
      <p:pic>
        <p:nvPicPr>
          <p:cNvPr id="5" name="Picture 4" descr="Plaknotities op een muur">
            <a:extLst>
              <a:ext uri="{FF2B5EF4-FFF2-40B4-BE49-F238E27FC236}">
                <a16:creationId xmlns:a16="http://schemas.microsoft.com/office/drawing/2014/main" id="{EB42AEC1-55BD-A724-46E1-22DAD4242179}"/>
              </a:ext>
            </a:extLst>
          </p:cNvPr>
          <p:cNvPicPr>
            <a:picLocks noChangeAspect="1"/>
          </p:cNvPicPr>
          <p:nvPr/>
        </p:nvPicPr>
        <p:blipFill rotWithShape="1">
          <a:blip r:embed="rId2">
            <a:duotone>
              <a:schemeClr val="accent1">
                <a:shade val="45000"/>
                <a:satMod val="135000"/>
              </a:schemeClr>
              <a:prstClr val="white"/>
            </a:duotone>
            <a:alphaModFix amt="35000"/>
          </a:blip>
          <a:srcRect t="13049" b="6306"/>
          <a:stretch/>
        </p:blipFill>
        <p:spPr>
          <a:xfrm>
            <a:off x="20" y="-8877"/>
            <a:ext cx="12191980" cy="6858000"/>
          </a:xfrm>
          <a:prstGeom prst="rect">
            <a:avLst/>
          </a:prstGeom>
        </p:spPr>
      </p:pic>
      <p:sp>
        <p:nvSpPr>
          <p:cNvPr id="2" name="Titel 1">
            <a:extLst>
              <a:ext uri="{FF2B5EF4-FFF2-40B4-BE49-F238E27FC236}">
                <a16:creationId xmlns:a16="http://schemas.microsoft.com/office/drawing/2014/main" id="{C1BF7A52-CE3F-734D-B378-1CE71651685F}"/>
              </a:ext>
            </a:extLst>
          </p:cNvPr>
          <p:cNvSpPr>
            <a:spLocks noGrp="1"/>
          </p:cNvSpPr>
          <p:nvPr>
            <p:ph type="title"/>
          </p:nvPr>
        </p:nvSpPr>
        <p:spPr>
          <a:xfrm>
            <a:off x="1256275" y="2271449"/>
            <a:ext cx="9679449" cy="2847058"/>
          </a:xfrm>
        </p:spPr>
        <p:txBody>
          <a:bodyPr vert="horz" lIns="91440" tIns="45720" rIns="91440" bIns="45720" rtlCol="0" anchor="b">
            <a:normAutofit/>
          </a:bodyPr>
          <a:lstStyle/>
          <a:p>
            <a:r>
              <a:rPr lang="en-US" sz="7200" b="1" i="0" kern="1200" cap="all" baseline="0">
                <a:solidFill>
                  <a:srgbClr val="FFFFFF"/>
                </a:solidFill>
                <a:latin typeface="+mj-lt"/>
                <a:ea typeface="+mj-ea"/>
                <a:cs typeface="+mj-cs"/>
              </a:rPr>
              <a:t>Tot volgende week </a:t>
            </a:r>
          </a:p>
        </p:txBody>
      </p:sp>
      <p:cxnSp>
        <p:nvCxnSpPr>
          <p:cNvPr id="43" name="Straight Connector 31">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8453437" cy="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44"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954" y="2875093"/>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
        <p:nvSpPr>
          <p:cNvPr id="45"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3734" y="310438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
        <p:nvSpPr>
          <p:cNvPr id="46"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414" y="361953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Tree>
    <p:extLst>
      <p:ext uri="{BB962C8B-B14F-4D97-AF65-F5344CB8AC3E}">
        <p14:creationId xmlns:p14="http://schemas.microsoft.com/office/powerpoint/2010/main" val="4138230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0B32D4-A47F-3344-B061-EB2A12D17553}"/>
              </a:ext>
            </a:extLst>
          </p:cNvPr>
          <p:cNvSpPr>
            <a:spLocks noGrp="1"/>
          </p:cNvSpPr>
          <p:nvPr>
            <p:ph type="title"/>
          </p:nvPr>
        </p:nvSpPr>
        <p:spPr/>
        <p:txBody>
          <a:bodyPr/>
          <a:lstStyle/>
          <a:p>
            <a:r>
              <a:rPr lang="nl-NL" dirty="0"/>
              <a:t>Lesdoelen </a:t>
            </a:r>
          </a:p>
        </p:txBody>
      </p:sp>
      <p:graphicFrame>
        <p:nvGraphicFramePr>
          <p:cNvPr id="5" name="Tijdelijke aanduiding voor inhoud 2">
            <a:extLst>
              <a:ext uri="{FF2B5EF4-FFF2-40B4-BE49-F238E27FC236}">
                <a16:creationId xmlns:a16="http://schemas.microsoft.com/office/drawing/2014/main" id="{BA9FD4F7-1457-455E-F94A-B2FC0592285D}"/>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8153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5BCCBD4-41FF-9347-8ED7-DD7A753B7D37}"/>
              </a:ext>
            </a:extLst>
          </p:cNvPr>
          <p:cNvSpPr>
            <a:spLocks noGrp="1"/>
          </p:cNvSpPr>
          <p:nvPr>
            <p:ph type="title"/>
          </p:nvPr>
        </p:nvSpPr>
        <p:spPr>
          <a:xfrm>
            <a:off x="838200" y="698643"/>
            <a:ext cx="5243394" cy="2225532"/>
          </a:xfrm>
        </p:spPr>
        <p:txBody>
          <a:bodyPr anchor="t">
            <a:normAutofit/>
          </a:bodyPr>
          <a:lstStyle/>
          <a:p>
            <a:r>
              <a:rPr lang="nl-NL" sz="4700"/>
              <a:t>Introductiefilmpje </a:t>
            </a:r>
          </a:p>
        </p:txBody>
      </p:sp>
      <p:cxnSp>
        <p:nvCxnSpPr>
          <p:cNvPr id="13" name="Straight Connector 12">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23622" y="373056"/>
            <a:ext cx="0" cy="6476066"/>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5948" y="74031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4"/>
          </a:solidFill>
          <a:ln w="603" cap="flat">
            <a:noFill/>
            <a:prstDash val="solid"/>
            <a:miter/>
          </a:ln>
        </p:spPr>
        <p:txBody>
          <a:bodyPr rtlCol="0" anchor="ctr"/>
          <a:lstStyle/>
          <a:p>
            <a:endParaRPr lang="en-US"/>
          </a:p>
        </p:txBody>
      </p:sp>
      <p:sp>
        <p:nvSpPr>
          <p:cNvPr id="17"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84728" y="969611"/>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4"/>
          </a:solidFill>
          <a:ln w="422" cap="flat">
            <a:noFill/>
            <a:prstDash val="solid"/>
            <a:miter/>
          </a:ln>
        </p:spPr>
        <p:txBody>
          <a:bodyPr rtlCol="0" anchor="ctr"/>
          <a:lstStyle/>
          <a:p>
            <a:endParaRPr lang="en-US"/>
          </a:p>
        </p:txBody>
      </p:sp>
      <p:sp>
        <p:nvSpPr>
          <p:cNvPr id="19"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10408" y="1484755"/>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4"/>
          </a:solidFill>
          <a:ln w="610" cap="flat">
            <a:noFill/>
            <a:prstDash val="solid"/>
            <a:miter/>
          </a:ln>
        </p:spPr>
        <p:txBody>
          <a:bodyPr rtlCol="0" anchor="ctr"/>
          <a:lstStyle/>
          <a:p>
            <a:endParaRPr lang="en-US"/>
          </a:p>
        </p:txBody>
      </p:sp>
      <p:pic>
        <p:nvPicPr>
          <p:cNvPr id="4" name="Onlinemedia 3" descr="Arbeidsrisico Dierziekten - Nevedi">
            <a:hlinkClick r:id="" action="ppaction://media"/>
            <a:extLst>
              <a:ext uri="{FF2B5EF4-FFF2-40B4-BE49-F238E27FC236}">
                <a16:creationId xmlns:a16="http://schemas.microsoft.com/office/drawing/2014/main" id="{1ADC1309-6355-8840-B078-D39545281610}"/>
              </a:ext>
            </a:extLst>
          </p:cNvPr>
          <p:cNvPicPr>
            <a:picLocks noRot="1" noChangeAspect="1"/>
          </p:cNvPicPr>
          <p:nvPr>
            <a:videoFile r:link="rId1"/>
          </p:nvPr>
        </p:nvPicPr>
        <p:blipFill>
          <a:blip r:embed="rId3"/>
          <a:stretch>
            <a:fillRect/>
          </a:stretch>
        </p:blipFill>
        <p:spPr>
          <a:xfrm>
            <a:off x="838200" y="2030360"/>
            <a:ext cx="6081935" cy="3436292"/>
          </a:xfrm>
          <a:prstGeom prst="rect">
            <a:avLst/>
          </a:prstGeom>
        </p:spPr>
      </p:pic>
      <p:sp>
        <p:nvSpPr>
          <p:cNvPr id="8" name="Content Placeholder 7">
            <a:extLst>
              <a:ext uri="{FF2B5EF4-FFF2-40B4-BE49-F238E27FC236}">
                <a16:creationId xmlns:a16="http://schemas.microsoft.com/office/drawing/2014/main" id="{CFC2D4AE-C9AC-BB52-88BE-31C327EFF4D0}"/>
              </a:ext>
            </a:extLst>
          </p:cNvPr>
          <p:cNvSpPr>
            <a:spLocks noGrp="1"/>
          </p:cNvSpPr>
          <p:nvPr>
            <p:ph idx="1"/>
          </p:nvPr>
        </p:nvSpPr>
        <p:spPr>
          <a:xfrm>
            <a:off x="7229042" y="879355"/>
            <a:ext cx="4124758" cy="5120755"/>
          </a:xfrm>
        </p:spPr>
        <p:txBody>
          <a:bodyPr anchor="ctr">
            <a:normAutofit/>
          </a:bodyPr>
          <a:lstStyle/>
          <a:p>
            <a:r>
              <a:rPr lang="en-US" sz="1800" dirty="0">
                <a:hlinkClick r:id="rId4"/>
              </a:rPr>
              <a:t>https://www.youtube.com/watch?v=NKUs_cnkHnY</a:t>
            </a:r>
            <a:endParaRPr lang="en-US" sz="1800" dirty="0"/>
          </a:p>
          <a:p>
            <a:endParaRPr lang="en-US" sz="1800" dirty="0"/>
          </a:p>
        </p:txBody>
      </p:sp>
    </p:spTree>
    <p:extLst>
      <p:ext uri="{BB962C8B-B14F-4D97-AF65-F5344CB8AC3E}">
        <p14:creationId xmlns:p14="http://schemas.microsoft.com/office/powerpoint/2010/main" val="957636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CFD71AF-71E9-DF4D-9B7E-13890B5231BD}"/>
              </a:ext>
            </a:extLst>
          </p:cNvPr>
          <p:cNvSpPr>
            <a:spLocks noGrp="1"/>
          </p:cNvSpPr>
          <p:nvPr>
            <p:ph type="title"/>
          </p:nvPr>
        </p:nvSpPr>
        <p:spPr>
          <a:xfrm>
            <a:off x="6412090" y="501651"/>
            <a:ext cx="5174053" cy="1716255"/>
          </a:xfrm>
        </p:spPr>
        <p:txBody>
          <a:bodyPr anchor="b">
            <a:normAutofit/>
          </a:bodyPr>
          <a:lstStyle/>
          <a:p>
            <a:r>
              <a:rPr lang="nl-NL" sz="3200" dirty="0"/>
              <a:t>Waar denken jullie aan als het gaat om volksgezondheid op stage </a:t>
            </a: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Head with Gears">
            <a:extLst>
              <a:ext uri="{FF2B5EF4-FFF2-40B4-BE49-F238E27FC236}">
                <a16:creationId xmlns:a16="http://schemas.microsoft.com/office/drawing/2014/main" id="{4CA208B0-60CF-D2F5-065B-B9A0964143D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sp>
        <p:nvSpPr>
          <p:cNvPr id="3" name="Tijdelijke aanduiding voor inhoud 2">
            <a:extLst>
              <a:ext uri="{FF2B5EF4-FFF2-40B4-BE49-F238E27FC236}">
                <a16:creationId xmlns:a16="http://schemas.microsoft.com/office/drawing/2014/main" id="{D1A90869-EB8F-1B4E-8AAB-C4457382EF2E}"/>
              </a:ext>
            </a:extLst>
          </p:cNvPr>
          <p:cNvSpPr>
            <a:spLocks noGrp="1"/>
          </p:cNvSpPr>
          <p:nvPr>
            <p:ph idx="1"/>
          </p:nvPr>
        </p:nvSpPr>
        <p:spPr>
          <a:xfrm>
            <a:off x="6392583" y="2645922"/>
            <a:ext cx="4434721" cy="3710427"/>
          </a:xfrm>
        </p:spPr>
        <p:txBody>
          <a:bodyPr anchor="t">
            <a:normAutofit/>
          </a:bodyPr>
          <a:lstStyle/>
          <a:p>
            <a:r>
              <a:rPr lang="nl-NL" dirty="0" err="1"/>
              <a:t>Mindmap</a:t>
            </a:r>
            <a:endParaRPr lang="nl-NL" dirty="0"/>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1066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CF0CC2-658D-4A87-9D2E-154B0ABE1B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a:extLst>
              <a:ext uri="{FF2B5EF4-FFF2-40B4-BE49-F238E27FC236}">
                <a16:creationId xmlns:a16="http://schemas.microsoft.com/office/drawing/2014/main" id="{796C2CE2-29C3-4EBD-A8BB-82C6CC0695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0"/>
          </a:xfrm>
          <a:prstGeom prst="rect">
            <a:avLst/>
          </a:prstGeom>
          <a:gradFill flip="none" rotWithShape="1">
            <a:gsLst>
              <a:gs pos="100000">
                <a:schemeClr val="accent4"/>
              </a:gs>
              <a:gs pos="0">
                <a:schemeClr val="accent2"/>
              </a:gs>
            </a:gsLst>
            <a:lin ang="15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Univers"/>
              <a:ea typeface="+mn-ea"/>
              <a:cs typeface="+mn-cs"/>
            </a:endParaRPr>
          </a:p>
        </p:txBody>
      </p:sp>
      <p:pic>
        <p:nvPicPr>
          <p:cNvPr id="5" name="Picture 4" descr="Persoon die handen wast">
            <a:extLst>
              <a:ext uri="{FF2B5EF4-FFF2-40B4-BE49-F238E27FC236}">
                <a16:creationId xmlns:a16="http://schemas.microsoft.com/office/drawing/2014/main" id="{4F63FC1E-5434-54C9-0A86-7A8181B251A4}"/>
              </a:ext>
            </a:extLst>
          </p:cNvPr>
          <p:cNvPicPr>
            <a:picLocks noChangeAspect="1"/>
          </p:cNvPicPr>
          <p:nvPr/>
        </p:nvPicPr>
        <p:blipFill rotWithShape="1">
          <a:blip r:embed="rId2">
            <a:duotone>
              <a:schemeClr val="accent1">
                <a:shade val="45000"/>
                <a:satMod val="135000"/>
              </a:schemeClr>
              <a:prstClr val="white"/>
            </a:duotone>
            <a:alphaModFix amt="35000"/>
          </a:blip>
          <a:srcRect t="8508" b="9674"/>
          <a:stretch/>
        </p:blipFill>
        <p:spPr>
          <a:xfrm>
            <a:off x="20" y="-8877"/>
            <a:ext cx="12191980" cy="6858000"/>
          </a:xfrm>
          <a:prstGeom prst="rect">
            <a:avLst/>
          </a:prstGeom>
        </p:spPr>
      </p:pic>
      <p:sp>
        <p:nvSpPr>
          <p:cNvPr id="2" name="Titel 1">
            <a:extLst>
              <a:ext uri="{FF2B5EF4-FFF2-40B4-BE49-F238E27FC236}">
                <a16:creationId xmlns:a16="http://schemas.microsoft.com/office/drawing/2014/main" id="{2FDBE1FE-6D82-CD44-8373-0BBD441D6488}"/>
              </a:ext>
            </a:extLst>
          </p:cNvPr>
          <p:cNvSpPr>
            <a:spLocks noGrp="1"/>
          </p:cNvSpPr>
          <p:nvPr>
            <p:ph type="title"/>
          </p:nvPr>
        </p:nvSpPr>
        <p:spPr>
          <a:xfrm>
            <a:off x="5846617" y="381935"/>
            <a:ext cx="5366040" cy="2344840"/>
          </a:xfrm>
        </p:spPr>
        <p:txBody>
          <a:bodyPr anchor="b">
            <a:normAutofit/>
          </a:bodyPr>
          <a:lstStyle/>
          <a:p>
            <a:r>
              <a:rPr lang="nl-NL" sz="7200">
                <a:solidFill>
                  <a:srgbClr val="FFFFFF"/>
                </a:solidFill>
              </a:rPr>
              <a:t>Hygiene </a:t>
            </a:r>
          </a:p>
        </p:txBody>
      </p:sp>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9609"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rgbClr val="FFFFFF"/>
          </a:solidFill>
          <a:ln w="77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
        <p:nvSpPr>
          <p:cNvPr id="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6116"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rgbClr val="FFFFFF"/>
          </a:solidFill>
          <a:ln w="51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2748"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rgbClr val="FFFFFF"/>
          </a:solidFill>
          <a:ln w="751"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cxnSp>
        <p:nvCxnSpPr>
          <p:cNvPr id="19" name="Straight Connector">
            <a:extLst>
              <a:ext uri="{FF2B5EF4-FFF2-40B4-BE49-F238E27FC236}">
                <a16:creationId xmlns:a16="http://schemas.microsoft.com/office/drawing/2014/main" id="{BF76EB78-6E9D-49A9-ADC5-7BCCD6F1FD4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23622" y="3610394"/>
            <a:ext cx="0" cy="3238728"/>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6E222E79-729B-AC4B-B8B6-42FA765E50A2}"/>
              </a:ext>
            </a:extLst>
          </p:cNvPr>
          <p:cNvSpPr>
            <a:spLocks noGrp="1"/>
          </p:cNvSpPr>
          <p:nvPr>
            <p:ph idx="1"/>
          </p:nvPr>
        </p:nvSpPr>
        <p:spPr>
          <a:xfrm>
            <a:off x="5846617" y="3175552"/>
            <a:ext cx="5366041" cy="2809114"/>
          </a:xfrm>
        </p:spPr>
        <p:txBody>
          <a:bodyPr anchor="t">
            <a:normAutofit/>
          </a:bodyPr>
          <a:lstStyle/>
          <a:p>
            <a:r>
              <a:rPr lang="nl-NL" sz="3600" dirty="0">
                <a:solidFill>
                  <a:srgbClr val="FFFFFF"/>
                </a:solidFill>
              </a:rPr>
              <a:t>Paraveterinair zijn is ook…</a:t>
            </a:r>
          </a:p>
          <a:p>
            <a:endParaRPr lang="nl-NL" sz="3600" dirty="0">
              <a:solidFill>
                <a:srgbClr val="FFFFFF"/>
              </a:solidFill>
            </a:endParaRPr>
          </a:p>
          <a:p>
            <a:r>
              <a:rPr lang="nl-NL" sz="3600" dirty="0">
                <a:solidFill>
                  <a:srgbClr val="FFFFFF"/>
                </a:solidFill>
              </a:rPr>
              <a:t>Schoonmaken :) </a:t>
            </a:r>
          </a:p>
        </p:txBody>
      </p:sp>
    </p:spTree>
    <p:extLst>
      <p:ext uri="{BB962C8B-B14F-4D97-AF65-F5344CB8AC3E}">
        <p14:creationId xmlns:p14="http://schemas.microsoft.com/office/powerpoint/2010/main" val="1052833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 name="Titel 1">
            <a:extLst>
              <a:ext uri="{FF2B5EF4-FFF2-40B4-BE49-F238E27FC236}">
                <a16:creationId xmlns:a16="http://schemas.microsoft.com/office/drawing/2014/main" id="{26795CB8-0354-4147-B941-E4C90001D2CE}"/>
              </a:ext>
            </a:extLst>
          </p:cNvPr>
          <p:cNvSpPr>
            <a:spLocks noGrp="1"/>
          </p:cNvSpPr>
          <p:nvPr>
            <p:ph type="title"/>
          </p:nvPr>
        </p:nvSpPr>
        <p:spPr>
          <a:xfrm>
            <a:off x="1245072" y="1289765"/>
            <a:ext cx="3651101" cy="4270963"/>
          </a:xfrm>
        </p:spPr>
        <p:txBody>
          <a:bodyPr anchor="ctr">
            <a:normAutofit/>
          </a:bodyPr>
          <a:lstStyle/>
          <a:p>
            <a:pPr algn="ctr"/>
            <a:r>
              <a:rPr lang="nl-NL" sz="6100">
                <a:solidFill>
                  <a:schemeClr val="bg1"/>
                </a:solidFill>
              </a:rPr>
              <a:t>Waarom Hygiëne? </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Tijdelijke aanduiding voor inhoud 2">
            <a:extLst>
              <a:ext uri="{FF2B5EF4-FFF2-40B4-BE49-F238E27FC236}">
                <a16:creationId xmlns:a16="http://schemas.microsoft.com/office/drawing/2014/main" id="{250472A7-301D-D748-AB36-312C53E88F62}"/>
              </a:ext>
            </a:extLst>
          </p:cNvPr>
          <p:cNvSpPr>
            <a:spLocks noGrp="1"/>
          </p:cNvSpPr>
          <p:nvPr>
            <p:ph idx="1"/>
          </p:nvPr>
        </p:nvSpPr>
        <p:spPr>
          <a:xfrm>
            <a:off x="6397039" y="381935"/>
            <a:ext cx="4685916" cy="5974415"/>
          </a:xfrm>
        </p:spPr>
        <p:txBody>
          <a:bodyPr anchor="ctr">
            <a:normAutofit/>
          </a:bodyPr>
          <a:lstStyle/>
          <a:p>
            <a:r>
              <a:rPr lang="nl-NL" dirty="0"/>
              <a:t>Dierziekte preventie</a:t>
            </a:r>
          </a:p>
          <a:p>
            <a:pPr marL="0" indent="0">
              <a:buNone/>
            </a:pPr>
            <a:endParaRPr lang="nl-NL" dirty="0"/>
          </a:p>
          <a:p>
            <a:r>
              <a:rPr lang="nl-NL" dirty="0"/>
              <a:t>Volksgezondheid</a:t>
            </a:r>
          </a:p>
          <a:p>
            <a:pPr marL="0" indent="0">
              <a:buNone/>
            </a:pPr>
            <a:endParaRPr lang="nl-NL" dirty="0"/>
          </a:p>
          <a:p>
            <a:r>
              <a:rPr lang="nl-NL" dirty="0"/>
              <a:t>Efficiëntie</a:t>
            </a:r>
          </a:p>
          <a:p>
            <a:pPr marL="0" indent="0">
              <a:buNone/>
            </a:pPr>
            <a:endParaRPr lang="nl-NL" dirty="0"/>
          </a:p>
          <a:p>
            <a:r>
              <a:rPr lang="nl-NL" dirty="0"/>
              <a:t>Kwaliteit </a:t>
            </a:r>
          </a:p>
          <a:p>
            <a:pPr marL="0" indent="0">
              <a:buNone/>
            </a:pPr>
            <a:endParaRPr lang="nl-NL" dirty="0"/>
          </a:p>
          <a:p>
            <a:r>
              <a:rPr lang="nl-NL" dirty="0"/>
              <a:t>Productaansprakelijkheid </a:t>
            </a:r>
          </a:p>
          <a:p>
            <a:endParaRPr lang="nl-NL" sz="1800" dirty="0"/>
          </a:p>
          <a:p>
            <a:pPr marL="0" indent="0">
              <a:buNone/>
            </a:pPr>
            <a:endParaRPr lang="nl-NL" sz="1800" dirty="0"/>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3702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 calcmode="lin" valueType="num">
                                      <p:cBhvr additive="base">
                                        <p:cTn id="2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693353A-DE6F-4F45-AA9B-7692DE911BD8}"/>
              </a:ext>
            </a:extLst>
          </p:cNvPr>
          <p:cNvSpPr>
            <a:spLocks noGrp="1"/>
          </p:cNvSpPr>
          <p:nvPr>
            <p:ph type="title"/>
          </p:nvPr>
        </p:nvSpPr>
        <p:spPr>
          <a:xfrm>
            <a:off x="1188069" y="381935"/>
            <a:ext cx="4008583" cy="5974414"/>
          </a:xfrm>
        </p:spPr>
        <p:txBody>
          <a:bodyPr anchor="ctr">
            <a:normAutofit/>
          </a:bodyPr>
          <a:lstStyle/>
          <a:p>
            <a:r>
              <a:rPr lang="nl-NL" sz="5000" dirty="0">
                <a:solidFill>
                  <a:schemeClr val="bg1"/>
                </a:solidFill>
              </a:rPr>
              <a:t>Verschillen reinigen en ontsmetten </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bg1"/>
          </a:solid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bg1"/>
          </a:solidFill>
          <a:ln w="516"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bg1"/>
          </a:solidFill>
          <a:ln w="751" cap="flat">
            <a:noFill/>
            <a:prstDash val="solid"/>
            <a:miter/>
          </a:ln>
        </p:spPr>
        <p:txBody>
          <a:bodyPr rtlCol="0" anchor="ctr"/>
          <a:lstStyle/>
          <a:p>
            <a:endParaRPr lang="en-US"/>
          </a:p>
        </p:txBody>
      </p:sp>
      <p:sp>
        <p:nvSpPr>
          <p:cNvPr id="3" name="Tijdelijke aanduiding voor inhoud 2">
            <a:extLst>
              <a:ext uri="{FF2B5EF4-FFF2-40B4-BE49-F238E27FC236}">
                <a16:creationId xmlns:a16="http://schemas.microsoft.com/office/drawing/2014/main" id="{3C87719C-EA97-894E-B344-BB8C4E355D45}"/>
              </a:ext>
            </a:extLst>
          </p:cNvPr>
          <p:cNvSpPr>
            <a:spLocks noGrp="1"/>
          </p:cNvSpPr>
          <p:nvPr>
            <p:ph idx="1"/>
          </p:nvPr>
        </p:nvSpPr>
        <p:spPr>
          <a:xfrm>
            <a:off x="6096000" y="381935"/>
            <a:ext cx="4986955" cy="5974415"/>
          </a:xfrm>
        </p:spPr>
        <p:txBody>
          <a:bodyPr anchor="ctr">
            <a:normAutofit/>
          </a:bodyPr>
          <a:lstStyle/>
          <a:p>
            <a:r>
              <a:rPr lang="nl-NL" sz="2400" dirty="0"/>
              <a:t>Reinigen</a:t>
            </a:r>
          </a:p>
          <a:p>
            <a:pPr lvl="1"/>
            <a:r>
              <a:rPr lang="nl-NL" dirty="0"/>
              <a:t>Verwijderen organisch materiaal</a:t>
            </a:r>
          </a:p>
          <a:p>
            <a:pPr lvl="1"/>
            <a:r>
              <a:rPr lang="nl-NL" dirty="0"/>
              <a:t>Mest, urine, bloed, melk, voedselresten </a:t>
            </a:r>
            <a:r>
              <a:rPr lang="nl-NL" dirty="0" err="1"/>
              <a:t>etc</a:t>
            </a:r>
            <a:endParaRPr lang="nl-NL" dirty="0"/>
          </a:p>
          <a:p>
            <a:pPr lvl="1"/>
            <a:r>
              <a:rPr lang="nl-NL" dirty="0"/>
              <a:t>75% van ziektekiemen zijn weg</a:t>
            </a:r>
          </a:p>
          <a:p>
            <a:pPr lvl="1"/>
            <a:endParaRPr lang="nl-NL" dirty="0"/>
          </a:p>
          <a:p>
            <a:r>
              <a:rPr lang="nl-NL" sz="2400" dirty="0"/>
              <a:t>Ontsmetten </a:t>
            </a:r>
          </a:p>
          <a:p>
            <a:pPr lvl="1"/>
            <a:r>
              <a:rPr lang="nl-NL" dirty="0"/>
              <a:t>Het doden van ziektekiemen</a:t>
            </a:r>
          </a:p>
          <a:p>
            <a:pPr lvl="1"/>
            <a:r>
              <a:rPr lang="nl-NL" dirty="0"/>
              <a:t>Bacteriën, schimmels, virussen</a:t>
            </a:r>
          </a:p>
          <a:p>
            <a:pPr lvl="1"/>
            <a:endParaRPr lang="nl-NL" dirty="0"/>
          </a:p>
          <a:p>
            <a:pPr marL="457200" lvl="1" indent="0">
              <a:buNone/>
            </a:pPr>
            <a:endParaRPr lang="nl-NL" sz="1800" dirty="0"/>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4394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D2C161-D37B-2743-80B8-EA1D720BCE28}"/>
              </a:ext>
            </a:extLst>
          </p:cNvPr>
          <p:cNvSpPr>
            <a:spLocks noGrp="1"/>
          </p:cNvSpPr>
          <p:nvPr>
            <p:ph type="title"/>
          </p:nvPr>
        </p:nvSpPr>
        <p:spPr/>
        <p:txBody>
          <a:bodyPr/>
          <a:lstStyle/>
          <a:p>
            <a:r>
              <a:rPr lang="nl-NL" dirty="0"/>
              <a:t>Persoonlijke hygiëne</a:t>
            </a:r>
          </a:p>
        </p:txBody>
      </p:sp>
      <p:sp>
        <p:nvSpPr>
          <p:cNvPr id="3" name="Tijdelijke aanduiding voor inhoud 2">
            <a:extLst>
              <a:ext uri="{FF2B5EF4-FFF2-40B4-BE49-F238E27FC236}">
                <a16:creationId xmlns:a16="http://schemas.microsoft.com/office/drawing/2014/main" id="{CB0480A8-D228-B740-A497-C2BBC46BB2DC}"/>
              </a:ext>
            </a:extLst>
          </p:cNvPr>
          <p:cNvSpPr>
            <a:spLocks noGrp="1"/>
          </p:cNvSpPr>
          <p:nvPr>
            <p:ph idx="1"/>
          </p:nvPr>
        </p:nvSpPr>
        <p:spPr/>
        <p:txBody>
          <a:bodyPr/>
          <a:lstStyle/>
          <a:p>
            <a:pPr marL="514350" indent="-514350">
              <a:buAutoNum type="arabicPeriod"/>
            </a:pPr>
            <a:r>
              <a:rPr lang="nl-NL" dirty="0"/>
              <a:t>Steek je haren op</a:t>
            </a:r>
          </a:p>
          <a:p>
            <a:pPr marL="514350" indent="-514350">
              <a:buAutoNum type="arabicPeriod"/>
            </a:pPr>
            <a:r>
              <a:rPr lang="nl-NL" dirty="0"/>
              <a:t>Houd je nagels kort</a:t>
            </a:r>
          </a:p>
          <a:p>
            <a:pPr marL="514350" indent="-514350">
              <a:buAutoNum type="arabicPeriod"/>
            </a:pPr>
            <a:r>
              <a:rPr lang="nl-NL" dirty="0"/>
              <a:t>Was je handen met water en zeep</a:t>
            </a:r>
          </a:p>
          <a:p>
            <a:pPr marL="514350" indent="-514350">
              <a:buAutoNum type="arabicPeriod"/>
            </a:pPr>
            <a:r>
              <a:rPr lang="nl-NL" dirty="0"/>
              <a:t>Draag geen sieraden tijdens het werk</a:t>
            </a:r>
          </a:p>
          <a:p>
            <a:pPr marL="514350" indent="-514350">
              <a:buAutoNum type="arabicPeriod"/>
            </a:pPr>
            <a:r>
              <a:rPr lang="nl-NL" dirty="0"/>
              <a:t>Draag werkkleding</a:t>
            </a:r>
          </a:p>
          <a:p>
            <a:pPr marL="514350" indent="-514350">
              <a:buAutoNum type="arabicPeriod"/>
            </a:pPr>
            <a:r>
              <a:rPr lang="nl-NL" dirty="0"/>
              <a:t>Draag schoenen met weinig profiel</a:t>
            </a:r>
          </a:p>
        </p:txBody>
      </p:sp>
    </p:spTree>
    <p:extLst>
      <p:ext uri="{BB962C8B-B14F-4D97-AF65-F5344CB8AC3E}">
        <p14:creationId xmlns:p14="http://schemas.microsoft.com/office/powerpoint/2010/main" val="893903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 name="Titel 1">
            <a:extLst>
              <a:ext uri="{FF2B5EF4-FFF2-40B4-BE49-F238E27FC236}">
                <a16:creationId xmlns:a16="http://schemas.microsoft.com/office/drawing/2014/main" id="{EC768B9D-9D85-3048-9D25-73F1CFC9CF81}"/>
              </a:ext>
            </a:extLst>
          </p:cNvPr>
          <p:cNvSpPr>
            <a:spLocks noGrp="1"/>
          </p:cNvSpPr>
          <p:nvPr>
            <p:ph type="title"/>
          </p:nvPr>
        </p:nvSpPr>
        <p:spPr>
          <a:xfrm>
            <a:off x="1245072" y="1289765"/>
            <a:ext cx="3651101" cy="4270963"/>
          </a:xfrm>
        </p:spPr>
        <p:txBody>
          <a:bodyPr anchor="ctr">
            <a:normAutofit/>
          </a:bodyPr>
          <a:lstStyle/>
          <a:p>
            <a:pPr algn="ctr"/>
            <a:r>
              <a:rPr lang="nl-NL" sz="2900" dirty="0" err="1">
                <a:solidFill>
                  <a:schemeClr val="bg1"/>
                </a:solidFill>
              </a:rPr>
              <a:t>Meldingsplichtige</a:t>
            </a:r>
            <a:r>
              <a:rPr lang="nl-NL" sz="2900" dirty="0">
                <a:solidFill>
                  <a:schemeClr val="bg1"/>
                </a:solidFill>
              </a:rPr>
              <a:t>/ aangifteplichtige ziektes </a:t>
            </a:r>
          </a:p>
        </p:txBody>
      </p:sp>
      <p:sp>
        <p:nvSpPr>
          <p:cNvPr id="2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2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Tijdelijke aanduiding voor inhoud 2">
            <a:extLst>
              <a:ext uri="{FF2B5EF4-FFF2-40B4-BE49-F238E27FC236}">
                <a16:creationId xmlns:a16="http://schemas.microsoft.com/office/drawing/2014/main" id="{7172E5E7-85AA-B145-8DB7-E9617A434C32}"/>
              </a:ext>
            </a:extLst>
          </p:cNvPr>
          <p:cNvSpPr>
            <a:spLocks noGrp="1"/>
          </p:cNvSpPr>
          <p:nvPr>
            <p:ph idx="1"/>
          </p:nvPr>
        </p:nvSpPr>
        <p:spPr>
          <a:xfrm>
            <a:off x="6397039" y="381935"/>
            <a:ext cx="4685916" cy="5974415"/>
          </a:xfrm>
        </p:spPr>
        <p:txBody>
          <a:bodyPr anchor="ctr">
            <a:normAutofit/>
          </a:bodyPr>
          <a:lstStyle/>
          <a:p>
            <a:r>
              <a:rPr lang="nl-NL" sz="3200" dirty="0"/>
              <a:t>Hebben we eerder behandeld!</a:t>
            </a:r>
          </a:p>
          <a:p>
            <a:endParaRPr lang="nl-NL" sz="3200" dirty="0"/>
          </a:p>
          <a:p>
            <a:r>
              <a:rPr lang="nl-NL" sz="3200" dirty="0"/>
              <a:t>Wat was het ook alweer? </a:t>
            </a:r>
          </a:p>
          <a:p>
            <a:endParaRPr lang="nl-NL" sz="3200" dirty="0"/>
          </a:p>
          <a:p>
            <a:pPr marL="0" indent="0">
              <a:buNone/>
            </a:pPr>
            <a:endParaRPr lang="nl-NL" sz="1800" dirty="0"/>
          </a:p>
        </p:txBody>
      </p:sp>
      <p:sp>
        <p:nvSpPr>
          <p:cNvPr id="2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26"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6223818"/>
      </p:ext>
    </p:extLst>
  </p:cSld>
  <p:clrMapOvr>
    <a:masterClrMapping/>
  </p:clrMapOvr>
</p:sld>
</file>

<file path=ppt/theme/theme1.xml><?xml version="1.0" encoding="utf-8"?>
<a:theme xmlns:a="http://schemas.openxmlformats.org/drawingml/2006/main" name="GradientVTI">
  <a:themeElements>
    <a:clrScheme name="Office">
      <a:dk1>
        <a:srgbClr val="000000"/>
      </a:dk1>
      <a:lt1>
        <a:srgbClr val="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Univers">
      <a:majorFont>
        <a:latin typeface="Univers"/>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docProps/app.xml><?xml version="1.0" encoding="utf-8"?>
<Properties xmlns="http://schemas.openxmlformats.org/officeDocument/2006/extended-properties" xmlns:vt="http://schemas.openxmlformats.org/officeDocument/2006/docPropsVTypes">
  <TotalTime>27</TotalTime>
  <Words>349</Words>
  <Application>Microsoft Office PowerPoint</Application>
  <PresentationFormat>Breedbeeld</PresentationFormat>
  <Paragraphs>66</Paragraphs>
  <Slides>13</Slides>
  <Notes>0</Notes>
  <HiddenSlides>0</HiddenSlides>
  <MMClips>1</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13</vt:i4>
      </vt:variant>
    </vt:vector>
  </HeadingPairs>
  <TitlesOfParts>
    <vt:vector size="16" baseType="lpstr">
      <vt:lpstr>Arial</vt:lpstr>
      <vt:lpstr>Univers</vt:lpstr>
      <vt:lpstr>GradientVTI</vt:lpstr>
      <vt:lpstr>Volksgezondheid en meldplicht</vt:lpstr>
      <vt:lpstr>Lesdoelen </vt:lpstr>
      <vt:lpstr>Introductiefilmpje </vt:lpstr>
      <vt:lpstr>Waar denken jullie aan als het gaat om volksgezondheid op stage </vt:lpstr>
      <vt:lpstr>Hygiene </vt:lpstr>
      <vt:lpstr>Waarom Hygiëne? </vt:lpstr>
      <vt:lpstr>Verschillen reinigen en ontsmetten </vt:lpstr>
      <vt:lpstr>Persoonlijke hygiëne</vt:lpstr>
      <vt:lpstr>Meldingsplichtige/ aangifteplichtige ziektes </vt:lpstr>
      <vt:lpstr>Meldingsplichtige/aangifteplichtige ziektes:</vt:lpstr>
      <vt:lpstr>Opdracht </vt:lpstr>
      <vt:lpstr>Lesdoelen </vt:lpstr>
      <vt:lpstr>Tot volgende week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Volksgezondheid en meldplicht</dc:title>
  <dc:creator>Straten, Maxime van</dc:creator>
  <cp:lastModifiedBy>Cristel Dorenbusch</cp:lastModifiedBy>
  <cp:revision>1</cp:revision>
  <dcterms:created xsi:type="dcterms:W3CDTF">2022-04-11T04:55:11Z</dcterms:created>
  <dcterms:modified xsi:type="dcterms:W3CDTF">2022-05-08T18:45:32Z</dcterms:modified>
</cp:coreProperties>
</file>