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8" r:id="rId3"/>
    <p:sldId id="282" r:id="rId4"/>
    <p:sldId id="296" r:id="rId5"/>
    <p:sldId id="336" r:id="rId6"/>
    <p:sldId id="328" r:id="rId7"/>
    <p:sldId id="309" r:id="rId8"/>
    <p:sldId id="363" r:id="rId9"/>
    <p:sldId id="364" r:id="rId10"/>
    <p:sldId id="366" r:id="rId11"/>
    <p:sldId id="339" r:id="rId12"/>
    <p:sldId id="337" r:id="rId13"/>
    <p:sldId id="341" r:id="rId14"/>
    <p:sldId id="350" r:id="rId15"/>
    <p:sldId id="353" r:id="rId16"/>
    <p:sldId id="354" r:id="rId17"/>
    <p:sldId id="351" r:id="rId18"/>
    <p:sldId id="342" r:id="rId19"/>
    <p:sldId id="352" r:id="rId20"/>
    <p:sldId id="355" r:id="rId21"/>
    <p:sldId id="356" r:id="rId22"/>
    <p:sldId id="343" r:id="rId23"/>
    <p:sldId id="357" r:id="rId24"/>
    <p:sldId id="358" r:id="rId25"/>
    <p:sldId id="359" r:id="rId26"/>
    <p:sldId id="360" r:id="rId27"/>
    <p:sldId id="361" r:id="rId28"/>
    <p:sldId id="344" r:id="rId29"/>
    <p:sldId id="345" r:id="rId30"/>
    <p:sldId id="347" r:id="rId31"/>
    <p:sldId id="348" r:id="rId32"/>
    <p:sldId id="349" r:id="rId33"/>
    <p:sldId id="362"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69BE0D-1142-4358-9A31-A1831404CE00}" v="10" dt="2022-04-03T19:19:57.917"/>
    <p1510:client id="{E75C3540-8BB6-CDC8-A4F1-2D4202A638A3}" v="1211" dt="2022-04-03T20:07:14.37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Lagas" userId="dc19a49f-3731-4ec5-b698-cc42c7c8f0e3" providerId="ADAL" clId="{6669BE0D-1142-4358-9A31-A1831404CE00}"/>
    <pc:docChg chg="undo redo custSel addSld delSld modSld sldOrd">
      <pc:chgData name="Tim Lagas" userId="dc19a49f-3731-4ec5-b698-cc42c7c8f0e3" providerId="ADAL" clId="{6669BE0D-1142-4358-9A31-A1831404CE00}" dt="2022-04-03T19:21:49.078" v="1680" actId="47"/>
      <pc:docMkLst>
        <pc:docMk/>
      </pc:docMkLst>
      <pc:sldChg chg="addSp delSp modSp mod delAnim">
        <pc:chgData name="Tim Lagas" userId="dc19a49f-3731-4ec5-b698-cc42c7c8f0e3" providerId="ADAL" clId="{6669BE0D-1142-4358-9A31-A1831404CE00}" dt="2022-04-03T18:50:04.132" v="77" actId="20577"/>
        <pc:sldMkLst>
          <pc:docMk/>
          <pc:sldMk cId="2625556408" sldId="309"/>
        </pc:sldMkLst>
        <pc:spChg chg="del mod">
          <ac:chgData name="Tim Lagas" userId="dc19a49f-3731-4ec5-b698-cc42c7c8f0e3" providerId="ADAL" clId="{6669BE0D-1142-4358-9A31-A1831404CE00}" dt="2022-04-03T18:43:44.466" v="3"/>
          <ac:spMkLst>
            <pc:docMk/>
            <pc:sldMk cId="2625556408" sldId="309"/>
            <ac:spMk id="4" creationId="{6B6F6F51-C3E5-4025-875A-89096B268338}"/>
          </ac:spMkLst>
        </pc:spChg>
        <pc:spChg chg="add mod">
          <ac:chgData name="Tim Lagas" userId="dc19a49f-3731-4ec5-b698-cc42c7c8f0e3" providerId="ADAL" clId="{6669BE0D-1142-4358-9A31-A1831404CE00}" dt="2022-04-03T18:50:04.132" v="77" actId="20577"/>
          <ac:spMkLst>
            <pc:docMk/>
            <pc:sldMk cId="2625556408" sldId="309"/>
            <ac:spMk id="7" creationId="{E2904AE3-4C92-4C39-9B66-E0A7C0B60631}"/>
          </ac:spMkLst>
        </pc:spChg>
        <pc:picChg chg="del">
          <ac:chgData name="Tim Lagas" userId="dc19a49f-3731-4ec5-b698-cc42c7c8f0e3" providerId="ADAL" clId="{6669BE0D-1142-4358-9A31-A1831404CE00}" dt="2022-04-03T18:43:44.466" v="1" actId="478"/>
          <ac:picMkLst>
            <pc:docMk/>
            <pc:sldMk cId="2625556408" sldId="309"/>
            <ac:picMk id="5" creationId="{D02ADA9E-A17F-4320-8C3B-C2BECE79AEA6}"/>
          </ac:picMkLst>
        </pc:picChg>
      </pc:sldChg>
      <pc:sldChg chg="addSp modSp mod">
        <pc:chgData name="Tim Lagas" userId="dc19a49f-3731-4ec5-b698-cc42c7c8f0e3" providerId="ADAL" clId="{6669BE0D-1142-4358-9A31-A1831404CE00}" dt="2022-04-03T18:58:29.595" v="806" actId="1076"/>
        <pc:sldMkLst>
          <pc:docMk/>
          <pc:sldMk cId="3894167634" sldId="337"/>
        </pc:sldMkLst>
        <pc:spChg chg="mod">
          <ac:chgData name="Tim Lagas" userId="dc19a49f-3731-4ec5-b698-cc42c7c8f0e3" providerId="ADAL" clId="{6669BE0D-1142-4358-9A31-A1831404CE00}" dt="2022-04-03T18:54:56.509" v="766"/>
          <ac:spMkLst>
            <pc:docMk/>
            <pc:sldMk cId="3894167634" sldId="337"/>
            <ac:spMk id="3" creationId="{064DB34D-64F3-4297-A988-2E713F74D02A}"/>
          </ac:spMkLst>
        </pc:spChg>
        <pc:spChg chg="add mod">
          <ac:chgData name="Tim Lagas" userId="dc19a49f-3731-4ec5-b698-cc42c7c8f0e3" providerId="ADAL" clId="{6669BE0D-1142-4358-9A31-A1831404CE00}" dt="2022-04-03T18:58:27.739" v="805" actId="14100"/>
          <ac:spMkLst>
            <pc:docMk/>
            <pc:sldMk cId="3894167634" sldId="337"/>
            <ac:spMk id="5" creationId="{82B960C1-B33D-4F3E-91A9-EA14E394F712}"/>
          </ac:spMkLst>
        </pc:spChg>
        <pc:picChg chg="add mod">
          <ac:chgData name="Tim Lagas" userId="dc19a49f-3731-4ec5-b698-cc42c7c8f0e3" providerId="ADAL" clId="{6669BE0D-1142-4358-9A31-A1831404CE00}" dt="2022-04-03T18:58:29.595" v="806" actId="1076"/>
          <ac:picMkLst>
            <pc:docMk/>
            <pc:sldMk cId="3894167634" sldId="337"/>
            <ac:picMk id="4" creationId="{5FFF50F4-55E0-42E4-9C49-75B376AAED2A}"/>
          </ac:picMkLst>
        </pc:picChg>
      </pc:sldChg>
      <pc:sldChg chg="modSp mod ord">
        <pc:chgData name="Tim Lagas" userId="dc19a49f-3731-4ec5-b698-cc42c7c8f0e3" providerId="ADAL" clId="{6669BE0D-1142-4358-9A31-A1831404CE00}" dt="2022-04-03T18:56:25.998" v="798" actId="20577"/>
        <pc:sldMkLst>
          <pc:docMk/>
          <pc:sldMk cId="3786840981" sldId="339"/>
        </pc:sldMkLst>
        <pc:spChg chg="mod">
          <ac:chgData name="Tim Lagas" userId="dc19a49f-3731-4ec5-b698-cc42c7c8f0e3" providerId="ADAL" clId="{6669BE0D-1142-4358-9A31-A1831404CE00}" dt="2022-04-03T18:56:25.998" v="798" actId="20577"/>
          <ac:spMkLst>
            <pc:docMk/>
            <pc:sldMk cId="3786840981" sldId="339"/>
            <ac:spMk id="3" creationId="{064DB34D-64F3-4297-A988-2E713F74D02A}"/>
          </ac:spMkLst>
        </pc:spChg>
      </pc:sldChg>
      <pc:sldChg chg="delSp modSp mod">
        <pc:chgData name="Tim Lagas" userId="dc19a49f-3731-4ec5-b698-cc42c7c8f0e3" providerId="ADAL" clId="{6669BE0D-1142-4358-9A31-A1831404CE00}" dt="2022-04-03T18:49:10.276" v="9"/>
        <pc:sldMkLst>
          <pc:docMk/>
          <pc:sldMk cId="3175179749" sldId="340"/>
        </pc:sldMkLst>
        <pc:spChg chg="del mod">
          <ac:chgData name="Tim Lagas" userId="dc19a49f-3731-4ec5-b698-cc42c7c8f0e3" providerId="ADAL" clId="{6669BE0D-1142-4358-9A31-A1831404CE00}" dt="2022-04-03T18:49:10.276" v="9"/>
          <ac:spMkLst>
            <pc:docMk/>
            <pc:sldMk cId="3175179749" sldId="340"/>
            <ac:spMk id="4" creationId="{6B6F6F51-C3E5-4025-875A-89096B268338}"/>
          </ac:spMkLst>
        </pc:spChg>
      </pc:sldChg>
      <pc:sldChg chg="modSp new mod">
        <pc:chgData name="Tim Lagas" userId="dc19a49f-3731-4ec5-b698-cc42c7c8f0e3" providerId="ADAL" clId="{6669BE0D-1142-4358-9A31-A1831404CE00}" dt="2022-04-03T19:00:15.388" v="856" actId="20577"/>
        <pc:sldMkLst>
          <pc:docMk/>
          <pc:sldMk cId="3140163062" sldId="341"/>
        </pc:sldMkLst>
        <pc:spChg chg="mod">
          <ac:chgData name="Tim Lagas" userId="dc19a49f-3731-4ec5-b698-cc42c7c8f0e3" providerId="ADAL" clId="{6669BE0D-1142-4358-9A31-A1831404CE00}" dt="2022-04-03T19:00:15.388" v="856" actId="20577"/>
          <ac:spMkLst>
            <pc:docMk/>
            <pc:sldMk cId="3140163062" sldId="341"/>
            <ac:spMk id="2" creationId="{FEEC6B64-2784-45B8-9C1E-D5B0B531E3D6}"/>
          </ac:spMkLst>
        </pc:spChg>
        <pc:spChg chg="mod">
          <ac:chgData name="Tim Lagas" userId="dc19a49f-3731-4ec5-b698-cc42c7c8f0e3" providerId="ADAL" clId="{6669BE0D-1142-4358-9A31-A1831404CE00}" dt="2022-04-03T18:59:55.148" v="846" actId="5793"/>
          <ac:spMkLst>
            <pc:docMk/>
            <pc:sldMk cId="3140163062" sldId="341"/>
            <ac:spMk id="3" creationId="{05B0AD5A-E97C-4240-BD37-BC478BA2F209}"/>
          </ac:spMkLst>
        </pc:spChg>
      </pc:sldChg>
      <pc:sldChg chg="modSp add mod">
        <pc:chgData name="Tim Lagas" userId="dc19a49f-3731-4ec5-b698-cc42c7c8f0e3" providerId="ADAL" clId="{6669BE0D-1142-4358-9A31-A1831404CE00}" dt="2022-04-03T19:00:19.307" v="860" actId="5793"/>
        <pc:sldMkLst>
          <pc:docMk/>
          <pc:sldMk cId="1752558046" sldId="342"/>
        </pc:sldMkLst>
        <pc:spChg chg="mod">
          <ac:chgData name="Tim Lagas" userId="dc19a49f-3731-4ec5-b698-cc42c7c8f0e3" providerId="ADAL" clId="{6669BE0D-1142-4358-9A31-A1831404CE00}" dt="2022-04-03T19:00:13.589" v="855" actId="20577"/>
          <ac:spMkLst>
            <pc:docMk/>
            <pc:sldMk cId="1752558046" sldId="342"/>
            <ac:spMk id="2" creationId="{FEEC6B64-2784-45B8-9C1E-D5B0B531E3D6}"/>
          </ac:spMkLst>
        </pc:spChg>
        <pc:spChg chg="mod">
          <ac:chgData name="Tim Lagas" userId="dc19a49f-3731-4ec5-b698-cc42c7c8f0e3" providerId="ADAL" clId="{6669BE0D-1142-4358-9A31-A1831404CE00}" dt="2022-04-03T19:00:19.307" v="860" actId="5793"/>
          <ac:spMkLst>
            <pc:docMk/>
            <pc:sldMk cId="1752558046" sldId="342"/>
            <ac:spMk id="3" creationId="{05B0AD5A-E97C-4240-BD37-BC478BA2F209}"/>
          </ac:spMkLst>
        </pc:spChg>
      </pc:sldChg>
      <pc:sldChg chg="modSp add mod">
        <pc:chgData name="Tim Lagas" userId="dc19a49f-3731-4ec5-b698-cc42c7c8f0e3" providerId="ADAL" clId="{6669BE0D-1142-4358-9A31-A1831404CE00}" dt="2022-04-03T19:00:30.533" v="864"/>
        <pc:sldMkLst>
          <pc:docMk/>
          <pc:sldMk cId="1131035571" sldId="343"/>
        </pc:sldMkLst>
        <pc:spChg chg="mod">
          <ac:chgData name="Tim Lagas" userId="dc19a49f-3731-4ec5-b698-cc42c7c8f0e3" providerId="ADAL" clId="{6669BE0D-1142-4358-9A31-A1831404CE00}" dt="2022-04-03T19:00:30.533" v="864"/>
          <ac:spMkLst>
            <pc:docMk/>
            <pc:sldMk cId="1131035571" sldId="343"/>
            <ac:spMk id="2" creationId="{FEEC6B64-2784-45B8-9C1E-D5B0B531E3D6}"/>
          </ac:spMkLst>
        </pc:spChg>
      </pc:sldChg>
      <pc:sldChg chg="addSp modSp add mod">
        <pc:chgData name="Tim Lagas" userId="dc19a49f-3731-4ec5-b698-cc42c7c8f0e3" providerId="ADAL" clId="{6669BE0D-1142-4358-9A31-A1831404CE00}" dt="2022-04-03T19:04:55.696" v="1252" actId="20577"/>
        <pc:sldMkLst>
          <pc:docMk/>
          <pc:sldMk cId="2771109169" sldId="344"/>
        </pc:sldMkLst>
        <pc:spChg chg="mod">
          <ac:chgData name="Tim Lagas" userId="dc19a49f-3731-4ec5-b698-cc42c7c8f0e3" providerId="ADAL" clId="{6669BE0D-1142-4358-9A31-A1831404CE00}" dt="2022-04-03T19:02:29.067" v="1117" actId="20577"/>
          <ac:spMkLst>
            <pc:docMk/>
            <pc:sldMk cId="2771109169" sldId="344"/>
            <ac:spMk id="2" creationId="{FEEC6B64-2784-45B8-9C1E-D5B0B531E3D6}"/>
          </ac:spMkLst>
        </pc:spChg>
        <pc:spChg chg="mod">
          <ac:chgData name="Tim Lagas" userId="dc19a49f-3731-4ec5-b698-cc42c7c8f0e3" providerId="ADAL" clId="{6669BE0D-1142-4358-9A31-A1831404CE00}" dt="2022-04-03T19:04:55.696" v="1252" actId="20577"/>
          <ac:spMkLst>
            <pc:docMk/>
            <pc:sldMk cId="2771109169" sldId="344"/>
            <ac:spMk id="3" creationId="{05B0AD5A-E97C-4240-BD37-BC478BA2F209}"/>
          </ac:spMkLst>
        </pc:spChg>
        <pc:picChg chg="add mod">
          <ac:chgData name="Tim Lagas" userId="dc19a49f-3731-4ec5-b698-cc42c7c8f0e3" providerId="ADAL" clId="{6669BE0D-1142-4358-9A31-A1831404CE00}" dt="2022-04-03T19:04:31.071" v="1222" actId="1076"/>
          <ac:picMkLst>
            <pc:docMk/>
            <pc:sldMk cId="2771109169" sldId="344"/>
            <ac:picMk id="4" creationId="{36420345-44D5-4420-8180-3A8D9BB01AB8}"/>
          </ac:picMkLst>
        </pc:picChg>
      </pc:sldChg>
      <pc:sldChg chg="addSp delSp modSp add mod">
        <pc:chgData name="Tim Lagas" userId="dc19a49f-3731-4ec5-b698-cc42c7c8f0e3" providerId="ADAL" clId="{6669BE0D-1142-4358-9A31-A1831404CE00}" dt="2022-04-03T19:04:21.639" v="1218" actId="21"/>
        <pc:sldMkLst>
          <pc:docMk/>
          <pc:sldMk cId="3077449119" sldId="345"/>
        </pc:sldMkLst>
        <pc:spChg chg="mod">
          <ac:chgData name="Tim Lagas" userId="dc19a49f-3731-4ec5-b698-cc42c7c8f0e3" providerId="ADAL" clId="{6669BE0D-1142-4358-9A31-A1831404CE00}" dt="2022-04-03T19:02:32.677" v="1122" actId="20577"/>
          <ac:spMkLst>
            <pc:docMk/>
            <pc:sldMk cId="3077449119" sldId="345"/>
            <ac:spMk id="2" creationId="{FEEC6B64-2784-45B8-9C1E-D5B0B531E3D6}"/>
          </ac:spMkLst>
        </pc:spChg>
        <pc:spChg chg="mod">
          <ac:chgData name="Tim Lagas" userId="dc19a49f-3731-4ec5-b698-cc42c7c8f0e3" providerId="ADAL" clId="{6669BE0D-1142-4358-9A31-A1831404CE00}" dt="2022-04-03T19:04:12.985" v="1216" actId="1076"/>
          <ac:spMkLst>
            <pc:docMk/>
            <pc:sldMk cId="3077449119" sldId="345"/>
            <ac:spMk id="3" creationId="{05B0AD5A-E97C-4240-BD37-BC478BA2F209}"/>
          </ac:spMkLst>
        </pc:spChg>
        <pc:picChg chg="add del mod">
          <ac:chgData name="Tim Lagas" userId="dc19a49f-3731-4ec5-b698-cc42c7c8f0e3" providerId="ADAL" clId="{6669BE0D-1142-4358-9A31-A1831404CE00}" dt="2022-04-03T19:04:21.639" v="1218" actId="21"/>
          <ac:picMkLst>
            <pc:docMk/>
            <pc:sldMk cId="3077449119" sldId="345"/>
            <ac:picMk id="1026" creationId="{93C4B088-3184-462C-B51F-B50E4837629A}"/>
          </ac:picMkLst>
        </pc:picChg>
      </pc:sldChg>
      <pc:sldChg chg="new del">
        <pc:chgData name="Tim Lagas" userId="dc19a49f-3731-4ec5-b698-cc42c7c8f0e3" providerId="ADAL" clId="{6669BE0D-1142-4358-9A31-A1831404CE00}" dt="2022-04-03T19:21:49.078" v="1680" actId="47"/>
        <pc:sldMkLst>
          <pc:docMk/>
          <pc:sldMk cId="3776246912" sldId="346"/>
        </pc:sldMkLst>
      </pc:sldChg>
      <pc:sldChg chg="addSp delSp modSp add mod modAnim">
        <pc:chgData name="Tim Lagas" userId="dc19a49f-3731-4ec5-b698-cc42c7c8f0e3" providerId="ADAL" clId="{6669BE0D-1142-4358-9A31-A1831404CE00}" dt="2022-04-03T19:19:54.395" v="1260" actId="1076"/>
        <pc:sldMkLst>
          <pc:docMk/>
          <pc:sldMk cId="2667113049" sldId="347"/>
        </pc:sldMkLst>
        <pc:spChg chg="mod">
          <ac:chgData name="Tim Lagas" userId="dc19a49f-3731-4ec5-b698-cc42c7c8f0e3" providerId="ADAL" clId="{6669BE0D-1142-4358-9A31-A1831404CE00}" dt="2022-04-03T19:18:52.607" v="1257"/>
          <ac:spMkLst>
            <pc:docMk/>
            <pc:sldMk cId="2667113049" sldId="347"/>
            <ac:spMk id="2" creationId="{FEEC6B64-2784-45B8-9C1E-D5B0B531E3D6}"/>
          </ac:spMkLst>
        </pc:spChg>
        <pc:spChg chg="del mod">
          <ac:chgData name="Tim Lagas" userId="dc19a49f-3731-4ec5-b698-cc42c7c8f0e3" providerId="ADAL" clId="{6669BE0D-1142-4358-9A31-A1831404CE00}" dt="2022-04-03T19:19:52.347" v="1259"/>
          <ac:spMkLst>
            <pc:docMk/>
            <pc:sldMk cId="2667113049" sldId="347"/>
            <ac:spMk id="3" creationId="{05B0AD5A-E97C-4240-BD37-BC478BA2F209}"/>
          </ac:spMkLst>
        </pc:spChg>
        <pc:picChg chg="add mod">
          <ac:chgData name="Tim Lagas" userId="dc19a49f-3731-4ec5-b698-cc42c7c8f0e3" providerId="ADAL" clId="{6669BE0D-1142-4358-9A31-A1831404CE00}" dt="2022-04-03T19:19:54.395" v="1260" actId="1076"/>
          <ac:picMkLst>
            <pc:docMk/>
            <pc:sldMk cId="2667113049" sldId="347"/>
            <ac:picMk id="4" creationId="{32BE0D96-9092-4713-81A0-4B5D4F5DA251}"/>
          </ac:picMkLst>
        </pc:picChg>
      </pc:sldChg>
      <pc:sldChg chg="addSp delSp modSp add mod delAnim">
        <pc:chgData name="Tim Lagas" userId="dc19a49f-3731-4ec5-b698-cc42c7c8f0e3" providerId="ADAL" clId="{6669BE0D-1142-4358-9A31-A1831404CE00}" dt="2022-04-03T19:21:46.517" v="1679" actId="27636"/>
        <pc:sldMkLst>
          <pc:docMk/>
          <pc:sldMk cId="3664110918" sldId="348"/>
        </pc:sldMkLst>
        <pc:spChg chg="add mod">
          <ac:chgData name="Tim Lagas" userId="dc19a49f-3731-4ec5-b698-cc42c7c8f0e3" providerId="ADAL" clId="{6669BE0D-1142-4358-9A31-A1831404CE00}" dt="2022-04-03T19:21:46.517" v="1679" actId="27636"/>
          <ac:spMkLst>
            <pc:docMk/>
            <pc:sldMk cId="3664110918" sldId="348"/>
            <ac:spMk id="5" creationId="{70DE7431-A5A0-4639-8EAE-9D516F9FC72C}"/>
          </ac:spMkLst>
        </pc:spChg>
        <pc:picChg chg="del">
          <ac:chgData name="Tim Lagas" userId="dc19a49f-3731-4ec5-b698-cc42c7c8f0e3" providerId="ADAL" clId="{6669BE0D-1142-4358-9A31-A1831404CE00}" dt="2022-04-03T19:20:01.156" v="1262" actId="478"/>
          <ac:picMkLst>
            <pc:docMk/>
            <pc:sldMk cId="3664110918" sldId="348"/>
            <ac:picMk id="4" creationId="{32BE0D96-9092-4713-81A0-4B5D4F5DA251}"/>
          </ac:picMkLst>
        </pc:picChg>
      </pc:sldChg>
    </pc:docChg>
  </pc:docChgLst>
  <pc:docChgLst>
    <pc:chgData name="Tim Lagas" userId="S::t.lagas@yuverta.nl::dc19a49f-3731-4ec5-b698-cc42c7c8f0e3" providerId="AD" clId="Web-{E75C3540-8BB6-CDC8-A4F1-2D4202A638A3}"/>
    <pc:docChg chg="addSld delSld modSld sldOrd addMainMaster">
      <pc:chgData name="Tim Lagas" userId="S::t.lagas@yuverta.nl::dc19a49f-3731-4ec5-b698-cc42c7c8f0e3" providerId="AD" clId="Web-{E75C3540-8BB6-CDC8-A4F1-2D4202A638A3}" dt="2022-04-03T20:07:14.015" v="1227" actId="20577"/>
      <pc:docMkLst>
        <pc:docMk/>
      </pc:docMkLst>
      <pc:sldChg chg="modSp">
        <pc:chgData name="Tim Lagas" userId="S::t.lagas@yuverta.nl::dc19a49f-3731-4ec5-b698-cc42c7c8f0e3" providerId="AD" clId="Web-{E75C3540-8BB6-CDC8-A4F1-2D4202A638A3}" dt="2022-04-03T20:01:33.948" v="992" actId="20577"/>
        <pc:sldMkLst>
          <pc:docMk/>
          <pc:sldMk cId="904873836" sldId="296"/>
        </pc:sldMkLst>
        <pc:spChg chg="mod">
          <ac:chgData name="Tim Lagas" userId="S::t.lagas@yuverta.nl::dc19a49f-3731-4ec5-b698-cc42c7c8f0e3" providerId="AD" clId="Web-{E75C3540-8BB6-CDC8-A4F1-2D4202A638A3}" dt="2022-04-03T20:01:33.948" v="992" actId="20577"/>
          <ac:spMkLst>
            <pc:docMk/>
            <pc:sldMk cId="904873836" sldId="296"/>
            <ac:spMk id="8" creationId="{1E5324A0-832C-4BF0-9E6C-7BAE65166303}"/>
          </ac:spMkLst>
        </pc:spChg>
      </pc:sldChg>
      <pc:sldChg chg="modSp">
        <pc:chgData name="Tim Lagas" userId="S::t.lagas@yuverta.nl::dc19a49f-3731-4ec5-b698-cc42c7c8f0e3" providerId="AD" clId="Web-{E75C3540-8BB6-CDC8-A4F1-2D4202A638A3}" dt="2022-04-03T20:05:11.289" v="1183" actId="20577"/>
        <pc:sldMkLst>
          <pc:docMk/>
          <pc:sldMk cId="3366585734" sldId="328"/>
        </pc:sldMkLst>
        <pc:spChg chg="mod">
          <ac:chgData name="Tim Lagas" userId="S::t.lagas@yuverta.nl::dc19a49f-3731-4ec5-b698-cc42c7c8f0e3" providerId="AD" clId="Web-{E75C3540-8BB6-CDC8-A4F1-2D4202A638A3}" dt="2022-04-03T20:05:11.289" v="1183" actId="20577"/>
          <ac:spMkLst>
            <pc:docMk/>
            <pc:sldMk cId="3366585734" sldId="328"/>
            <ac:spMk id="3" creationId="{10BF9FE2-0B9B-49C3-978E-63845B117598}"/>
          </ac:spMkLst>
        </pc:spChg>
      </pc:sldChg>
      <pc:sldChg chg="modSp">
        <pc:chgData name="Tim Lagas" userId="S::t.lagas@yuverta.nl::dc19a49f-3731-4ec5-b698-cc42c7c8f0e3" providerId="AD" clId="Web-{E75C3540-8BB6-CDC8-A4F1-2D4202A638A3}" dt="2022-04-03T20:07:14.015" v="1227" actId="20577"/>
        <pc:sldMkLst>
          <pc:docMk/>
          <pc:sldMk cId="1364888011" sldId="336"/>
        </pc:sldMkLst>
        <pc:spChg chg="mod">
          <ac:chgData name="Tim Lagas" userId="S::t.lagas@yuverta.nl::dc19a49f-3731-4ec5-b698-cc42c7c8f0e3" providerId="AD" clId="Web-{E75C3540-8BB6-CDC8-A4F1-2D4202A638A3}" dt="2022-04-03T20:07:14.015" v="1227" actId="20577"/>
          <ac:spMkLst>
            <pc:docMk/>
            <pc:sldMk cId="1364888011" sldId="336"/>
            <ac:spMk id="3" creationId="{76D380B1-7184-4AD7-96A8-5D421148340A}"/>
          </ac:spMkLst>
        </pc:spChg>
      </pc:sldChg>
      <pc:sldChg chg="addSp delSp modSp">
        <pc:chgData name="Tim Lagas" userId="S::t.lagas@yuverta.nl::dc19a49f-3731-4ec5-b698-cc42c7c8f0e3" providerId="AD" clId="Web-{E75C3540-8BB6-CDC8-A4F1-2D4202A638A3}" dt="2022-04-03T19:49:15.607" v="502" actId="14100"/>
        <pc:sldMkLst>
          <pc:docMk/>
          <pc:sldMk cId="1752558046" sldId="342"/>
        </pc:sldMkLst>
        <pc:spChg chg="del mod">
          <ac:chgData name="Tim Lagas" userId="S::t.lagas@yuverta.nl::dc19a49f-3731-4ec5-b698-cc42c7c8f0e3" providerId="AD" clId="Web-{E75C3540-8BB6-CDC8-A4F1-2D4202A638A3}" dt="2022-04-03T19:49:04.997" v="499"/>
          <ac:spMkLst>
            <pc:docMk/>
            <pc:sldMk cId="1752558046" sldId="342"/>
            <ac:spMk id="3" creationId="{05B0AD5A-E97C-4240-BD37-BC478BA2F209}"/>
          </ac:spMkLst>
        </pc:spChg>
        <pc:picChg chg="add mod ord">
          <ac:chgData name="Tim Lagas" userId="S::t.lagas@yuverta.nl::dc19a49f-3731-4ec5-b698-cc42c7c8f0e3" providerId="AD" clId="Web-{E75C3540-8BB6-CDC8-A4F1-2D4202A638A3}" dt="2022-04-03T19:49:15.607" v="502" actId="14100"/>
          <ac:picMkLst>
            <pc:docMk/>
            <pc:sldMk cId="1752558046" sldId="342"/>
            <ac:picMk id="4" creationId="{A1BBE27C-42A1-BDFF-FDDA-4F6BAC4AA48D}"/>
          </ac:picMkLst>
        </pc:picChg>
      </pc:sldChg>
      <pc:sldChg chg="modSp">
        <pc:chgData name="Tim Lagas" userId="S::t.lagas@yuverta.nl::dc19a49f-3731-4ec5-b698-cc42c7c8f0e3" providerId="AD" clId="Web-{E75C3540-8BB6-CDC8-A4F1-2D4202A638A3}" dt="2022-04-03T19:58:03.091" v="720" actId="20577"/>
        <pc:sldMkLst>
          <pc:docMk/>
          <pc:sldMk cId="1131035571" sldId="343"/>
        </pc:sldMkLst>
        <pc:spChg chg="mod">
          <ac:chgData name="Tim Lagas" userId="S::t.lagas@yuverta.nl::dc19a49f-3731-4ec5-b698-cc42c7c8f0e3" providerId="AD" clId="Web-{E75C3540-8BB6-CDC8-A4F1-2D4202A638A3}" dt="2022-04-03T19:58:03.091" v="720" actId="20577"/>
          <ac:spMkLst>
            <pc:docMk/>
            <pc:sldMk cId="1131035571" sldId="343"/>
            <ac:spMk id="3" creationId="{05B0AD5A-E97C-4240-BD37-BC478BA2F209}"/>
          </ac:spMkLst>
        </pc:spChg>
      </pc:sldChg>
      <pc:sldChg chg="addSp">
        <pc:chgData name="Tim Lagas" userId="S::t.lagas@yuverta.nl::dc19a49f-3731-4ec5-b698-cc42c7c8f0e3" providerId="AD" clId="Web-{E75C3540-8BB6-CDC8-A4F1-2D4202A638A3}" dt="2022-04-03T19:35:07.938" v="353"/>
        <pc:sldMkLst>
          <pc:docMk/>
          <pc:sldMk cId="3077449119" sldId="345"/>
        </pc:sldMkLst>
        <pc:picChg chg="add">
          <ac:chgData name="Tim Lagas" userId="S::t.lagas@yuverta.nl::dc19a49f-3731-4ec5-b698-cc42c7c8f0e3" providerId="AD" clId="Web-{E75C3540-8BB6-CDC8-A4F1-2D4202A638A3}" dt="2022-04-03T19:35:07.938" v="353"/>
          <ac:picMkLst>
            <pc:docMk/>
            <pc:sldMk cId="3077449119" sldId="345"/>
            <ac:picMk id="5" creationId="{4EDA851D-2942-7A96-CD1E-1692A664D643}"/>
          </ac:picMkLst>
        </pc:picChg>
      </pc:sldChg>
      <pc:sldChg chg="modSp">
        <pc:chgData name="Tim Lagas" userId="S::t.lagas@yuverta.nl::dc19a49f-3731-4ec5-b698-cc42c7c8f0e3" providerId="AD" clId="Web-{E75C3540-8BB6-CDC8-A4F1-2D4202A638A3}" dt="2022-04-03T19:32:36.523" v="132" actId="20577"/>
        <pc:sldMkLst>
          <pc:docMk/>
          <pc:sldMk cId="3664110918" sldId="348"/>
        </pc:sldMkLst>
        <pc:spChg chg="mod">
          <ac:chgData name="Tim Lagas" userId="S::t.lagas@yuverta.nl::dc19a49f-3731-4ec5-b698-cc42c7c8f0e3" providerId="AD" clId="Web-{E75C3540-8BB6-CDC8-A4F1-2D4202A638A3}" dt="2022-04-03T19:32:36.523" v="132" actId="20577"/>
          <ac:spMkLst>
            <pc:docMk/>
            <pc:sldMk cId="3664110918" sldId="348"/>
            <ac:spMk id="5" creationId="{70DE7431-A5A0-4639-8EAE-9D516F9FC72C}"/>
          </ac:spMkLst>
        </pc:spChg>
      </pc:sldChg>
      <pc:sldChg chg="modSp add replId">
        <pc:chgData name="Tim Lagas" userId="S::t.lagas@yuverta.nl::dc19a49f-3731-4ec5-b698-cc42c7c8f0e3" providerId="AD" clId="Web-{E75C3540-8BB6-CDC8-A4F1-2D4202A638A3}" dt="2022-04-03T19:35:04.250" v="352" actId="20577"/>
        <pc:sldMkLst>
          <pc:docMk/>
          <pc:sldMk cId="4254902422" sldId="349"/>
        </pc:sldMkLst>
        <pc:spChg chg="mod">
          <ac:chgData name="Tim Lagas" userId="S::t.lagas@yuverta.nl::dc19a49f-3731-4ec5-b698-cc42c7c8f0e3" providerId="AD" clId="Web-{E75C3540-8BB6-CDC8-A4F1-2D4202A638A3}" dt="2022-04-03T19:35:04.250" v="352" actId="20577"/>
          <ac:spMkLst>
            <pc:docMk/>
            <pc:sldMk cId="4254902422" sldId="349"/>
            <ac:spMk id="5" creationId="{70DE7431-A5A0-4639-8EAE-9D516F9FC72C}"/>
          </ac:spMkLst>
        </pc:spChg>
      </pc:sldChg>
      <pc:sldChg chg="modSp add replId">
        <pc:chgData name="Tim Lagas" userId="S::t.lagas@yuverta.nl::dc19a49f-3731-4ec5-b698-cc42c7c8f0e3" providerId="AD" clId="Web-{E75C3540-8BB6-CDC8-A4F1-2D4202A638A3}" dt="2022-04-03T19:51:45.116" v="550" actId="20577"/>
        <pc:sldMkLst>
          <pc:docMk/>
          <pc:sldMk cId="401429403" sldId="350"/>
        </pc:sldMkLst>
        <pc:spChg chg="mod">
          <ac:chgData name="Tim Lagas" userId="S::t.lagas@yuverta.nl::dc19a49f-3731-4ec5-b698-cc42c7c8f0e3" providerId="AD" clId="Web-{E75C3540-8BB6-CDC8-A4F1-2D4202A638A3}" dt="2022-04-03T19:51:45.116" v="550" actId="20577"/>
          <ac:spMkLst>
            <pc:docMk/>
            <pc:sldMk cId="401429403" sldId="350"/>
            <ac:spMk id="3" creationId="{05B0AD5A-E97C-4240-BD37-BC478BA2F209}"/>
          </ac:spMkLst>
        </pc:spChg>
      </pc:sldChg>
      <pc:sldChg chg="addSp modSp new">
        <pc:chgData name="Tim Lagas" userId="S::t.lagas@yuverta.nl::dc19a49f-3731-4ec5-b698-cc42c7c8f0e3" providerId="AD" clId="Web-{E75C3540-8BB6-CDC8-A4F1-2D4202A638A3}" dt="2022-04-03T19:42:49.224" v="497" actId="20577"/>
        <pc:sldMkLst>
          <pc:docMk/>
          <pc:sldMk cId="1920998786" sldId="351"/>
        </pc:sldMkLst>
        <pc:spChg chg="mod">
          <ac:chgData name="Tim Lagas" userId="S::t.lagas@yuverta.nl::dc19a49f-3731-4ec5-b698-cc42c7c8f0e3" providerId="AD" clId="Web-{E75C3540-8BB6-CDC8-A4F1-2D4202A638A3}" dt="2022-04-03T19:37:18.451" v="418" actId="20577"/>
          <ac:spMkLst>
            <pc:docMk/>
            <pc:sldMk cId="1920998786" sldId="351"/>
            <ac:spMk id="2" creationId="{69CF1B34-188F-8508-9CF2-4FEA0E932F41}"/>
          </ac:spMkLst>
        </pc:spChg>
        <pc:spChg chg="mod">
          <ac:chgData name="Tim Lagas" userId="S::t.lagas@yuverta.nl::dc19a49f-3731-4ec5-b698-cc42c7c8f0e3" providerId="AD" clId="Web-{E75C3540-8BB6-CDC8-A4F1-2D4202A638A3}" dt="2022-04-03T19:42:49.224" v="497" actId="20577"/>
          <ac:spMkLst>
            <pc:docMk/>
            <pc:sldMk cId="1920998786" sldId="351"/>
            <ac:spMk id="3" creationId="{E506C0B2-491B-DE52-E87D-095E38F37274}"/>
          </ac:spMkLst>
        </pc:spChg>
        <pc:picChg chg="add">
          <ac:chgData name="Tim Lagas" userId="S::t.lagas@yuverta.nl::dc19a49f-3731-4ec5-b698-cc42c7c8f0e3" providerId="AD" clId="Web-{E75C3540-8BB6-CDC8-A4F1-2D4202A638A3}" dt="2022-04-03T19:41:32.407" v="421"/>
          <ac:picMkLst>
            <pc:docMk/>
            <pc:sldMk cId="1920998786" sldId="351"/>
            <ac:picMk id="5" creationId="{7F8AE765-42A3-2A6B-1658-5201E1DDAA89}"/>
          </ac:picMkLst>
        </pc:picChg>
      </pc:sldChg>
      <pc:sldChg chg="addSp delSp modSp add replId">
        <pc:chgData name="Tim Lagas" userId="S::t.lagas@yuverta.nl::dc19a49f-3731-4ec5-b698-cc42c7c8f0e3" providerId="AD" clId="Web-{E75C3540-8BB6-CDC8-A4F1-2D4202A638A3}" dt="2022-04-03T19:53:32.247" v="560" actId="20577"/>
        <pc:sldMkLst>
          <pc:docMk/>
          <pc:sldMk cId="127180547" sldId="352"/>
        </pc:sldMkLst>
        <pc:spChg chg="add mod">
          <ac:chgData name="Tim Lagas" userId="S::t.lagas@yuverta.nl::dc19a49f-3731-4ec5-b698-cc42c7c8f0e3" providerId="AD" clId="Web-{E75C3540-8BB6-CDC8-A4F1-2D4202A638A3}" dt="2022-04-03T19:53:32.247" v="560" actId="20577"/>
          <ac:spMkLst>
            <pc:docMk/>
            <pc:sldMk cId="127180547" sldId="352"/>
            <ac:spMk id="5" creationId="{13E94466-F607-5E9D-D370-E04C5E6BC7E5}"/>
          </ac:spMkLst>
        </pc:spChg>
        <pc:picChg chg="del">
          <ac:chgData name="Tim Lagas" userId="S::t.lagas@yuverta.nl::dc19a49f-3731-4ec5-b698-cc42c7c8f0e3" providerId="AD" clId="Web-{E75C3540-8BB6-CDC8-A4F1-2D4202A638A3}" dt="2022-04-03T19:49:22.404" v="504"/>
          <ac:picMkLst>
            <pc:docMk/>
            <pc:sldMk cId="127180547" sldId="352"/>
            <ac:picMk id="4" creationId="{A1BBE27C-42A1-BDFF-FDDA-4F6BAC4AA48D}"/>
          </ac:picMkLst>
        </pc:picChg>
      </pc:sldChg>
      <pc:sldChg chg="modSp add del replId">
        <pc:chgData name="Tim Lagas" userId="S::t.lagas@yuverta.nl::dc19a49f-3731-4ec5-b698-cc42c7c8f0e3" providerId="AD" clId="Web-{E75C3540-8BB6-CDC8-A4F1-2D4202A638A3}" dt="2022-04-03T19:50:32.346" v="528"/>
        <pc:sldMkLst>
          <pc:docMk/>
          <pc:sldMk cId="2460129161" sldId="353"/>
        </pc:sldMkLst>
        <pc:spChg chg="mod">
          <ac:chgData name="Tim Lagas" userId="S::t.lagas@yuverta.nl::dc19a49f-3731-4ec5-b698-cc42c7c8f0e3" providerId="AD" clId="Web-{E75C3540-8BB6-CDC8-A4F1-2D4202A638A3}" dt="2022-04-03T19:50:29.955" v="526" actId="20577"/>
          <ac:spMkLst>
            <pc:docMk/>
            <pc:sldMk cId="2460129161" sldId="353"/>
            <ac:spMk id="3" creationId="{05B0AD5A-E97C-4240-BD37-BC478BA2F209}"/>
          </ac:spMkLst>
        </pc:spChg>
      </pc:sldChg>
      <pc:sldChg chg="addSp delSp modSp add replId">
        <pc:chgData name="Tim Lagas" userId="S::t.lagas@yuverta.nl::dc19a49f-3731-4ec5-b698-cc42c7c8f0e3" providerId="AD" clId="Web-{E75C3540-8BB6-CDC8-A4F1-2D4202A638A3}" dt="2022-04-03T19:50:45.253" v="536" actId="20577"/>
        <pc:sldMkLst>
          <pc:docMk/>
          <pc:sldMk cId="3734741214" sldId="354"/>
        </pc:sldMkLst>
        <pc:spChg chg="mod">
          <ac:chgData name="Tim Lagas" userId="S::t.lagas@yuverta.nl::dc19a49f-3731-4ec5-b698-cc42c7c8f0e3" providerId="AD" clId="Web-{E75C3540-8BB6-CDC8-A4F1-2D4202A638A3}" dt="2022-04-03T19:50:45.253" v="536" actId="20577"/>
          <ac:spMkLst>
            <pc:docMk/>
            <pc:sldMk cId="3734741214" sldId="354"/>
            <ac:spMk id="3" creationId="{05B0AD5A-E97C-4240-BD37-BC478BA2F209}"/>
          </ac:spMkLst>
        </pc:spChg>
        <pc:spChg chg="add del mod">
          <ac:chgData name="Tim Lagas" userId="S::t.lagas@yuverta.nl::dc19a49f-3731-4ec5-b698-cc42c7c8f0e3" providerId="AD" clId="Web-{E75C3540-8BB6-CDC8-A4F1-2D4202A638A3}" dt="2022-04-03T19:50:37.846" v="533"/>
          <ac:spMkLst>
            <pc:docMk/>
            <pc:sldMk cId="3734741214" sldId="354"/>
            <ac:spMk id="4" creationId="{1773C511-F53D-05DA-597E-3862ADF9716A}"/>
          </ac:spMkLst>
        </pc:spChg>
      </pc:sldChg>
      <pc:sldChg chg="add replId">
        <pc:chgData name="Tim Lagas" userId="S::t.lagas@yuverta.nl::dc19a49f-3731-4ec5-b698-cc42c7c8f0e3" providerId="AD" clId="Web-{E75C3540-8BB6-CDC8-A4F1-2D4202A638A3}" dt="2022-04-03T19:53:33.622" v="561"/>
        <pc:sldMkLst>
          <pc:docMk/>
          <pc:sldMk cId="3140626370" sldId="355"/>
        </pc:sldMkLst>
      </pc:sldChg>
      <pc:sldChg chg="modSp add replId">
        <pc:chgData name="Tim Lagas" userId="S::t.lagas@yuverta.nl::dc19a49f-3731-4ec5-b698-cc42c7c8f0e3" providerId="AD" clId="Web-{E75C3540-8BB6-CDC8-A4F1-2D4202A638A3}" dt="2022-04-03T19:56:36.773" v="623" actId="20577"/>
        <pc:sldMkLst>
          <pc:docMk/>
          <pc:sldMk cId="2360220261" sldId="356"/>
        </pc:sldMkLst>
        <pc:spChg chg="mod">
          <ac:chgData name="Tim Lagas" userId="S::t.lagas@yuverta.nl::dc19a49f-3731-4ec5-b698-cc42c7c8f0e3" providerId="AD" clId="Web-{E75C3540-8BB6-CDC8-A4F1-2D4202A638A3}" dt="2022-04-03T19:56:36.773" v="623" actId="20577"/>
          <ac:spMkLst>
            <pc:docMk/>
            <pc:sldMk cId="2360220261" sldId="356"/>
            <ac:spMk id="5" creationId="{13E94466-F607-5E9D-D370-E04C5E6BC7E5}"/>
          </ac:spMkLst>
        </pc:spChg>
      </pc:sldChg>
      <pc:sldChg chg="modSp add replId">
        <pc:chgData name="Tim Lagas" userId="S::t.lagas@yuverta.nl::dc19a49f-3731-4ec5-b698-cc42c7c8f0e3" providerId="AD" clId="Web-{E75C3540-8BB6-CDC8-A4F1-2D4202A638A3}" dt="2022-04-03T19:58:31.171" v="731" actId="20577"/>
        <pc:sldMkLst>
          <pc:docMk/>
          <pc:sldMk cId="3666392589" sldId="357"/>
        </pc:sldMkLst>
        <pc:spChg chg="mod">
          <ac:chgData name="Tim Lagas" userId="S::t.lagas@yuverta.nl::dc19a49f-3731-4ec5-b698-cc42c7c8f0e3" providerId="AD" clId="Web-{E75C3540-8BB6-CDC8-A4F1-2D4202A638A3}" dt="2022-04-03T19:58:31.171" v="731" actId="20577"/>
          <ac:spMkLst>
            <pc:docMk/>
            <pc:sldMk cId="3666392589" sldId="357"/>
            <ac:spMk id="3" creationId="{05B0AD5A-E97C-4240-BD37-BC478BA2F209}"/>
          </ac:spMkLst>
        </pc:spChg>
      </pc:sldChg>
      <pc:sldChg chg="modSp add replId">
        <pc:chgData name="Tim Lagas" userId="S::t.lagas@yuverta.nl::dc19a49f-3731-4ec5-b698-cc42c7c8f0e3" providerId="AD" clId="Web-{E75C3540-8BB6-CDC8-A4F1-2D4202A638A3}" dt="2022-04-03T19:59:02.907" v="764" actId="20577"/>
        <pc:sldMkLst>
          <pc:docMk/>
          <pc:sldMk cId="650612658" sldId="358"/>
        </pc:sldMkLst>
        <pc:spChg chg="mod">
          <ac:chgData name="Tim Lagas" userId="S::t.lagas@yuverta.nl::dc19a49f-3731-4ec5-b698-cc42c7c8f0e3" providerId="AD" clId="Web-{E75C3540-8BB6-CDC8-A4F1-2D4202A638A3}" dt="2022-04-03T19:59:02.907" v="764" actId="20577"/>
          <ac:spMkLst>
            <pc:docMk/>
            <pc:sldMk cId="650612658" sldId="358"/>
            <ac:spMk id="3" creationId="{05B0AD5A-E97C-4240-BD37-BC478BA2F209}"/>
          </ac:spMkLst>
        </pc:spChg>
      </pc:sldChg>
      <pc:sldChg chg="modSp add del replId">
        <pc:chgData name="Tim Lagas" userId="S::t.lagas@yuverta.nl::dc19a49f-3731-4ec5-b698-cc42c7c8f0e3" providerId="AD" clId="Web-{E75C3540-8BB6-CDC8-A4F1-2D4202A638A3}" dt="2022-04-03T19:59:23.752" v="794"/>
        <pc:sldMkLst>
          <pc:docMk/>
          <pc:sldMk cId="117770914" sldId="359"/>
        </pc:sldMkLst>
        <pc:spChg chg="mod">
          <ac:chgData name="Tim Lagas" userId="S::t.lagas@yuverta.nl::dc19a49f-3731-4ec5-b698-cc42c7c8f0e3" providerId="AD" clId="Web-{E75C3540-8BB6-CDC8-A4F1-2D4202A638A3}" dt="2022-04-03T19:59:21.893" v="792" actId="20577"/>
          <ac:spMkLst>
            <pc:docMk/>
            <pc:sldMk cId="117770914" sldId="359"/>
            <ac:spMk id="3" creationId="{05B0AD5A-E97C-4240-BD37-BC478BA2F209}"/>
          </ac:spMkLst>
        </pc:spChg>
      </pc:sldChg>
      <pc:sldChg chg="modSp add replId">
        <pc:chgData name="Tim Lagas" userId="S::t.lagas@yuverta.nl::dc19a49f-3731-4ec5-b698-cc42c7c8f0e3" providerId="AD" clId="Web-{E75C3540-8BB6-CDC8-A4F1-2D4202A638A3}" dt="2022-04-03T20:00:35.725" v="941" actId="20577"/>
        <pc:sldMkLst>
          <pc:docMk/>
          <pc:sldMk cId="1243619770" sldId="360"/>
        </pc:sldMkLst>
        <pc:spChg chg="mod">
          <ac:chgData name="Tim Lagas" userId="S::t.lagas@yuverta.nl::dc19a49f-3731-4ec5-b698-cc42c7c8f0e3" providerId="AD" clId="Web-{E75C3540-8BB6-CDC8-A4F1-2D4202A638A3}" dt="2022-04-03T20:00:35.725" v="941" actId="20577"/>
          <ac:spMkLst>
            <pc:docMk/>
            <pc:sldMk cId="1243619770" sldId="360"/>
            <ac:spMk id="3" creationId="{05B0AD5A-E97C-4240-BD37-BC478BA2F209}"/>
          </ac:spMkLst>
        </pc:spChg>
      </pc:sldChg>
      <pc:sldChg chg="modSp add replId">
        <pc:chgData name="Tim Lagas" userId="S::t.lagas@yuverta.nl::dc19a49f-3731-4ec5-b698-cc42c7c8f0e3" providerId="AD" clId="Web-{E75C3540-8BB6-CDC8-A4F1-2D4202A638A3}" dt="2022-04-03T20:01:13.259" v="988" actId="20577"/>
        <pc:sldMkLst>
          <pc:docMk/>
          <pc:sldMk cId="2160127562" sldId="361"/>
        </pc:sldMkLst>
        <pc:spChg chg="mod">
          <ac:chgData name="Tim Lagas" userId="S::t.lagas@yuverta.nl::dc19a49f-3731-4ec5-b698-cc42c7c8f0e3" providerId="AD" clId="Web-{E75C3540-8BB6-CDC8-A4F1-2D4202A638A3}" dt="2022-04-03T20:01:13.259" v="988" actId="20577"/>
          <ac:spMkLst>
            <pc:docMk/>
            <pc:sldMk cId="2160127562" sldId="361"/>
            <ac:spMk id="3" creationId="{05B0AD5A-E97C-4240-BD37-BC478BA2F209}"/>
          </ac:spMkLst>
        </pc:spChg>
      </pc:sldChg>
      <pc:sldChg chg="add ord">
        <pc:chgData name="Tim Lagas" userId="S::t.lagas@yuverta.nl::dc19a49f-3731-4ec5-b698-cc42c7c8f0e3" providerId="AD" clId="Web-{E75C3540-8BB6-CDC8-A4F1-2D4202A638A3}" dt="2022-04-03T20:06:36.138" v="1186"/>
        <pc:sldMkLst>
          <pc:docMk/>
          <pc:sldMk cId="1104115012" sldId="362"/>
        </pc:sldMkLst>
      </pc:sldChg>
      <pc:sldMasterChg chg="add addSldLayout">
        <pc:chgData name="Tim Lagas" userId="S::t.lagas@yuverta.nl::dc19a49f-3731-4ec5-b698-cc42c7c8f0e3" providerId="AD" clId="Web-{E75C3540-8BB6-CDC8-A4F1-2D4202A638A3}" dt="2022-04-03T20:06:10.355" v="1184"/>
        <pc:sldMasterMkLst>
          <pc:docMk/>
          <pc:sldMasterMk cId="4251534921" sldId="2147483661"/>
        </pc:sldMasterMkLst>
        <pc:sldLayoutChg chg="add">
          <pc:chgData name="Tim Lagas" userId="S::t.lagas@yuverta.nl::dc19a49f-3731-4ec5-b698-cc42c7c8f0e3" providerId="AD" clId="Web-{E75C3540-8BB6-CDC8-A4F1-2D4202A638A3}" dt="2022-04-03T20:06:10.355" v="1184"/>
          <pc:sldLayoutMkLst>
            <pc:docMk/>
            <pc:sldMasterMk cId="4251534921" sldId="2147483661"/>
            <pc:sldLayoutMk cId="3870706152" sldId="2147483662"/>
          </pc:sldLayoutMkLst>
        </pc:sldLayoutChg>
        <pc:sldLayoutChg chg="add">
          <pc:chgData name="Tim Lagas" userId="S::t.lagas@yuverta.nl::dc19a49f-3731-4ec5-b698-cc42c7c8f0e3" providerId="AD" clId="Web-{E75C3540-8BB6-CDC8-A4F1-2D4202A638A3}" dt="2022-04-03T20:06:10.355" v="1184"/>
          <pc:sldLayoutMkLst>
            <pc:docMk/>
            <pc:sldMasterMk cId="4251534921" sldId="2147483661"/>
            <pc:sldLayoutMk cId="253399308" sldId="2147483663"/>
          </pc:sldLayoutMkLst>
        </pc:sldLayoutChg>
        <pc:sldLayoutChg chg="add">
          <pc:chgData name="Tim Lagas" userId="S::t.lagas@yuverta.nl::dc19a49f-3731-4ec5-b698-cc42c7c8f0e3" providerId="AD" clId="Web-{E75C3540-8BB6-CDC8-A4F1-2D4202A638A3}" dt="2022-04-03T20:06:10.355" v="1184"/>
          <pc:sldLayoutMkLst>
            <pc:docMk/>
            <pc:sldMasterMk cId="4251534921" sldId="2147483661"/>
            <pc:sldLayoutMk cId="3499737039" sldId="2147483664"/>
          </pc:sldLayoutMkLst>
        </pc:sldLayoutChg>
        <pc:sldLayoutChg chg="add">
          <pc:chgData name="Tim Lagas" userId="S::t.lagas@yuverta.nl::dc19a49f-3731-4ec5-b698-cc42c7c8f0e3" providerId="AD" clId="Web-{E75C3540-8BB6-CDC8-A4F1-2D4202A638A3}" dt="2022-04-03T20:06:10.355" v="1184"/>
          <pc:sldLayoutMkLst>
            <pc:docMk/>
            <pc:sldMasterMk cId="4251534921" sldId="2147483661"/>
            <pc:sldLayoutMk cId="1279994462" sldId="2147483665"/>
          </pc:sldLayoutMkLst>
        </pc:sldLayoutChg>
        <pc:sldLayoutChg chg="add">
          <pc:chgData name="Tim Lagas" userId="S::t.lagas@yuverta.nl::dc19a49f-3731-4ec5-b698-cc42c7c8f0e3" providerId="AD" clId="Web-{E75C3540-8BB6-CDC8-A4F1-2D4202A638A3}" dt="2022-04-03T20:06:10.355" v="1184"/>
          <pc:sldLayoutMkLst>
            <pc:docMk/>
            <pc:sldMasterMk cId="4251534921" sldId="2147483661"/>
            <pc:sldLayoutMk cId="448171900" sldId="2147483666"/>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0ED794-C2AA-45F7-8C19-7C624B6E114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986E787-DD9E-4D59-9F00-BA66EBCFF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5DCD201-169C-45F7-8B33-3C8E9AE395AF}"/>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35EC6FD0-7C19-4E85-8C45-3B633E5649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F744FF4-9ABD-46FD-9B58-5D1753B648E3}"/>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15749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5C9D72-4FD8-4147-98DB-B07EE08DF85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A6C94B6-1D19-4E26-AA1A-8A61088069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3A316C-289A-453E-BE30-F065738032A2}"/>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7E504B5A-8564-4BB8-A6F2-6043C6F56E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97E734-D93F-435B-8B03-30E83575E348}"/>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1228228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C4A316-2B7C-4E34-BEDE-02603B49CBA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B2CE45E-7D81-4397-B3EA-398252560E5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0B9927F-B455-4C5A-ABDC-C5BD0F809263}"/>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0D3D54DF-90A3-48D8-8534-34E0ACF915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34091B-C3EB-46FA-B7E4-5ABB1686B351}"/>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390714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03944C0E-1630-4103-BF28-591C7D649879}"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870706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03944C0E-1630-4103-BF28-591C7D649879}"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53399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03944C0E-1630-4103-BF28-591C7D649879}" type="datetimeFigureOut">
              <a:rPr lang="nl-NL" smtClean="0"/>
              <a:t>4-4-2022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44E80C2B-1845-4829-94EA-4E98402B455B}" type="slidenum">
              <a:rPr lang="nl-NL" smtClean="0"/>
              <a:t>‹nr.›</a:t>
            </a:fld>
            <a:endParaRPr lang="nl-NL"/>
          </a:p>
        </p:txBody>
      </p:sp>
    </p:spTree>
    <p:extLst>
      <p:ext uri="{BB962C8B-B14F-4D97-AF65-F5344CB8AC3E}">
        <p14:creationId xmlns:p14="http://schemas.microsoft.com/office/powerpoint/2010/main" val="349973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3944C0E-1630-4103-BF28-591C7D649879}" type="datetimeFigureOut">
              <a:rPr lang="nl-NL" smtClean="0"/>
              <a:t>4-4-2022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4E80C2B-1845-4829-94EA-4E98402B455B}" type="slidenum">
              <a:rPr lang="nl-NL" smtClean="0"/>
              <a:t>‹nr.›</a:t>
            </a:fld>
            <a:endParaRPr lang="nl-NL"/>
          </a:p>
        </p:txBody>
      </p:sp>
    </p:spTree>
    <p:extLst>
      <p:ext uri="{BB962C8B-B14F-4D97-AF65-F5344CB8AC3E}">
        <p14:creationId xmlns:p14="http://schemas.microsoft.com/office/powerpoint/2010/main" val="1279994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86C50-1DAC-4932-A3CE-4D6175267E3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03D114B-AE63-450F-B2A9-64E3825D207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53AD3F2-E316-4E3E-81F0-CF7352E975ED}"/>
              </a:ext>
            </a:extLst>
          </p:cNvPr>
          <p:cNvSpPr>
            <a:spLocks noGrp="1"/>
          </p:cNvSpPr>
          <p:nvPr>
            <p:ph type="dt" sz="half" idx="10"/>
          </p:nvPr>
        </p:nvSpPr>
        <p:spPr/>
        <p:txBody>
          <a:bodyPr/>
          <a:lstStyle/>
          <a:p>
            <a:fld id="{03944C0E-1630-4103-BF28-591C7D649879}"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7CC8DEA7-D4F0-4709-8785-3017A1B100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92A7B4-547F-4C4B-BB9C-ED890B693398}"/>
              </a:ext>
            </a:extLst>
          </p:cNvPr>
          <p:cNvSpPr>
            <a:spLocks noGrp="1"/>
          </p:cNvSpPr>
          <p:nvPr>
            <p:ph type="sldNum" sz="quarter" idx="12"/>
          </p:nvPr>
        </p:nvSpPr>
        <p:spPr/>
        <p:txBody>
          <a:bodyPr/>
          <a:lstStyle/>
          <a:p>
            <a:fld id="{44E80C2B-1845-4829-94EA-4E98402B455B}" type="slidenum">
              <a:rPr lang="nl-NL" smtClean="0"/>
              <a:t>‹nr.›</a:t>
            </a:fld>
            <a:endParaRPr lang="nl-NL"/>
          </a:p>
        </p:txBody>
      </p:sp>
    </p:spTree>
    <p:extLst>
      <p:ext uri="{BB962C8B-B14F-4D97-AF65-F5344CB8AC3E}">
        <p14:creationId xmlns:p14="http://schemas.microsoft.com/office/powerpoint/2010/main" val="44817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C31B4-C8DC-4EF4-9C11-0E458906AF4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2DF1708-98B2-4398-A2A5-6226435727C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43FAD2-0B62-4336-BC5D-6ADFA0C3E5F9}"/>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0320C00F-9307-474F-B609-26E1038964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8932FC-936A-4B62-A3DD-BCB2FBA6382B}"/>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30205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887BC-A479-415A-848E-5E6BDF29B22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2E0FD78-C3C9-4789-BD24-4F8981FFFB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A64258D-9C1C-4F3E-9F0F-BE28855C4861}"/>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FEBE3470-89B9-4215-9869-5844ECEC79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ECCD96C-DFCC-40D8-8226-6C840D24E990}"/>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2283455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8D6A66-9024-4840-91DD-BA7B0F4E63B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EBBE705-54BC-4E52-9051-12E1BF241A6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BEAE11-4C8B-49D3-959D-1496B39391D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6D560E5-A0B0-4E64-A0DE-8D93771DB03A}"/>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6" name="Tijdelijke aanduiding voor voettekst 5">
            <a:extLst>
              <a:ext uri="{FF2B5EF4-FFF2-40B4-BE49-F238E27FC236}">
                <a16:creationId xmlns:a16="http://schemas.microsoft.com/office/drawing/2014/main" id="{85119740-E183-49E0-BCDA-9F317755EEB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F3FBF9-4A8F-4E50-9AA2-11F8FDF256C4}"/>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282931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5125D-7ED7-4A54-8707-BCC59059DFD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71AE8DD-4410-4C07-B811-1AF927C972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DFCF15A-7BED-4E6E-B59C-DB26BBB6A5A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7E645A9-BE2D-4F12-9BEA-31F7ECC87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9EBE56A-B833-4708-8176-56B48FF1E2A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13898F4-1E2F-4794-A9E9-C75DE9422570}"/>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8" name="Tijdelijke aanduiding voor voettekst 7">
            <a:extLst>
              <a:ext uri="{FF2B5EF4-FFF2-40B4-BE49-F238E27FC236}">
                <a16:creationId xmlns:a16="http://schemas.microsoft.com/office/drawing/2014/main" id="{CA692DEF-1E23-425D-8242-69BDEFAEC6E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F56D80-FA3D-48B8-B713-F659262B19D8}"/>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3635608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59878-D852-46B3-B7D0-E03BF4AE205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F4483E1-B646-461F-B6DF-E9C77677837D}"/>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4" name="Tijdelijke aanduiding voor voettekst 3">
            <a:extLst>
              <a:ext uri="{FF2B5EF4-FFF2-40B4-BE49-F238E27FC236}">
                <a16:creationId xmlns:a16="http://schemas.microsoft.com/office/drawing/2014/main" id="{6490D063-8576-4A7E-9DB1-2495D34058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D2F6E57-95EF-4FBB-A7F3-9E32A3B823EC}"/>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215003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8CCBAAD-D469-4DF0-BA26-D8AC389A08B8}"/>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3" name="Tijdelijke aanduiding voor voettekst 2">
            <a:extLst>
              <a:ext uri="{FF2B5EF4-FFF2-40B4-BE49-F238E27FC236}">
                <a16:creationId xmlns:a16="http://schemas.microsoft.com/office/drawing/2014/main" id="{0D1B8202-FCE1-4723-8515-93D5A0FF9A9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4EDD361-DBEA-40F5-9C56-059DDACA01B2}"/>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145341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D90734-F95D-4886-B042-ABCD1809846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561BF34-4342-4DC3-A0BE-38DCC0EB8B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0E0B8F8-73CF-4B4C-8B0D-1A935040C3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E9BD352-660B-4C24-8892-993B695832E9}"/>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6" name="Tijdelijke aanduiding voor voettekst 5">
            <a:extLst>
              <a:ext uri="{FF2B5EF4-FFF2-40B4-BE49-F238E27FC236}">
                <a16:creationId xmlns:a16="http://schemas.microsoft.com/office/drawing/2014/main" id="{67B96624-E039-44AA-AE5A-39572A3771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F4E1D3-2CD1-4B53-A3FA-832D6208C047}"/>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3822058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21DAD-73D1-4C8F-85D9-39CA9CAF19A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DB30FA8-A06B-4A0F-B235-0F388BB2A7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DC55E87-ABE2-451F-A85D-7EC6E3DCDD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2A2A397-3F81-4604-AA6B-18D9C1C001EC}"/>
              </a:ext>
            </a:extLst>
          </p:cNvPr>
          <p:cNvSpPr>
            <a:spLocks noGrp="1"/>
          </p:cNvSpPr>
          <p:nvPr>
            <p:ph type="dt" sz="half" idx="10"/>
          </p:nvPr>
        </p:nvSpPr>
        <p:spPr/>
        <p:txBody>
          <a:bodyPr/>
          <a:lstStyle/>
          <a:p>
            <a:fld id="{DB9C638B-BBF6-40C0-9E65-82B9D5D47E63}" type="datetimeFigureOut">
              <a:rPr lang="nl-NL" smtClean="0"/>
              <a:t>4-4-2022</a:t>
            </a:fld>
            <a:endParaRPr lang="nl-NL"/>
          </a:p>
        </p:txBody>
      </p:sp>
      <p:sp>
        <p:nvSpPr>
          <p:cNvPr id="6" name="Tijdelijke aanduiding voor voettekst 5">
            <a:extLst>
              <a:ext uri="{FF2B5EF4-FFF2-40B4-BE49-F238E27FC236}">
                <a16:creationId xmlns:a16="http://schemas.microsoft.com/office/drawing/2014/main" id="{1F3B7665-42EA-47FC-AD61-E106E08BDE2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0FF287D-CF7D-4269-991A-AE89E4B66CEF}"/>
              </a:ext>
            </a:extLst>
          </p:cNvPr>
          <p:cNvSpPr>
            <a:spLocks noGrp="1"/>
          </p:cNvSpPr>
          <p:nvPr>
            <p:ph type="sldNum" sz="quarter" idx="12"/>
          </p:nvPr>
        </p:nvSpPr>
        <p:spPr/>
        <p:txBody>
          <a:bodyPr/>
          <a:lstStyle/>
          <a:p>
            <a:fld id="{7BA88505-09EE-4134-84BA-3B7FD9ED0DBB}" type="slidenum">
              <a:rPr lang="nl-NL" smtClean="0"/>
              <a:t>‹nr.›</a:t>
            </a:fld>
            <a:endParaRPr lang="nl-NL"/>
          </a:p>
        </p:txBody>
      </p:sp>
    </p:spTree>
    <p:extLst>
      <p:ext uri="{BB962C8B-B14F-4D97-AF65-F5344CB8AC3E}">
        <p14:creationId xmlns:p14="http://schemas.microsoft.com/office/powerpoint/2010/main" val="4159362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233A2DF-E426-4ABA-91E9-E1BD5A15C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352EBC9-36A9-4D2A-9D58-0A25358E48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BE3838-74DF-4499-9172-65A238026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638B-BBF6-40C0-9E65-82B9D5D47E63}"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5CBCA13F-4077-4E3B-88A6-342518EF00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5459C8-8B4B-4D77-89CC-044B32C2CF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A88505-09EE-4134-84BA-3B7FD9ED0DBB}" type="slidenum">
              <a:rPr lang="nl-NL" smtClean="0"/>
              <a:t>‹nr.›</a:t>
            </a:fld>
            <a:endParaRPr lang="nl-NL"/>
          </a:p>
        </p:txBody>
      </p:sp>
    </p:spTree>
    <p:extLst>
      <p:ext uri="{BB962C8B-B14F-4D97-AF65-F5344CB8AC3E}">
        <p14:creationId xmlns:p14="http://schemas.microsoft.com/office/powerpoint/2010/main" val="130911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44C0E-1630-4103-BF28-591C7D649879}" type="datetimeFigureOut">
              <a:rPr lang="nl-NL" smtClean="0"/>
              <a:t>4-4-2022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80C2B-1845-4829-94EA-4E98402B455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2515349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Zsk5xj3Ll-4?start=20&amp;feature=oembe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D6PBTD3zHuw?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rc.nl/nieuws/2012/10/08/floriade-was-een-succes-nu-de-nasleep-nog-12554855-a828384" TargetMode="External"/><Relationship Id="rId2" Type="http://schemas.openxmlformats.org/officeDocument/2006/relationships/hyperlink" Target="https://www.nrc.nl/nieuws/2022/04/03/een-expowaardig-evenement-als-de-floriade-kost-geld-a4106844" TargetMode="External"/><Relationship Id="rId1" Type="http://schemas.openxmlformats.org/officeDocument/2006/relationships/slideLayout" Target="../slideLayouts/slideLayout2.xml"/><Relationship Id="rId4" Type="http://schemas.openxmlformats.org/officeDocument/2006/relationships/hyperlink" Target="https://www.rtlnieuws.nl/nieuws/politiek/artikel/5298635/contant-geld-de-nederlandsche-bank-afschaffen-dit-zijn-de-redenen"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nrc.nl/nieuws/2022/04/02/het-is-nog-geen-gasnoodplan-maar-het-lijkt-er-wel-op-a410677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096000" y="4189864"/>
            <a:ext cx="5520518" cy="2163872"/>
          </a:xfrm>
        </p:spPr>
        <p:txBody>
          <a:bodyPr anchor="t">
            <a:normAutofit/>
          </a:bodyPr>
          <a:lstStyle/>
          <a:p>
            <a:pPr algn="r"/>
            <a:r>
              <a:rPr lang="nl-NL" sz="3500">
                <a:solidFill>
                  <a:srgbClr val="7030A0"/>
                </a:solidFill>
              </a:rPr>
              <a:t>De laatste begrippen</a:t>
            </a:r>
            <a:endParaRPr lang="nl-NL" sz="3500"/>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381876" y="3304307"/>
            <a:ext cx="4234642" cy="826661"/>
          </a:xfrm>
        </p:spPr>
        <p:txBody>
          <a:bodyPr anchor="b">
            <a:normAutofit/>
          </a:bodyPr>
          <a:lstStyle/>
          <a:p>
            <a:pPr algn="r"/>
            <a:r>
              <a:rPr lang="nl-NL"/>
              <a:t>De community verbonden</a:t>
            </a:r>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61485-A77E-4CB3-81AD-E17F9C8C4E4B}"/>
              </a:ext>
            </a:extLst>
          </p:cNvPr>
          <p:cNvSpPr>
            <a:spLocks noGrp="1"/>
          </p:cNvSpPr>
          <p:nvPr>
            <p:ph type="title"/>
          </p:nvPr>
        </p:nvSpPr>
        <p:spPr/>
        <p:txBody>
          <a:bodyPr/>
          <a:lstStyle/>
          <a:p>
            <a:r>
              <a:rPr lang="nl-NL"/>
              <a:t>Vorige week… korte herhaling en aanvulling</a:t>
            </a:r>
          </a:p>
        </p:txBody>
      </p:sp>
      <p:sp>
        <p:nvSpPr>
          <p:cNvPr id="3" name="Tijdelijke aanduiding voor inhoud 2">
            <a:extLst>
              <a:ext uri="{FF2B5EF4-FFF2-40B4-BE49-F238E27FC236}">
                <a16:creationId xmlns:a16="http://schemas.microsoft.com/office/drawing/2014/main" id="{064DB34D-64F3-4297-A988-2E713F74D02A}"/>
              </a:ext>
            </a:extLst>
          </p:cNvPr>
          <p:cNvSpPr>
            <a:spLocks noGrp="1"/>
          </p:cNvSpPr>
          <p:nvPr>
            <p:ph idx="1"/>
          </p:nvPr>
        </p:nvSpPr>
        <p:spPr>
          <a:xfrm>
            <a:off x="838200" y="1825625"/>
            <a:ext cx="10749898" cy="4351338"/>
          </a:xfrm>
        </p:spPr>
        <p:txBody>
          <a:bodyPr>
            <a:noAutofit/>
          </a:bodyPr>
          <a:lstStyle/>
          <a:p>
            <a:pPr marL="0" indent="0">
              <a:buNone/>
            </a:pPr>
            <a:r>
              <a:rPr lang="nl-NL" sz="1600" b="1" dirty="0"/>
              <a:t>Customer </a:t>
            </a:r>
            <a:r>
              <a:rPr lang="nl-NL" sz="1600" b="1" dirty="0" err="1"/>
              <a:t>Journey</a:t>
            </a:r>
            <a:endParaRPr lang="nl-NL" sz="1600" b="1" dirty="0"/>
          </a:p>
          <a:p>
            <a:pPr marL="0" indent="0">
              <a:buNone/>
            </a:pPr>
            <a:r>
              <a:rPr lang="nl-NL" sz="1600" dirty="0"/>
              <a:t>Wat is dat ook alweer?</a:t>
            </a:r>
          </a:p>
          <a:p>
            <a:pPr marL="0" indent="0">
              <a:buNone/>
            </a:pPr>
            <a:r>
              <a:rPr lang="nl-NL" sz="1600" b="1" dirty="0"/>
              <a:t>Belangrijke term in de customer </a:t>
            </a:r>
            <a:r>
              <a:rPr lang="nl-NL" sz="1600" b="1" dirty="0" err="1"/>
              <a:t>journey</a:t>
            </a:r>
            <a:endParaRPr lang="nl-NL" sz="1600" b="1" dirty="0"/>
          </a:p>
          <a:p>
            <a:pPr marL="0" indent="0">
              <a:buNone/>
            </a:pPr>
            <a:r>
              <a:rPr lang="nl-NL" sz="1600" dirty="0"/>
              <a:t>Touchpoints. Wat zijn dat?</a:t>
            </a:r>
          </a:p>
          <a:p>
            <a:pPr marL="0" indent="0">
              <a:buNone/>
            </a:pPr>
            <a:endParaRPr lang="nl-NL" sz="1600" dirty="0"/>
          </a:p>
          <a:p>
            <a:pPr marL="0" indent="0">
              <a:buNone/>
            </a:pPr>
            <a:r>
              <a:rPr lang="nl-NL" sz="1600" dirty="0"/>
              <a:t>Momenten dat je als bezoekers bewust of onbewust in aanraking komt met wat de organisatie bedacht heeft qua marketing, verkoop, beleving, etc.</a:t>
            </a:r>
          </a:p>
          <a:p>
            <a:pPr marL="0" indent="0">
              <a:buNone/>
            </a:pPr>
            <a:r>
              <a:rPr lang="nl-NL" sz="1600" i="1" dirty="0"/>
              <a:t>(perspectief vanuit de klant)</a:t>
            </a:r>
          </a:p>
          <a:p>
            <a:pPr marL="0" indent="0">
              <a:buNone/>
            </a:pPr>
            <a:endParaRPr lang="nl-NL" sz="1600" i="1" dirty="0"/>
          </a:p>
          <a:p>
            <a:pPr marL="0" indent="0">
              <a:buNone/>
            </a:pPr>
            <a:r>
              <a:rPr lang="nl-NL" sz="1600" dirty="0"/>
              <a:t>De momenten dat de organisatie interactie heeft met een potentiële bezoeker/klant met als doel hem te verleiden actie te ondernemen. </a:t>
            </a:r>
          </a:p>
          <a:p>
            <a:pPr marL="0" indent="0">
              <a:buNone/>
            </a:pPr>
            <a:r>
              <a:rPr lang="nl-NL" sz="1600" dirty="0"/>
              <a:t>Actie kan zijn: een video bekijken, inschrijven voor een nieuwsbrief, een ticket kopen, een review schrijven, </a:t>
            </a:r>
            <a:r>
              <a:rPr lang="nl-NL" sz="1600" dirty="0" err="1"/>
              <a:t>etc</a:t>
            </a:r>
            <a:r>
              <a:rPr lang="nl-NL" sz="1600" dirty="0"/>
              <a:t>…</a:t>
            </a:r>
          </a:p>
          <a:p>
            <a:pPr marL="0" indent="0">
              <a:buNone/>
            </a:pPr>
            <a:r>
              <a:rPr lang="nl-NL" sz="1600" i="1" dirty="0"/>
              <a:t>(perspectief vanuit de organisatie)</a:t>
            </a:r>
          </a:p>
        </p:txBody>
      </p:sp>
    </p:spTree>
    <p:extLst>
      <p:ext uri="{BB962C8B-B14F-4D97-AF65-F5344CB8AC3E}">
        <p14:creationId xmlns:p14="http://schemas.microsoft.com/office/powerpoint/2010/main" val="378684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61485-A77E-4CB3-81AD-E17F9C8C4E4B}"/>
              </a:ext>
            </a:extLst>
          </p:cNvPr>
          <p:cNvSpPr>
            <a:spLocks noGrp="1"/>
          </p:cNvSpPr>
          <p:nvPr>
            <p:ph type="title"/>
          </p:nvPr>
        </p:nvSpPr>
        <p:spPr/>
        <p:txBody>
          <a:bodyPr/>
          <a:lstStyle/>
          <a:p>
            <a:r>
              <a:rPr lang="nl-NL"/>
              <a:t>Vorige week…</a:t>
            </a:r>
          </a:p>
        </p:txBody>
      </p:sp>
      <p:sp>
        <p:nvSpPr>
          <p:cNvPr id="3" name="Tijdelijke aanduiding voor inhoud 2">
            <a:extLst>
              <a:ext uri="{FF2B5EF4-FFF2-40B4-BE49-F238E27FC236}">
                <a16:creationId xmlns:a16="http://schemas.microsoft.com/office/drawing/2014/main" id="{064DB34D-64F3-4297-A988-2E713F74D02A}"/>
              </a:ext>
            </a:extLst>
          </p:cNvPr>
          <p:cNvSpPr>
            <a:spLocks noGrp="1"/>
          </p:cNvSpPr>
          <p:nvPr>
            <p:ph idx="1"/>
          </p:nvPr>
        </p:nvSpPr>
        <p:spPr/>
        <p:txBody>
          <a:bodyPr/>
          <a:lstStyle/>
          <a:p>
            <a:pPr marL="0" indent="0">
              <a:buNone/>
            </a:pPr>
            <a:r>
              <a:rPr lang="nl-NL"/>
              <a:t>De ‘reis’ die de bezoeker maakt begint al lang voor dat hij het evenementen terrein betreedt.</a:t>
            </a:r>
          </a:p>
        </p:txBody>
      </p:sp>
      <p:pic>
        <p:nvPicPr>
          <p:cNvPr id="4" name="Tijdelijke aanduiding voor inhoud 6">
            <a:extLst>
              <a:ext uri="{FF2B5EF4-FFF2-40B4-BE49-F238E27FC236}">
                <a16:creationId xmlns:a16="http://schemas.microsoft.com/office/drawing/2014/main" id="{5FFF50F4-55E0-42E4-9C49-75B376AAED2A}"/>
              </a:ext>
            </a:extLst>
          </p:cNvPr>
          <p:cNvPicPr>
            <a:picLocks noChangeAspect="1"/>
          </p:cNvPicPr>
          <p:nvPr/>
        </p:nvPicPr>
        <p:blipFill>
          <a:blip r:embed="rId2"/>
          <a:stretch>
            <a:fillRect/>
          </a:stretch>
        </p:blipFill>
        <p:spPr>
          <a:xfrm>
            <a:off x="5555748" y="3429000"/>
            <a:ext cx="5471176" cy="1682387"/>
          </a:xfrm>
          <a:prstGeom prst="rect">
            <a:avLst/>
          </a:prstGeom>
          <a:noFill/>
        </p:spPr>
      </p:pic>
      <p:sp>
        <p:nvSpPr>
          <p:cNvPr id="5" name="Text Placeholder 3">
            <a:extLst>
              <a:ext uri="{FF2B5EF4-FFF2-40B4-BE49-F238E27FC236}">
                <a16:creationId xmlns:a16="http://schemas.microsoft.com/office/drawing/2014/main" id="{82B960C1-B33D-4F3E-91A9-EA14E394F712}"/>
              </a:ext>
            </a:extLst>
          </p:cNvPr>
          <p:cNvSpPr txBox="1">
            <a:spLocks/>
          </p:cNvSpPr>
          <p:nvPr/>
        </p:nvSpPr>
        <p:spPr>
          <a:xfrm>
            <a:off x="922946" y="3076486"/>
            <a:ext cx="4144710" cy="37656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a:p>
          <a:p>
            <a:pPr marL="342900" indent="-342900">
              <a:buFont typeface="+mj-lt"/>
              <a:buAutoNum type="arabicPeriod"/>
            </a:pPr>
            <a:r>
              <a:rPr lang="en-US" sz="1500"/>
              <a:t>Awareness – je </a:t>
            </a:r>
            <a:r>
              <a:rPr lang="en-US" sz="1500" err="1"/>
              <a:t>ziet</a:t>
            </a:r>
            <a:r>
              <a:rPr lang="en-US" sz="1500"/>
              <a:t> het</a:t>
            </a:r>
          </a:p>
          <a:p>
            <a:pPr marL="342900" indent="-342900">
              <a:buFont typeface="+mj-lt"/>
              <a:buAutoNum type="arabicPeriod"/>
            </a:pPr>
            <a:r>
              <a:rPr lang="en-US" sz="1500"/>
              <a:t>Evaluation – je </a:t>
            </a:r>
            <a:r>
              <a:rPr lang="en-US" sz="1500" err="1"/>
              <a:t>onderzoekt</a:t>
            </a:r>
            <a:r>
              <a:rPr lang="en-US" sz="1500"/>
              <a:t> het</a:t>
            </a:r>
          </a:p>
          <a:p>
            <a:pPr marL="342900" indent="-342900">
              <a:buFont typeface="+mj-lt"/>
              <a:buAutoNum type="arabicPeriod"/>
            </a:pPr>
            <a:r>
              <a:rPr lang="en-US" sz="1500"/>
              <a:t>Purchase  - je </a:t>
            </a:r>
            <a:r>
              <a:rPr lang="en-US" sz="1500" err="1"/>
              <a:t>koopt</a:t>
            </a:r>
            <a:r>
              <a:rPr lang="en-US" sz="1500"/>
              <a:t> het</a:t>
            </a:r>
          </a:p>
          <a:p>
            <a:pPr marL="342900" indent="-342900">
              <a:buFont typeface="+mj-lt"/>
              <a:buAutoNum type="arabicPeriod"/>
            </a:pPr>
            <a:r>
              <a:rPr lang="en-US" sz="1500"/>
              <a:t>Usage – je </a:t>
            </a:r>
            <a:r>
              <a:rPr lang="en-US" sz="1500" err="1"/>
              <a:t>gebruikt</a:t>
            </a:r>
            <a:r>
              <a:rPr lang="en-US" sz="1500"/>
              <a:t> het</a:t>
            </a:r>
          </a:p>
          <a:p>
            <a:pPr marL="342900" indent="-342900">
              <a:buFont typeface="+mj-lt"/>
              <a:buAutoNum type="arabicPeriod"/>
            </a:pPr>
            <a:r>
              <a:rPr lang="en-US" sz="1500"/>
              <a:t>Repurchase – je </a:t>
            </a:r>
            <a:r>
              <a:rPr lang="en-US" sz="1500" err="1"/>
              <a:t>koopt</a:t>
            </a:r>
            <a:r>
              <a:rPr lang="en-US" sz="1500"/>
              <a:t> </a:t>
            </a:r>
            <a:r>
              <a:rPr lang="en-US" sz="1500" err="1"/>
              <a:t>misschien</a:t>
            </a:r>
            <a:r>
              <a:rPr lang="en-US" sz="1500"/>
              <a:t> </a:t>
            </a:r>
            <a:r>
              <a:rPr lang="en-US" sz="1500" err="1"/>
              <a:t>nog</a:t>
            </a:r>
            <a:r>
              <a:rPr lang="en-US" sz="1500"/>
              <a:t> </a:t>
            </a:r>
            <a:r>
              <a:rPr lang="en-US" sz="1500" err="1"/>
              <a:t>iets</a:t>
            </a:r>
            <a:endParaRPr lang="en-US" sz="1500"/>
          </a:p>
          <a:p>
            <a:pPr marL="342900" indent="-342900">
              <a:buFont typeface="+mj-lt"/>
              <a:buAutoNum type="arabicPeriod"/>
            </a:pPr>
            <a:r>
              <a:rPr lang="en-US" sz="1500"/>
              <a:t>Advocacy – je ‘</a:t>
            </a:r>
            <a:r>
              <a:rPr lang="en-US" sz="1500" err="1"/>
              <a:t>promoot</a:t>
            </a:r>
            <a:r>
              <a:rPr lang="en-US" sz="1500"/>
              <a:t>’ het product/ </a:t>
            </a:r>
            <a:r>
              <a:rPr lang="en-US" sz="1500" err="1"/>
              <a:t>dienst</a:t>
            </a:r>
            <a:endParaRPr lang="en-US" sz="1500"/>
          </a:p>
          <a:p>
            <a:pPr marL="342900" indent="-342900">
              <a:buFont typeface="+mj-lt"/>
              <a:buAutoNum type="arabicPeriod"/>
            </a:pPr>
            <a:endParaRPr lang="en-US" sz="1500"/>
          </a:p>
        </p:txBody>
      </p:sp>
    </p:spTree>
    <p:extLst>
      <p:ext uri="{BB962C8B-B14F-4D97-AF65-F5344CB8AC3E}">
        <p14:creationId xmlns:p14="http://schemas.microsoft.com/office/powerpoint/2010/main" val="389416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Calamiteitenplan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a:lstStyle/>
          <a:p>
            <a:pPr marL="0" indent="0">
              <a:buNone/>
            </a:pPr>
            <a:r>
              <a:rPr lang="nl-NL"/>
              <a:t>Wat is een calamiteit?</a:t>
            </a:r>
          </a:p>
        </p:txBody>
      </p:sp>
    </p:spTree>
    <p:extLst>
      <p:ext uri="{BB962C8B-B14F-4D97-AF65-F5344CB8AC3E}">
        <p14:creationId xmlns:p14="http://schemas.microsoft.com/office/powerpoint/2010/main" val="314016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Calamiteitenplan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a:xfrm>
            <a:off x="838200" y="1825625"/>
            <a:ext cx="11096171" cy="4351338"/>
          </a:xfrm>
        </p:spPr>
        <p:txBody>
          <a:bodyPr vert="horz" lIns="91440" tIns="45720" rIns="91440" bIns="45720" rtlCol="0" anchor="t">
            <a:normAutofit/>
          </a:bodyPr>
          <a:lstStyle/>
          <a:p>
            <a:pPr marL="0" indent="0">
              <a:buNone/>
            </a:pPr>
            <a:r>
              <a:rPr lang="nl-NL" sz="2400"/>
              <a:t>Wat is een calamiteit?</a:t>
            </a:r>
            <a:endParaRPr lang="nl-NL" sz="2400">
              <a:ea typeface="Calibri"/>
              <a:cs typeface="Calibri"/>
            </a:endParaRPr>
          </a:p>
          <a:p>
            <a:pPr>
              <a:buNone/>
            </a:pPr>
            <a:endParaRPr lang="nl-NL" sz="2400">
              <a:ea typeface="+mn-lt"/>
              <a:cs typeface="+mn-lt"/>
            </a:endParaRPr>
          </a:p>
          <a:p>
            <a:pPr>
              <a:buNone/>
            </a:pPr>
            <a:r>
              <a:rPr lang="nl-NL" sz="2400">
                <a:ea typeface="+mn-lt"/>
                <a:cs typeface="+mn-lt"/>
              </a:rPr>
              <a:t>Een </a:t>
            </a:r>
            <a:r>
              <a:rPr lang="nl-NL" sz="2400" b="1">
                <a:ea typeface="+mn-lt"/>
                <a:cs typeface="+mn-lt"/>
              </a:rPr>
              <a:t>calamiteit</a:t>
            </a:r>
            <a:r>
              <a:rPr lang="nl-NL" sz="2400">
                <a:ea typeface="+mn-lt"/>
                <a:cs typeface="+mn-lt"/>
              </a:rPr>
              <a:t> is “een niet-beoogde of onverwachte gebeurtenis, die</a:t>
            </a:r>
          </a:p>
          <a:p>
            <a:pPr>
              <a:buNone/>
            </a:pPr>
            <a:r>
              <a:rPr lang="nl-NL" sz="2400">
                <a:ea typeface="+mn-lt"/>
                <a:cs typeface="+mn-lt"/>
              </a:rPr>
              <a:t>betrekking heeft op de kwaliteit van een voorziening en die tot een</a:t>
            </a:r>
          </a:p>
          <a:p>
            <a:pPr>
              <a:buNone/>
            </a:pPr>
            <a:r>
              <a:rPr lang="nl-NL" sz="2400">
                <a:ea typeface="+mn-lt"/>
                <a:cs typeface="+mn-lt"/>
              </a:rPr>
              <a:t>Ernstig schadelijk gevolg voor of de dood van een persoon heeft geleid.”</a:t>
            </a:r>
            <a:endParaRPr lang="nl-NL" sz="2400">
              <a:ea typeface="Calibri"/>
              <a:cs typeface="Calibri"/>
            </a:endParaRPr>
          </a:p>
          <a:p>
            <a:pPr>
              <a:buNone/>
            </a:pPr>
            <a:endParaRPr lang="nl-NL" sz="2400">
              <a:ea typeface="+mn-lt"/>
              <a:cs typeface="+mn-lt"/>
            </a:endParaRPr>
          </a:p>
          <a:p>
            <a:pPr>
              <a:buNone/>
            </a:pPr>
            <a:endParaRPr lang="nl-NL" sz="2400">
              <a:ea typeface="Calibri"/>
              <a:cs typeface="Calibri"/>
            </a:endParaRPr>
          </a:p>
          <a:p>
            <a:pPr>
              <a:buNone/>
            </a:pPr>
            <a:endParaRPr lang="nl-NL" sz="2400">
              <a:ea typeface="Calibri"/>
              <a:cs typeface="Calibri"/>
            </a:endParaRPr>
          </a:p>
          <a:p>
            <a:pPr marL="0" indent="0">
              <a:buNone/>
            </a:pPr>
            <a:endParaRPr lang="nl-NL" sz="2400">
              <a:ea typeface="Calibri"/>
              <a:cs typeface="Calibri"/>
            </a:endParaRPr>
          </a:p>
        </p:txBody>
      </p:sp>
    </p:spTree>
    <p:extLst>
      <p:ext uri="{BB962C8B-B14F-4D97-AF65-F5344CB8AC3E}">
        <p14:creationId xmlns:p14="http://schemas.microsoft.com/office/powerpoint/2010/main" val="401429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Calamiteitenplan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t>Wat is een calamiteitenplan?</a:t>
            </a:r>
          </a:p>
          <a:p>
            <a:pPr>
              <a:buNone/>
            </a:pPr>
            <a:endParaRPr lang="nl-NL">
              <a:ea typeface="+mn-lt"/>
              <a:cs typeface="+mn-lt"/>
            </a:endParaRPr>
          </a:p>
          <a:p>
            <a:pPr>
              <a:buNone/>
            </a:pPr>
            <a:endParaRPr lang="nl-NL">
              <a:ea typeface="Calibri"/>
              <a:cs typeface="Calibri"/>
            </a:endParaRPr>
          </a:p>
          <a:p>
            <a:pPr marL="0" indent="0">
              <a:buNone/>
            </a:pPr>
            <a:endParaRPr lang="nl-NL">
              <a:ea typeface="Calibri"/>
              <a:cs typeface="Calibri"/>
            </a:endParaRPr>
          </a:p>
        </p:txBody>
      </p:sp>
    </p:spTree>
    <p:extLst>
      <p:ext uri="{BB962C8B-B14F-4D97-AF65-F5344CB8AC3E}">
        <p14:creationId xmlns:p14="http://schemas.microsoft.com/office/powerpoint/2010/main" val="246012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Calamiteitenplan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t>Wat is een calamiteitenplan?</a:t>
            </a:r>
          </a:p>
          <a:p>
            <a:pPr>
              <a:buNone/>
            </a:pPr>
            <a:endParaRPr lang="nl-NL">
              <a:ea typeface="+mn-lt"/>
              <a:cs typeface="+mn-lt"/>
            </a:endParaRPr>
          </a:p>
          <a:p>
            <a:pPr>
              <a:buNone/>
            </a:pPr>
            <a:r>
              <a:rPr lang="nl-NL">
                <a:ea typeface="Calibri"/>
                <a:cs typeface="Calibri"/>
              </a:rPr>
              <a:t>In het calamiteitenplan ligt vast hoe een organisatie zich voorbereidt</a:t>
            </a:r>
            <a:endParaRPr lang="nl-NL">
              <a:ea typeface="+mn-lt"/>
              <a:cs typeface="+mn-lt"/>
            </a:endParaRPr>
          </a:p>
          <a:p>
            <a:pPr>
              <a:buNone/>
            </a:pPr>
            <a:r>
              <a:rPr lang="nl-NL">
                <a:ea typeface="Calibri"/>
                <a:cs typeface="Calibri"/>
              </a:rPr>
              <a:t>en reageert op incidenten en calamiteiten. Het plan beschrijft de</a:t>
            </a:r>
            <a:endParaRPr lang="en-US">
              <a:ea typeface="+mn-lt"/>
              <a:cs typeface="+mn-lt"/>
            </a:endParaRPr>
          </a:p>
          <a:p>
            <a:pPr>
              <a:buNone/>
            </a:pPr>
            <a:r>
              <a:rPr lang="nl-NL">
                <a:ea typeface="Calibri"/>
                <a:cs typeface="Calibri"/>
              </a:rPr>
              <a:t>verantwoordelijkheden, afspraken en procedures. Het onderhouden</a:t>
            </a:r>
            <a:endParaRPr lang="en-US">
              <a:ea typeface="+mn-lt"/>
              <a:cs typeface="+mn-lt"/>
            </a:endParaRPr>
          </a:p>
          <a:p>
            <a:pPr>
              <a:buNone/>
            </a:pPr>
            <a:r>
              <a:rPr lang="nl-NL">
                <a:ea typeface="Calibri"/>
                <a:cs typeface="Calibri"/>
              </a:rPr>
              <a:t>van een calamiteitenplan is een voortdurend proces.</a:t>
            </a:r>
            <a:endParaRPr lang="nl-NL"/>
          </a:p>
          <a:p>
            <a:pPr marL="0" indent="0">
              <a:buNone/>
            </a:pPr>
            <a:endParaRPr lang="nl-NL">
              <a:ea typeface="Calibri"/>
              <a:cs typeface="Calibri"/>
            </a:endParaRPr>
          </a:p>
        </p:txBody>
      </p:sp>
    </p:spTree>
    <p:extLst>
      <p:ext uri="{BB962C8B-B14F-4D97-AF65-F5344CB8AC3E}">
        <p14:creationId xmlns:p14="http://schemas.microsoft.com/office/powerpoint/2010/main" val="373474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1B34-188F-8508-9CF2-4FEA0E932F41}"/>
              </a:ext>
            </a:extLst>
          </p:cNvPr>
          <p:cNvSpPr>
            <a:spLocks noGrp="1"/>
          </p:cNvSpPr>
          <p:nvPr>
            <p:ph type="title"/>
          </p:nvPr>
        </p:nvSpPr>
        <p:spPr/>
        <p:txBody>
          <a:bodyPr/>
          <a:lstStyle/>
          <a:p>
            <a:r>
              <a:rPr lang="nl-NL">
                <a:ea typeface="+mj-lt"/>
                <a:cs typeface="+mj-lt"/>
              </a:rPr>
              <a:t>Begrip: Calamiteitenplan </a:t>
            </a:r>
            <a:endParaRPr lang="en-US">
              <a:ea typeface="+mj-lt"/>
              <a:cs typeface="+mj-lt"/>
            </a:endParaRPr>
          </a:p>
        </p:txBody>
      </p:sp>
      <p:sp>
        <p:nvSpPr>
          <p:cNvPr id="3" name="Content Placeholder 2">
            <a:extLst>
              <a:ext uri="{FF2B5EF4-FFF2-40B4-BE49-F238E27FC236}">
                <a16:creationId xmlns:a16="http://schemas.microsoft.com/office/drawing/2014/main" id="{E506C0B2-491B-DE52-E87D-095E38F37274}"/>
              </a:ext>
            </a:extLst>
          </p:cNvPr>
          <p:cNvSpPr>
            <a:spLocks noGrp="1"/>
          </p:cNvSpPr>
          <p:nvPr>
            <p:ph idx="1"/>
          </p:nvPr>
        </p:nvSpPr>
        <p:spPr/>
        <p:txBody>
          <a:bodyPr vert="horz" lIns="91440" tIns="45720" rIns="91440" bIns="45720" rtlCol="0" anchor="t">
            <a:normAutofit/>
          </a:bodyPr>
          <a:lstStyle/>
          <a:p>
            <a:pPr marL="0" indent="0">
              <a:buNone/>
            </a:pPr>
            <a:r>
              <a:rPr lang="nl-NL">
                <a:ea typeface="Calibri"/>
                <a:cs typeface="Calibri"/>
              </a:rPr>
              <a:t>Het calamiteitenplan is dus een onderdeel van de: </a:t>
            </a:r>
            <a:endParaRPr lang="en-US">
              <a:ea typeface="Calibri"/>
              <a:cs typeface="Calibri"/>
            </a:endParaRPr>
          </a:p>
          <a:p>
            <a:pPr marL="0" indent="0">
              <a:buNone/>
            </a:pPr>
            <a:endParaRPr lang="nl-NL">
              <a:ea typeface="Calibri"/>
              <a:cs typeface="Calibri"/>
            </a:endParaRPr>
          </a:p>
          <a:p>
            <a:pPr marL="0" indent="0">
              <a:buNone/>
            </a:pPr>
            <a:endParaRPr lang="nl-NL">
              <a:ea typeface="Calibri"/>
              <a:cs typeface="Calibri"/>
            </a:endParaRPr>
          </a:p>
          <a:p>
            <a:pPr marL="0" indent="0">
              <a:buNone/>
            </a:pPr>
            <a:r>
              <a:rPr lang="nl-NL">
                <a:ea typeface="Calibri"/>
                <a:cs typeface="Calibri"/>
              </a:rPr>
              <a:t>. . . . . . . . . . . . . (13 letters)</a:t>
            </a:r>
          </a:p>
          <a:p>
            <a:endParaRPr lang="nl-NL">
              <a:ea typeface="Calibri"/>
              <a:cs typeface="Calibri"/>
            </a:endParaRPr>
          </a:p>
          <a:p>
            <a:endParaRPr lang="nl-NL">
              <a:ea typeface="Calibri"/>
              <a:cs typeface="Calibri"/>
            </a:endParaRPr>
          </a:p>
          <a:p>
            <a:pPr marL="0" indent="0">
              <a:buNone/>
            </a:pPr>
            <a:endParaRPr lang="en-US">
              <a:ea typeface="Calibri"/>
              <a:cs typeface="Calibri"/>
            </a:endParaRPr>
          </a:p>
        </p:txBody>
      </p:sp>
      <p:pic>
        <p:nvPicPr>
          <p:cNvPr id="5" name="Picture 2" descr="Moeilijke woorden galgje | 100 lastig te raden woorden &gt;&gt;">
            <a:extLst>
              <a:ext uri="{FF2B5EF4-FFF2-40B4-BE49-F238E27FC236}">
                <a16:creationId xmlns:a16="http://schemas.microsoft.com/office/drawing/2014/main" id="{7F8AE765-42A3-2A6B-1658-5201E1DDA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82" y="2984212"/>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99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Eventmarketing </a:t>
            </a:r>
          </a:p>
        </p:txBody>
      </p:sp>
      <p:pic>
        <p:nvPicPr>
          <p:cNvPr id="4" name="Online Media 3" title="Eventmarketing DOC: de enorme impact van de Libelle Zomerweek">
            <a:hlinkClick r:id="" action="ppaction://media"/>
            <a:extLst>
              <a:ext uri="{FF2B5EF4-FFF2-40B4-BE49-F238E27FC236}">
                <a16:creationId xmlns:a16="http://schemas.microsoft.com/office/drawing/2014/main" id="{A1BBE27C-42A1-BDFF-FDDA-4F6BAC4AA48D}"/>
              </a:ext>
            </a:extLst>
          </p:cNvPr>
          <p:cNvPicPr>
            <a:picLocks noGrp="1" noRot="1" noChangeAspect="1"/>
          </p:cNvPicPr>
          <p:nvPr>
            <p:ph idx="1"/>
            <a:videoFile r:link="rId1"/>
          </p:nvPr>
        </p:nvPicPr>
        <p:blipFill>
          <a:blip r:embed="rId3"/>
          <a:stretch>
            <a:fillRect/>
          </a:stretch>
        </p:blipFill>
        <p:spPr>
          <a:xfrm>
            <a:off x="947854" y="1534087"/>
            <a:ext cx="6319024" cy="4590585"/>
          </a:xfrm>
        </p:spPr>
      </p:pic>
    </p:spTree>
    <p:extLst>
      <p:ext uri="{BB962C8B-B14F-4D97-AF65-F5344CB8AC3E}">
        <p14:creationId xmlns:p14="http://schemas.microsoft.com/office/powerpoint/2010/main" val="175255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Eventmarketing </a:t>
            </a:r>
          </a:p>
        </p:txBody>
      </p:sp>
      <p:sp>
        <p:nvSpPr>
          <p:cNvPr id="5" name="Content Placeholder 4">
            <a:extLst>
              <a:ext uri="{FF2B5EF4-FFF2-40B4-BE49-F238E27FC236}">
                <a16:creationId xmlns:a16="http://schemas.microsoft.com/office/drawing/2014/main" id="{13E94466-F607-5E9D-D370-E04C5E6BC7E5}"/>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a:t>
            </a:r>
            <a:r>
              <a:rPr lang="en-US" err="1">
                <a:ea typeface="+mn-lt"/>
                <a:cs typeface="+mn-lt"/>
              </a:rPr>
              <a:t>Eventmarketing</a:t>
            </a:r>
            <a:r>
              <a:rPr lang="en-US">
                <a:ea typeface="+mn-lt"/>
                <a:cs typeface="+mn-lt"/>
              </a:rPr>
              <a:t> </a:t>
            </a:r>
            <a:r>
              <a:rPr lang="en-US" err="1">
                <a:ea typeface="+mn-lt"/>
                <a:cs typeface="+mn-lt"/>
              </a:rPr>
              <a:t>richt</a:t>
            </a:r>
            <a:r>
              <a:rPr lang="en-US">
                <a:ea typeface="+mn-lt"/>
                <a:cs typeface="+mn-lt"/>
              </a:rPr>
              <a:t> </a:t>
            </a:r>
            <a:r>
              <a:rPr lang="en-US" err="1">
                <a:ea typeface="+mn-lt"/>
                <a:cs typeface="+mn-lt"/>
              </a:rPr>
              <a:t>zich</a:t>
            </a:r>
            <a:r>
              <a:rPr lang="en-US">
                <a:ea typeface="+mn-lt"/>
                <a:cs typeface="+mn-lt"/>
              </a:rPr>
              <a:t> op het </a:t>
            </a:r>
            <a:r>
              <a:rPr lang="en-US" err="1">
                <a:ea typeface="+mn-lt"/>
                <a:cs typeface="+mn-lt"/>
              </a:rPr>
              <a:t>ontwikkelen</a:t>
            </a:r>
            <a:r>
              <a:rPr lang="en-US">
                <a:ea typeface="+mn-lt"/>
                <a:cs typeface="+mn-lt"/>
              </a:rPr>
              <a:t>, </a:t>
            </a:r>
            <a:r>
              <a:rPr lang="en-US" err="1">
                <a:ea typeface="+mn-lt"/>
                <a:cs typeface="+mn-lt"/>
              </a:rPr>
              <a:t>verdiepen</a:t>
            </a:r>
            <a:r>
              <a:rPr lang="en-US">
                <a:ea typeface="+mn-lt"/>
                <a:cs typeface="+mn-lt"/>
              </a:rPr>
              <a:t> </a:t>
            </a:r>
            <a:r>
              <a:rPr lang="en-US" err="1">
                <a:ea typeface="+mn-lt"/>
                <a:cs typeface="+mn-lt"/>
              </a:rPr>
              <a:t>en</a:t>
            </a:r>
            <a:r>
              <a:rPr lang="en-US">
                <a:ea typeface="+mn-lt"/>
                <a:cs typeface="+mn-lt"/>
              </a:rPr>
              <a:t> </a:t>
            </a:r>
            <a:r>
              <a:rPr lang="en-US" err="1">
                <a:ea typeface="+mn-lt"/>
                <a:cs typeface="+mn-lt"/>
              </a:rPr>
              <a:t>uitbouwen</a:t>
            </a:r>
            <a:r>
              <a:rPr lang="en-US">
                <a:ea typeface="+mn-lt"/>
                <a:cs typeface="+mn-lt"/>
              </a:rPr>
              <a:t> van </a:t>
            </a:r>
            <a:r>
              <a:rPr lang="en-US" err="1">
                <a:ea typeface="+mn-lt"/>
                <a:cs typeface="+mn-lt"/>
              </a:rPr>
              <a:t>een</a:t>
            </a:r>
            <a:r>
              <a:rPr lang="en-US">
                <a:ea typeface="+mn-lt"/>
                <a:cs typeface="+mn-lt"/>
              </a:rPr>
              <a:t> </a:t>
            </a:r>
            <a:r>
              <a:rPr lang="en-US" err="1">
                <a:ea typeface="+mn-lt"/>
                <a:cs typeface="+mn-lt"/>
              </a:rPr>
              <a:t>relatie</a:t>
            </a:r>
            <a:r>
              <a:rPr lang="en-US">
                <a:ea typeface="+mn-lt"/>
                <a:cs typeface="+mn-lt"/>
              </a:rPr>
              <a:t> met </a:t>
            </a:r>
            <a:r>
              <a:rPr lang="en-US" err="1">
                <a:ea typeface="+mn-lt"/>
                <a:cs typeface="+mn-lt"/>
              </a:rPr>
              <a:t>één</a:t>
            </a:r>
            <a:r>
              <a:rPr lang="en-US">
                <a:ea typeface="+mn-lt"/>
                <a:cs typeface="+mn-lt"/>
              </a:rPr>
              <a:t> of </a:t>
            </a:r>
            <a:r>
              <a:rPr lang="en-US" err="1">
                <a:ea typeface="+mn-lt"/>
                <a:cs typeface="+mn-lt"/>
              </a:rPr>
              <a:t>meer</a:t>
            </a:r>
            <a:r>
              <a:rPr lang="en-US">
                <a:ea typeface="+mn-lt"/>
                <a:cs typeface="+mn-lt"/>
              </a:rPr>
              <a:t> </a:t>
            </a:r>
            <a:r>
              <a:rPr lang="en-US" err="1">
                <a:ea typeface="+mn-lt"/>
                <a:cs typeface="+mn-lt"/>
              </a:rPr>
              <a:t>doelgroepen</a:t>
            </a:r>
            <a:r>
              <a:rPr lang="en-US">
                <a:ea typeface="+mn-lt"/>
                <a:cs typeface="+mn-lt"/>
              </a:rPr>
              <a:t>, </a:t>
            </a:r>
            <a:r>
              <a:rPr lang="en-US" err="1">
                <a:ea typeface="+mn-lt"/>
                <a:cs typeface="+mn-lt"/>
              </a:rPr>
              <a:t>waarbij</a:t>
            </a:r>
            <a:r>
              <a:rPr lang="en-US">
                <a:ea typeface="+mn-lt"/>
                <a:cs typeface="+mn-lt"/>
              </a:rPr>
              <a:t> het event of de </a:t>
            </a:r>
            <a:r>
              <a:rPr lang="en-US" err="1">
                <a:ea typeface="+mn-lt"/>
                <a:cs typeface="+mn-lt"/>
              </a:rPr>
              <a:t>meerdere</a:t>
            </a:r>
            <a:r>
              <a:rPr lang="en-US">
                <a:ea typeface="+mn-lt"/>
                <a:cs typeface="+mn-lt"/>
              </a:rPr>
              <a:t> events </a:t>
            </a:r>
            <a:r>
              <a:rPr lang="en-US" err="1">
                <a:ea typeface="+mn-lt"/>
                <a:cs typeface="+mn-lt"/>
              </a:rPr>
              <a:t>als</a:t>
            </a:r>
            <a:r>
              <a:rPr lang="en-US">
                <a:ea typeface="+mn-lt"/>
                <a:cs typeface="+mn-lt"/>
              </a:rPr>
              <a:t> marketing- </a:t>
            </a:r>
            <a:r>
              <a:rPr lang="en-US" err="1">
                <a:ea typeface="+mn-lt"/>
                <a:cs typeface="+mn-lt"/>
              </a:rPr>
              <a:t>en-communicatie</a:t>
            </a:r>
            <a:r>
              <a:rPr lang="en-US">
                <a:ea typeface="+mn-lt"/>
                <a:cs typeface="+mn-lt"/>
              </a:rPr>
              <a:t> instrument </a:t>
            </a:r>
            <a:r>
              <a:rPr lang="en-US" err="1">
                <a:ea typeface="+mn-lt"/>
                <a:cs typeface="+mn-lt"/>
              </a:rPr>
              <a:t>wordt</a:t>
            </a:r>
            <a:r>
              <a:rPr lang="en-US">
                <a:ea typeface="+mn-lt"/>
                <a:cs typeface="+mn-lt"/>
              </a:rPr>
              <a:t> </a:t>
            </a:r>
            <a:r>
              <a:rPr lang="en-US" err="1">
                <a:ea typeface="+mn-lt"/>
                <a:cs typeface="+mn-lt"/>
              </a:rPr>
              <a:t>ingezet</a:t>
            </a:r>
            <a:r>
              <a:rPr lang="en-US">
                <a:ea typeface="+mn-lt"/>
                <a:cs typeface="+mn-lt"/>
              </a:rPr>
              <a:t> </a:t>
            </a:r>
            <a:r>
              <a:rPr lang="en-US" err="1">
                <a:ea typeface="+mn-lt"/>
                <a:cs typeface="+mn-lt"/>
              </a:rPr>
              <a:t>en</a:t>
            </a:r>
            <a:r>
              <a:rPr lang="en-US">
                <a:ea typeface="+mn-lt"/>
                <a:cs typeface="+mn-lt"/>
              </a:rPr>
              <a:t> </a:t>
            </a:r>
            <a:r>
              <a:rPr lang="en-US" err="1">
                <a:ea typeface="+mn-lt"/>
                <a:cs typeface="+mn-lt"/>
              </a:rPr>
              <a:t>waarbij</a:t>
            </a:r>
            <a:r>
              <a:rPr lang="en-US">
                <a:ea typeface="+mn-lt"/>
                <a:cs typeface="+mn-lt"/>
              </a:rPr>
              <a:t> </a:t>
            </a:r>
            <a:r>
              <a:rPr lang="en-US" err="1">
                <a:ea typeface="+mn-lt"/>
                <a:cs typeface="+mn-lt"/>
              </a:rPr>
              <a:t>emotie</a:t>
            </a:r>
            <a:r>
              <a:rPr lang="en-US">
                <a:ea typeface="+mn-lt"/>
                <a:cs typeface="+mn-lt"/>
              </a:rPr>
              <a:t> </a:t>
            </a:r>
            <a:r>
              <a:rPr lang="en-US" err="1">
                <a:ea typeface="+mn-lt"/>
                <a:cs typeface="+mn-lt"/>
              </a:rPr>
              <a:t>en</a:t>
            </a:r>
            <a:r>
              <a:rPr lang="en-US">
                <a:ea typeface="+mn-lt"/>
                <a:cs typeface="+mn-lt"/>
              </a:rPr>
              <a:t> </a:t>
            </a:r>
            <a:r>
              <a:rPr lang="en-US" err="1">
                <a:ea typeface="+mn-lt"/>
                <a:cs typeface="+mn-lt"/>
              </a:rPr>
              <a:t>beleving</a:t>
            </a:r>
            <a:r>
              <a:rPr lang="en-US">
                <a:ea typeface="+mn-lt"/>
                <a:cs typeface="+mn-lt"/>
              </a:rPr>
              <a:t> </a:t>
            </a:r>
            <a:r>
              <a:rPr lang="en-US" err="1">
                <a:ea typeface="+mn-lt"/>
                <a:cs typeface="+mn-lt"/>
              </a:rPr>
              <a:t>samenkomen</a:t>
            </a:r>
            <a:r>
              <a:rPr lang="en-US">
                <a:ea typeface="+mn-lt"/>
                <a:cs typeface="+mn-lt"/>
              </a:rPr>
              <a:t>."</a:t>
            </a:r>
          </a:p>
          <a:p>
            <a:pPr marL="0" indent="0">
              <a:buNone/>
            </a:pPr>
            <a:endParaRPr lang="en-US">
              <a:ea typeface="Calibri"/>
              <a:cs typeface="Calibri"/>
            </a:endParaRPr>
          </a:p>
          <a:p>
            <a:pPr marL="0" indent="0">
              <a:buNone/>
            </a:pPr>
            <a:r>
              <a:rPr lang="en-US">
                <a:ea typeface="Calibri"/>
                <a:cs typeface="Calibri"/>
              </a:rPr>
              <a:t>Huh?</a:t>
            </a:r>
          </a:p>
          <a:p>
            <a:pPr marL="0" indent="0">
              <a:buNone/>
            </a:pPr>
            <a:endParaRPr lang="en-US">
              <a:ea typeface="Calibri"/>
              <a:cs typeface="Calibri"/>
            </a:endParaRPr>
          </a:p>
        </p:txBody>
      </p:sp>
    </p:spTree>
    <p:extLst>
      <p:ext uri="{BB962C8B-B14F-4D97-AF65-F5344CB8AC3E}">
        <p14:creationId xmlns:p14="http://schemas.microsoft.com/office/powerpoint/2010/main" val="12718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Eventmarketing </a:t>
            </a:r>
          </a:p>
        </p:txBody>
      </p:sp>
      <p:sp>
        <p:nvSpPr>
          <p:cNvPr id="5" name="Content Placeholder 4">
            <a:extLst>
              <a:ext uri="{FF2B5EF4-FFF2-40B4-BE49-F238E27FC236}">
                <a16:creationId xmlns:a16="http://schemas.microsoft.com/office/drawing/2014/main" id="{13E94466-F607-5E9D-D370-E04C5E6BC7E5}"/>
              </a:ext>
            </a:extLst>
          </p:cNvPr>
          <p:cNvSpPr>
            <a:spLocks noGrp="1"/>
          </p:cNvSpPr>
          <p:nvPr>
            <p:ph idx="1"/>
          </p:nvPr>
        </p:nvSpPr>
        <p:spPr/>
        <p:txBody>
          <a:bodyPr vert="horz" lIns="91440" tIns="45720" rIns="91440" bIns="45720" rtlCol="0" anchor="t">
            <a:normAutofit/>
          </a:bodyPr>
          <a:lstStyle/>
          <a:p>
            <a:pPr marL="0" indent="0">
              <a:buNone/>
            </a:pPr>
            <a:r>
              <a:rPr lang="en-US">
                <a:ea typeface="+mn-lt"/>
                <a:cs typeface="+mn-lt"/>
              </a:rPr>
              <a:t>‘’</a:t>
            </a:r>
            <a:r>
              <a:rPr lang="en-US" err="1">
                <a:ea typeface="+mn-lt"/>
                <a:cs typeface="+mn-lt"/>
              </a:rPr>
              <a:t>Eventmarketing</a:t>
            </a:r>
            <a:r>
              <a:rPr lang="en-US">
                <a:ea typeface="+mn-lt"/>
                <a:cs typeface="+mn-lt"/>
              </a:rPr>
              <a:t> </a:t>
            </a:r>
            <a:r>
              <a:rPr lang="en-US" err="1">
                <a:ea typeface="+mn-lt"/>
                <a:cs typeface="+mn-lt"/>
              </a:rPr>
              <a:t>richt</a:t>
            </a:r>
            <a:r>
              <a:rPr lang="en-US">
                <a:ea typeface="+mn-lt"/>
                <a:cs typeface="+mn-lt"/>
              </a:rPr>
              <a:t> </a:t>
            </a:r>
            <a:r>
              <a:rPr lang="en-US" err="1">
                <a:ea typeface="+mn-lt"/>
                <a:cs typeface="+mn-lt"/>
              </a:rPr>
              <a:t>zich</a:t>
            </a:r>
            <a:r>
              <a:rPr lang="en-US">
                <a:ea typeface="+mn-lt"/>
                <a:cs typeface="+mn-lt"/>
              </a:rPr>
              <a:t> op het </a:t>
            </a:r>
            <a:r>
              <a:rPr lang="en-US" err="1">
                <a:ea typeface="+mn-lt"/>
                <a:cs typeface="+mn-lt"/>
              </a:rPr>
              <a:t>ontwikkelen</a:t>
            </a:r>
            <a:r>
              <a:rPr lang="en-US">
                <a:ea typeface="+mn-lt"/>
                <a:cs typeface="+mn-lt"/>
              </a:rPr>
              <a:t>, </a:t>
            </a:r>
            <a:r>
              <a:rPr lang="en-US" err="1">
                <a:ea typeface="+mn-lt"/>
                <a:cs typeface="+mn-lt"/>
              </a:rPr>
              <a:t>verdiepen</a:t>
            </a:r>
            <a:r>
              <a:rPr lang="en-US">
                <a:ea typeface="+mn-lt"/>
                <a:cs typeface="+mn-lt"/>
              </a:rPr>
              <a:t> </a:t>
            </a:r>
            <a:r>
              <a:rPr lang="en-US" err="1">
                <a:ea typeface="+mn-lt"/>
                <a:cs typeface="+mn-lt"/>
              </a:rPr>
              <a:t>en</a:t>
            </a:r>
            <a:r>
              <a:rPr lang="en-US">
                <a:ea typeface="+mn-lt"/>
                <a:cs typeface="+mn-lt"/>
              </a:rPr>
              <a:t> </a:t>
            </a:r>
            <a:r>
              <a:rPr lang="en-US" err="1">
                <a:ea typeface="+mn-lt"/>
                <a:cs typeface="+mn-lt"/>
              </a:rPr>
              <a:t>uitbouwen</a:t>
            </a:r>
            <a:r>
              <a:rPr lang="en-US">
                <a:ea typeface="+mn-lt"/>
                <a:cs typeface="+mn-lt"/>
              </a:rPr>
              <a:t> van </a:t>
            </a:r>
            <a:r>
              <a:rPr lang="en-US" err="1">
                <a:ea typeface="+mn-lt"/>
                <a:cs typeface="+mn-lt"/>
              </a:rPr>
              <a:t>een</a:t>
            </a:r>
            <a:r>
              <a:rPr lang="en-US">
                <a:ea typeface="+mn-lt"/>
                <a:cs typeface="+mn-lt"/>
              </a:rPr>
              <a:t> </a:t>
            </a:r>
            <a:r>
              <a:rPr lang="en-US" err="1">
                <a:ea typeface="+mn-lt"/>
                <a:cs typeface="+mn-lt"/>
              </a:rPr>
              <a:t>relatie</a:t>
            </a:r>
            <a:r>
              <a:rPr lang="en-US">
                <a:ea typeface="+mn-lt"/>
                <a:cs typeface="+mn-lt"/>
              </a:rPr>
              <a:t> met </a:t>
            </a:r>
            <a:r>
              <a:rPr lang="en-US" err="1">
                <a:ea typeface="+mn-lt"/>
                <a:cs typeface="+mn-lt"/>
              </a:rPr>
              <a:t>één</a:t>
            </a:r>
            <a:r>
              <a:rPr lang="en-US">
                <a:ea typeface="+mn-lt"/>
                <a:cs typeface="+mn-lt"/>
              </a:rPr>
              <a:t> of </a:t>
            </a:r>
            <a:r>
              <a:rPr lang="en-US" err="1">
                <a:ea typeface="+mn-lt"/>
                <a:cs typeface="+mn-lt"/>
              </a:rPr>
              <a:t>meer</a:t>
            </a:r>
            <a:r>
              <a:rPr lang="en-US">
                <a:ea typeface="+mn-lt"/>
                <a:cs typeface="+mn-lt"/>
              </a:rPr>
              <a:t> </a:t>
            </a:r>
            <a:r>
              <a:rPr lang="en-US" err="1">
                <a:ea typeface="+mn-lt"/>
                <a:cs typeface="+mn-lt"/>
              </a:rPr>
              <a:t>doelgroepen</a:t>
            </a:r>
            <a:r>
              <a:rPr lang="en-US">
                <a:ea typeface="+mn-lt"/>
                <a:cs typeface="+mn-lt"/>
              </a:rPr>
              <a:t>, </a:t>
            </a:r>
            <a:r>
              <a:rPr lang="en-US" err="1">
                <a:ea typeface="+mn-lt"/>
                <a:cs typeface="+mn-lt"/>
              </a:rPr>
              <a:t>waarbij</a:t>
            </a:r>
            <a:r>
              <a:rPr lang="en-US">
                <a:ea typeface="+mn-lt"/>
                <a:cs typeface="+mn-lt"/>
              </a:rPr>
              <a:t> het event of de </a:t>
            </a:r>
            <a:r>
              <a:rPr lang="en-US" err="1">
                <a:ea typeface="+mn-lt"/>
                <a:cs typeface="+mn-lt"/>
              </a:rPr>
              <a:t>meerdere</a:t>
            </a:r>
            <a:r>
              <a:rPr lang="en-US">
                <a:ea typeface="+mn-lt"/>
                <a:cs typeface="+mn-lt"/>
              </a:rPr>
              <a:t> events </a:t>
            </a:r>
            <a:r>
              <a:rPr lang="en-US" err="1">
                <a:ea typeface="+mn-lt"/>
                <a:cs typeface="+mn-lt"/>
              </a:rPr>
              <a:t>als</a:t>
            </a:r>
            <a:r>
              <a:rPr lang="en-US">
                <a:ea typeface="+mn-lt"/>
                <a:cs typeface="+mn-lt"/>
              </a:rPr>
              <a:t> marketing- </a:t>
            </a:r>
            <a:r>
              <a:rPr lang="en-US" err="1">
                <a:ea typeface="+mn-lt"/>
                <a:cs typeface="+mn-lt"/>
              </a:rPr>
              <a:t>en-communicatie</a:t>
            </a:r>
            <a:r>
              <a:rPr lang="en-US">
                <a:ea typeface="+mn-lt"/>
                <a:cs typeface="+mn-lt"/>
              </a:rPr>
              <a:t> instrument </a:t>
            </a:r>
            <a:r>
              <a:rPr lang="en-US" err="1">
                <a:ea typeface="+mn-lt"/>
                <a:cs typeface="+mn-lt"/>
              </a:rPr>
              <a:t>wordt</a:t>
            </a:r>
            <a:r>
              <a:rPr lang="en-US">
                <a:ea typeface="+mn-lt"/>
                <a:cs typeface="+mn-lt"/>
              </a:rPr>
              <a:t> </a:t>
            </a:r>
            <a:r>
              <a:rPr lang="en-US" err="1">
                <a:ea typeface="+mn-lt"/>
                <a:cs typeface="+mn-lt"/>
              </a:rPr>
              <a:t>ingezet</a:t>
            </a:r>
            <a:r>
              <a:rPr lang="en-US">
                <a:ea typeface="+mn-lt"/>
                <a:cs typeface="+mn-lt"/>
              </a:rPr>
              <a:t> </a:t>
            </a:r>
            <a:r>
              <a:rPr lang="en-US" err="1">
                <a:ea typeface="+mn-lt"/>
                <a:cs typeface="+mn-lt"/>
              </a:rPr>
              <a:t>en</a:t>
            </a:r>
            <a:r>
              <a:rPr lang="en-US">
                <a:ea typeface="+mn-lt"/>
                <a:cs typeface="+mn-lt"/>
              </a:rPr>
              <a:t> </a:t>
            </a:r>
            <a:r>
              <a:rPr lang="en-US" err="1">
                <a:ea typeface="+mn-lt"/>
                <a:cs typeface="+mn-lt"/>
              </a:rPr>
              <a:t>waarbij</a:t>
            </a:r>
            <a:r>
              <a:rPr lang="en-US">
                <a:ea typeface="+mn-lt"/>
                <a:cs typeface="+mn-lt"/>
              </a:rPr>
              <a:t> </a:t>
            </a:r>
            <a:r>
              <a:rPr lang="en-US" err="1">
                <a:ea typeface="+mn-lt"/>
                <a:cs typeface="+mn-lt"/>
              </a:rPr>
              <a:t>emotie</a:t>
            </a:r>
            <a:r>
              <a:rPr lang="en-US">
                <a:ea typeface="+mn-lt"/>
                <a:cs typeface="+mn-lt"/>
              </a:rPr>
              <a:t> </a:t>
            </a:r>
            <a:r>
              <a:rPr lang="en-US" err="1">
                <a:ea typeface="+mn-lt"/>
                <a:cs typeface="+mn-lt"/>
              </a:rPr>
              <a:t>en</a:t>
            </a:r>
            <a:r>
              <a:rPr lang="en-US">
                <a:ea typeface="+mn-lt"/>
                <a:cs typeface="+mn-lt"/>
              </a:rPr>
              <a:t> </a:t>
            </a:r>
            <a:r>
              <a:rPr lang="en-US" err="1">
                <a:ea typeface="+mn-lt"/>
                <a:cs typeface="+mn-lt"/>
              </a:rPr>
              <a:t>beleving</a:t>
            </a:r>
            <a:r>
              <a:rPr lang="en-US">
                <a:ea typeface="+mn-lt"/>
                <a:cs typeface="+mn-lt"/>
              </a:rPr>
              <a:t> </a:t>
            </a:r>
            <a:r>
              <a:rPr lang="en-US" err="1">
                <a:ea typeface="+mn-lt"/>
                <a:cs typeface="+mn-lt"/>
              </a:rPr>
              <a:t>samenkomen</a:t>
            </a:r>
            <a:r>
              <a:rPr lang="en-US">
                <a:ea typeface="+mn-lt"/>
                <a:cs typeface="+mn-lt"/>
              </a:rPr>
              <a:t>."</a:t>
            </a:r>
          </a:p>
          <a:p>
            <a:pPr marL="0" indent="0">
              <a:buNone/>
            </a:pPr>
            <a:endParaRPr lang="en-US">
              <a:ea typeface="Calibri"/>
              <a:cs typeface="Calibri"/>
            </a:endParaRPr>
          </a:p>
          <a:p>
            <a:pPr marL="0" indent="0">
              <a:buNone/>
            </a:pPr>
            <a:r>
              <a:rPr lang="en-US">
                <a:ea typeface="Calibri"/>
                <a:cs typeface="Calibri"/>
              </a:rPr>
              <a:t>Huh?</a:t>
            </a:r>
          </a:p>
          <a:p>
            <a:pPr marL="0" indent="0">
              <a:buNone/>
            </a:pPr>
            <a:endParaRPr lang="en-US">
              <a:ea typeface="Calibri"/>
              <a:cs typeface="Calibri"/>
            </a:endParaRPr>
          </a:p>
        </p:txBody>
      </p:sp>
    </p:spTree>
    <p:extLst>
      <p:ext uri="{BB962C8B-B14F-4D97-AF65-F5344CB8AC3E}">
        <p14:creationId xmlns:p14="http://schemas.microsoft.com/office/powerpoint/2010/main" val="3140626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a:solidFill>
                  <a:srgbClr val="B8A1FF"/>
                </a:solidFill>
                <a:latin typeface="Arial"/>
                <a:cs typeface="Arial"/>
              </a:rPr>
              <a:t>Les 8 – de laatste begrippen </a:t>
            </a:r>
            <a:endParaRPr lang="nl-NL" sz="320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a:solidFill>
                  <a:srgbClr val="000644"/>
                </a:solidFill>
                <a:latin typeface="Arial"/>
                <a:cs typeface="Arial"/>
              </a:rPr>
              <a:t>Begrippen</a:t>
            </a:r>
          </a:p>
          <a:p>
            <a:pPr>
              <a:buFont typeface="Wingdings" panose="05000000000000000000" pitchFamily="2" charset="2"/>
              <a:buChar char="ü"/>
            </a:pPr>
            <a:r>
              <a:rPr lang="nl-NL" sz="1200">
                <a:latin typeface="Arial" panose="020B0604020202020204" pitchFamily="34" charset="0"/>
                <a:cs typeface="Arial"/>
              </a:rPr>
              <a:t>Calamiteitenplan</a:t>
            </a:r>
          </a:p>
          <a:p>
            <a:pPr>
              <a:buFont typeface="Wingdings" panose="05000000000000000000" pitchFamily="2" charset="2"/>
              <a:buChar char="ü"/>
            </a:pPr>
            <a:r>
              <a:rPr lang="nl-NL" sz="1200">
                <a:latin typeface="Arial" panose="020B0604020202020204" pitchFamily="34" charset="0"/>
                <a:cs typeface="Arial"/>
              </a:rPr>
              <a:t>Eventmarketing</a:t>
            </a:r>
          </a:p>
          <a:p>
            <a:pPr>
              <a:buFont typeface="Wingdings" panose="05000000000000000000" pitchFamily="2" charset="2"/>
              <a:buChar char="ü"/>
            </a:pPr>
            <a:r>
              <a:rPr lang="nl-NL" sz="1200">
                <a:latin typeface="Arial" panose="020B0604020202020204" pitchFamily="34" charset="0"/>
                <a:cs typeface="Arial"/>
              </a:rPr>
              <a:t>Publieksdichtheid</a:t>
            </a:r>
          </a:p>
          <a:p>
            <a:pPr>
              <a:buFont typeface="Wingdings" panose="05000000000000000000" pitchFamily="2" charset="2"/>
              <a:buChar char="ü"/>
            </a:pPr>
            <a:r>
              <a:rPr lang="nl-NL" sz="1200">
                <a:latin typeface="Arial" panose="020B0604020202020204" pitchFamily="34" charset="0"/>
                <a:cs typeface="Arial"/>
              </a:rPr>
              <a:t>Looproutes</a:t>
            </a:r>
          </a:p>
          <a:p>
            <a:pPr>
              <a:buFont typeface="Wingdings" panose="05000000000000000000" pitchFamily="2" charset="2"/>
              <a:buChar char="ü"/>
            </a:pPr>
            <a:r>
              <a:rPr lang="nl-NL" sz="1200">
                <a:latin typeface="Arial" panose="020B0604020202020204" pitchFamily="34" charset="0"/>
                <a:cs typeface="Arial"/>
              </a:rPr>
              <a:t>Inleven in de klant</a:t>
            </a:r>
          </a:p>
          <a:p>
            <a:pPr>
              <a:buFont typeface="Wingdings" panose="05000000000000000000" pitchFamily="2" charset="2"/>
              <a:buChar char="ü"/>
            </a:pPr>
            <a:r>
              <a:rPr lang="nl-NL" sz="1200">
                <a:latin typeface="Arial" panose="020B0604020202020204" pitchFamily="34" charset="0"/>
                <a:cs typeface="Arial"/>
              </a:rPr>
              <a:t>Geluidsoverlast</a:t>
            </a:r>
          </a:p>
          <a:p>
            <a:pPr>
              <a:buFont typeface="Wingdings" panose="05000000000000000000" pitchFamily="2" charset="2"/>
              <a:buChar char="ü"/>
            </a:pPr>
            <a:endParaRPr lang="nl-NL" sz="1200">
              <a:latin typeface="Arial" panose="020B0604020202020204" pitchFamily="34" charset="0"/>
              <a:cs typeface="Arial"/>
            </a:endParaRPr>
          </a:p>
          <a:p>
            <a:pPr>
              <a:buFont typeface="Wingdings" panose="05000000000000000000" pitchFamily="2" charset="2"/>
              <a:buChar char="ü"/>
            </a:pPr>
            <a:endParaRPr lang="nl-NL" sz="1200">
              <a:latin typeface="Arial" panose="020B0604020202020204" pitchFamily="34" charset="0"/>
              <a:cs typeface="Arial"/>
            </a:endParaRPr>
          </a:p>
          <a:p>
            <a:pPr>
              <a:buFont typeface="Wingdings" panose="05000000000000000000" pitchFamily="2" charset="2"/>
              <a:buChar char="ü"/>
            </a:pPr>
            <a:endParaRPr lang="nl-NL" sz="1200">
              <a:latin typeface="Arial" panose="020B0604020202020204" pitchFamily="34" charset="0"/>
              <a:cs typeface="Arial"/>
            </a:endParaRPr>
          </a:p>
          <a:p>
            <a:pPr>
              <a:buFont typeface="Wingdings" panose="05000000000000000000" pitchFamily="2" charset="2"/>
              <a:buChar char="ü"/>
            </a:pPr>
            <a:endParaRPr lang="nl-NL" sz="1200">
              <a:latin typeface="Arial" panose="020B0604020202020204" pitchFamily="34" charset="0"/>
              <a:cs typeface="Arial"/>
            </a:endParaRPr>
          </a:p>
          <a:p>
            <a:pPr>
              <a:buFont typeface="Wingdings" panose="05000000000000000000" pitchFamily="2" charset="2"/>
              <a:buChar char="ü"/>
            </a:pPr>
            <a:endParaRPr lang="nl-NL" sz="1200">
              <a:latin typeface="Arial" panose="020B0604020202020204" pitchFamily="34" charset="0"/>
              <a:cs typeface="Arial"/>
            </a:endParaRPr>
          </a:p>
          <a:p>
            <a:pPr>
              <a:buFont typeface="Wingdings" panose="05000000000000000000" pitchFamily="2" charset="2"/>
              <a:buChar char="ü"/>
            </a:pPr>
            <a:endParaRPr lang="nl-NL" sz="1200">
              <a:latin typeface="Arial" panose="020B0604020202020204" pitchFamily="34" charset="0"/>
              <a:cs typeface="Arial"/>
            </a:endParaRPr>
          </a:p>
          <a:p>
            <a:pPr>
              <a:buFont typeface="Wingdings" panose="05000000000000000000" pitchFamily="2" charset="2"/>
              <a:buChar char="ü"/>
            </a:pPr>
            <a:endParaRPr lang="nl-NL" sz="120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709575830"/>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1">
                              <a:lumMod val="85000"/>
                            </a:schemeClr>
                          </a:solidFill>
                        </a:rPr>
                        <a:t>Week 1</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6</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7</a:t>
                      </a:r>
                      <a:endParaRPr lang="nl-NL" sz="1200" b="1" kern="120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a:solidFill>
                            <a:schemeClr val="tx1"/>
                          </a:solidFill>
                        </a:rPr>
                        <a:t>Week 8</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Eventmarketing </a:t>
            </a:r>
          </a:p>
        </p:txBody>
      </p:sp>
      <p:sp>
        <p:nvSpPr>
          <p:cNvPr id="5" name="Content Placeholder 4">
            <a:extLst>
              <a:ext uri="{FF2B5EF4-FFF2-40B4-BE49-F238E27FC236}">
                <a16:creationId xmlns:a16="http://schemas.microsoft.com/office/drawing/2014/main" id="{13E94466-F607-5E9D-D370-E04C5E6BC7E5}"/>
              </a:ext>
            </a:extLst>
          </p:cNvPr>
          <p:cNvSpPr>
            <a:spLocks noGrp="1"/>
          </p:cNvSpPr>
          <p:nvPr>
            <p:ph idx="1"/>
          </p:nvPr>
        </p:nvSpPr>
        <p:spPr>
          <a:xfrm>
            <a:off x="838200" y="1825625"/>
            <a:ext cx="10860314" cy="4351338"/>
          </a:xfrm>
        </p:spPr>
        <p:txBody>
          <a:bodyPr vert="horz" lIns="91440" tIns="45720" rIns="91440" bIns="45720" rtlCol="0" anchor="t">
            <a:normAutofit fontScale="70000" lnSpcReduction="20000"/>
          </a:bodyPr>
          <a:lstStyle/>
          <a:p>
            <a:pPr marL="0" indent="0">
              <a:buNone/>
            </a:pPr>
            <a:r>
              <a:rPr lang="en-US" sz="2200" b="1" err="1">
                <a:ea typeface="+mn-lt"/>
                <a:cs typeface="+mn-lt"/>
              </a:rPr>
              <a:t>Eventmarketing</a:t>
            </a:r>
            <a:r>
              <a:rPr lang="en-US" sz="2200" b="1">
                <a:ea typeface="+mn-lt"/>
                <a:cs typeface="+mn-lt"/>
              </a:rPr>
              <a:t> is </a:t>
            </a:r>
            <a:r>
              <a:rPr lang="en-US" sz="2200" b="1" err="1">
                <a:ea typeface="+mn-lt"/>
                <a:cs typeface="+mn-lt"/>
              </a:rPr>
              <a:t>een</a:t>
            </a:r>
            <a:r>
              <a:rPr lang="en-US" sz="2200" b="1">
                <a:ea typeface="+mn-lt"/>
                <a:cs typeface="+mn-lt"/>
              </a:rPr>
              <a:t> </a:t>
            </a:r>
            <a:r>
              <a:rPr lang="en-US" sz="2200" b="1" err="1">
                <a:ea typeface="+mn-lt"/>
                <a:cs typeface="+mn-lt"/>
              </a:rPr>
              <a:t>strategie</a:t>
            </a:r>
            <a:r>
              <a:rPr lang="en-US" sz="2200" b="1">
                <a:ea typeface="+mn-lt"/>
                <a:cs typeface="+mn-lt"/>
              </a:rPr>
              <a:t>:</a:t>
            </a:r>
            <a:endParaRPr lang="en-US"/>
          </a:p>
          <a:p>
            <a:pPr marL="0" indent="0">
              <a:buNone/>
            </a:pPr>
            <a:br>
              <a:rPr lang="en-US" sz="2200">
                <a:ea typeface="+mn-lt"/>
                <a:cs typeface="+mn-lt"/>
              </a:rPr>
            </a:br>
            <a:r>
              <a:rPr lang="en-US" sz="2200">
                <a:ea typeface="+mn-lt"/>
                <a:cs typeface="+mn-lt"/>
              </a:rPr>
              <a:t>• </a:t>
            </a:r>
            <a:r>
              <a:rPr lang="en-US" sz="2200" err="1">
                <a:ea typeface="+mn-lt"/>
                <a:cs typeface="+mn-lt"/>
              </a:rPr>
              <a:t>Relatiemarketingstrategie</a:t>
            </a:r>
            <a:r>
              <a:rPr lang="en-US" sz="2200">
                <a:ea typeface="+mn-lt"/>
                <a:cs typeface="+mn-lt"/>
              </a:rPr>
              <a:t>: het </a:t>
            </a:r>
            <a:r>
              <a:rPr lang="en-US" sz="2200" err="1">
                <a:ea typeface="+mn-lt"/>
                <a:cs typeface="+mn-lt"/>
              </a:rPr>
              <a:t>opbouwen</a:t>
            </a:r>
            <a:r>
              <a:rPr lang="en-US" sz="2200">
                <a:ea typeface="+mn-lt"/>
                <a:cs typeface="+mn-lt"/>
              </a:rPr>
              <a:t>, </a:t>
            </a:r>
            <a:r>
              <a:rPr lang="en-US" sz="2200" err="1">
                <a:ea typeface="+mn-lt"/>
                <a:cs typeface="+mn-lt"/>
              </a:rPr>
              <a:t>behouden</a:t>
            </a:r>
            <a:r>
              <a:rPr lang="en-US" sz="2200">
                <a:ea typeface="+mn-lt"/>
                <a:cs typeface="+mn-lt"/>
              </a:rPr>
              <a:t> </a:t>
            </a:r>
            <a:r>
              <a:rPr lang="en-US" sz="2200" err="1">
                <a:ea typeface="+mn-lt"/>
                <a:cs typeface="+mn-lt"/>
              </a:rPr>
              <a:t>en</a:t>
            </a:r>
            <a:r>
              <a:rPr lang="en-US" sz="2200">
                <a:ea typeface="+mn-lt"/>
                <a:cs typeface="+mn-lt"/>
              </a:rPr>
              <a:t> </a:t>
            </a:r>
            <a:r>
              <a:rPr lang="en-US" sz="2200" err="1">
                <a:ea typeface="+mn-lt"/>
                <a:cs typeface="+mn-lt"/>
              </a:rPr>
              <a:t>verdiepen</a:t>
            </a:r>
            <a:r>
              <a:rPr lang="en-US" sz="2200">
                <a:ea typeface="+mn-lt"/>
                <a:cs typeface="+mn-lt"/>
              </a:rPr>
              <a:t> van </a:t>
            </a:r>
            <a:r>
              <a:rPr lang="en-US" sz="2200" err="1">
                <a:ea typeface="+mn-lt"/>
                <a:cs typeface="+mn-lt"/>
              </a:rPr>
              <a:t>relaties</a:t>
            </a:r>
            <a:r>
              <a:rPr lang="en-US" sz="2200">
                <a:ea typeface="+mn-lt"/>
                <a:cs typeface="+mn-lt"/>
              </a:rPr>
              <a:t>;</a:t>
            </a:r>
            <a:endParaRPr lang="en-US"/>
          </a:p>
          <a:p>
            <a:pPr>
              <a:buNone/>
            </a:pPr>
            <a:r>
              <a:rPr lang="en-US" sz="2200" err="1">
                <a:ea typeface="+mn-lt"/>
                <a:cs typeface="+mn-lt"/>
              </a:rPr>
              <a:t>Bijvoorbeeld</a:t>
            </a:r>
            <a:r>
              <a:rPr lang="en-US" sz="2200">
                <a:ea typeface="+mn-lt"/>
                <a:cs typeface="+mn-lt"/>
              </a:rPr>
              <a:t>...?</a:t>
            </a:r>
          </a:p>
          <a:p>
            <a:pPr marL="0" indent="0">
              <a:buNone/>
            </a:pPr>
            <a:br>
              <a:rPr lang="en-US" sz="2200">
                <a:ea typeface="+mn-lt"/>
                <a:cs typeface="+mn-lt"/>
              </a:rPr>
            </a:br>
            <a:r>
              <a:rPr lang="en-US" sz="2200">
                <a:ea typeface="+mn-lt"/>
                <a:cs typeface="+mn-lt"/>
              </a:rPr>
              <a:t>• </a:t>
            </a:r>
            <a:r>
              <a:rPr lang="en-US" sz="2200" err="1">
                <a:ea typeface="+mn-lt"/>
                <a:cs typeface="+mn-lt"/>
              </a:rPr>
              <a:t>Marketingcommunicatiestrategie</a:t>
            </a:r>
            <a:r>
              <a:rPr lang="en-US" sz="2200">
                <a:ea typeface="+mn-lt"/>
                <a:cs typeface="+mn-lt"/>
              </a:rPr>
              <a:t>: het </a:t>
            </a:r>
            <a:r>
              <a:rPr lang="en-US" sz="2200" err="1">
                <a:ea typeface="+mn-lt"/>
                <a:cs typeface="+mn-lt"/>
              </a:rPr>
              <a:t>beïnvloeden</a:t>
            </a:r>
            <a:r>
              <a:rPr lang="en-US" sz="2200">
                <a:ea typeface="+mn-lt"/>
                <a:cs typeface="+mn-lt"/>
              </a:rPr>
              <a:t> van </a:t>
            </a:r>
            <a:r>
              <a:rPr lang="en-US" sz="2200" err="1">
                <a:ea typeface="+mn-lt"/>
                <a:cs typeface="+mn-lt"/>
              </a:rPr>
              <a:t>kennis</a:t>
            </a:r>
            <a:r>
              <a:rPr lang="en-US" sz="2200">
                <a:ea typeface="+mn-lt"/>
                <a:cs typeface="+mn-lt"/>
              </a:rPr>
              <a:t>, </a:t>
            </a:r>
            <a:r>
              <a:rPr lang="en-US" sz="2200" err="1">
                <a:ea typeface="+mn-lt"/>
                <a:cs typeface="+mn-lt"/>
              </a:rPr>
              <a:t>houding</a:t>
            </a:r>
            <a:r>
              <a:rPr lang="en-US" sz="2200">
                <a:ea typeface="+mn-lt"/>
                <a:cs typeface="+mn-lt"/>
              </a:rPr>
              <a:t> </a:t>
            </a:r>
            <a:r>
              <a:rPr lang="en-US" sz="2200" err="1">
                <a:ea typeface="+mn-lt"/>
                <a:cs typeface="+mn-lt"/>
              </a:rPr>
              <a:t>en</a:t>
            </a:r>
            <a:r>
              <a:rPr lang="en-US" sz="2200">
                <a:ea typeface="+mn-lt"/>
                <a:cs typeface="+mn-lt"/>
              </a:rPr>
              <a:t> </a:t>
            </a:r>
            <a:r>
              <a:rPr lang="en-US" sz="2200" err="1">
                <a:ea typeface="+mn-lt"/>
                <a:cs typeface="+mn-lt"/>
              </a:rPr>
              <a:t>gedrag</a:t>
            </a:r>
            <a:r>
              <a:rPr lang="en-US" sz="2200">
                <a:ea typeface="+mn-lt"/>
                <a:cs typeface="+mn-lt"/>
              </a:rPr>
              <a:t> van de </a:t>
            </a:r>
            <a:r>
              <a:rPr lang="en-US" sz="2200" err="1">
                <a:ea typeface="+mn-lt"/>
                <a:cs typeface="+mn-lt"/>
              </a:rPr>
              <a:t>bezoeker</a:t>
            </a:r>
            <a:r>
              <a:rPr lang="en-US" sz="2200">
                <a:ea typeface="+mn-lt"/>
                <a:cs typeface="+mn-lt"/>
              </a:rPr>
              <a:t>;</a:t>
            </a:r>
            <a:endParaRPr lang="en-US"/>
          </a:p>
          <a:p>
            <a:pPr>
              <a:buNone/>
            </a:pPr>
            <a:r>
              <a:rPr lang="en-US" sz="2200" err="1">
                <a:ea typeface="+mn-lt"/>
                <a:cs typeface="+mn-lt"/>
              </a:rPr>
              <a:t>Bijvoorbeeld</a:t>
            </a:r>
            <a:r>
              <a:rPr lang="en-US" sz="2200">
                <a:ea typeface="+mn-lt"/>
                <a:cs typeface="+mn-lt"/>
              </a:rPr>
              <a:t>...?</a:t>
            </a:r>
            <a:endParaRPr lang="en-US"/>
          </a:p>
          <a:p>
            <a:pPr marL="0" indent="0">
              <a:buNone/>
            </a:pPr>
            <a:br>
              <a:rPr lang="en-US" sz="2200">
                <a:ea typeface="+mn-lt"/>
                <a:cs typeface="+mn-lt"/>
              </a:rPr>
            </a:br>
            <a:r>
              <a:rPr lang="en-US" sz="2200">
                <a:ea typeface="+mn-lt"/>
                <a:cs typeface="+mn-lt"/>
              </a:rPr>
              <a:t>• </a:t>
            </a:r>
            <a:r>
              <a:rPr lang="en-US" sz="2200" err="1">
                <a:ea typeface="+mn-lt"/>
                <a:cs typeface="+mn-lt"/>
              </a:rPr>
              <a:t>Externalbrandingstrategie</a:t>
            </a:r>
            <a:r>
              <a:rPr lang="en-US" sz="2200">
                <a:ea typeface="+mn-lt"/>
                <a:cs typeface="+mn-lt"/>
              </a:rPr>
              <a:t>: het </a:t>
            </a:r>
            <a:r>
              <a:rPr lang="en-US" sz="2200" err="1">
                <a:ea typeface="+mn-lt"/>
                <a:cs typeface="+mn-lt"/>
              </a:rPr>
              <a:t>beïnvloeden</a:t>
            </a:r>
            <a:r>
              <a:rPr lang="en-US" sz="2200">
                <a:ea typeface="+mn-lt"/>
                <a:cs typeface="+mn-lt"/>
              </a:rPr>
              <a:t>, </a:t>
            </a:r>
            <a:r>
              <a:rPr lang="en-US" sz="2200" err="1">
                <a:ea typeface="+mn-lt"/>
                <a:cs typeface="+mn-lt"/>
              </a:rPr>
              <a:t>creëren</a:t>
            </a:r>
            <a:r>
              <a:rPr lang="en-US" sz="2200">
                <a:ea typeface="+mn-lt"/>
                <a:cs typeface="+mn-lt"/>
              </a:rPr>
              <a:t> of </a:t>
            </a:r>
            <a:r>
              <a:rPr lang="en-US" sz="2200" err="1">
                <a:ea typeface="+mn-lt"/>
                <a:cs typeface="+mn-lt"/>
              </a:rPr>
              <a:t>veranderen</a:t>
            </a:r>
            <a:r>
              <a:rPr lang="en-US" sz="2200">
                <a:ea typeface="+mn-lt"/>
                <a:cs typeface="+mn-lt"/>
              </a:rPr>
              <a:t> van </a:t>
            </a:r>
            <a:r>
              <a:rPr lang="en-US" sz="2200" err="1">
                <a:ea typeface="+mn-lt"/>
                <a:cs typeface="+mn-lt"/>
              </a:rPr>
              <a:t>associaties</a:t>
            </a:r>
            <a:r>
              <a:rPr lang="en-US" sz="2200">
                <a:ea typeface="+mn-lt"/>
                <a:cs typeface="+mn-lt"/>
              </a:rPr>
              <a:t> die </a:t>
            </a:r>
            <a:r>
              <a:rPr lang="en-US" sz="2200" err="1">
                <a:ea typeface="+mn-lt"/>
                <a:cs typeface="+mn-lt"/>
              </a:rPr>
              <a:t>een</a:t>
            </a:r>
            <a:r>
              <a:rPr lang="en-US" sz="2200">
                <a:ea typeface="+mn-lt"/>
                <a:cs typeface="+mn-lt"/>
              </a:rPr>
              <a:t> </a:t>
            </a:r>
            <a:r>
              <a:rPr lang="en-US" sz="2200" err="1">
                <a:ea typeface="+mn-lt"/>
                <a:cs typeface="+mn-lt"/>
              </a:rPr>
              <a:t>bezoeker</a:t>
            </a:r>
            <a:r>
              <a:rPr lang="en-US" sz="2200">
                <a:ea typeface="+mn-lt"/>
                <a:cs typeface="+mn-lt"/>
              </a:rPr>
              <a:t> </a:t>
            </a:r>
            <a:r>
              <a:rPr lang="en-US" sz="2200" err="1">
                <a:ea typeface="+mn-lt"/>
                <a:cs typeface="+mn-lt"/>
              </a:rPr>
              <a:t>bij</a:t>
            </a:r>
            <a:r>
              <a:rPr lang="en-US" sz="2200">
                <a:ea typeface="+mn-lt"/>
                <a:cs typeface="+mn-lt"/>
              </a:rPr>
              <a:t> </a:t>
            </a:r>
            <a:r>
              <a:rPr lang="en-US" sz="2200" err="1">
                <a:ea typeface="+mn-lt"/>
                <a:cs typeface="+mn-lt"/>
              </a:rPr>
              <a:t>een</a:t>
            </a:r>
            <a:r>
              <a:rPr lang="en-US" sz="2200">
                <a:ea typeface="+mn-lt"/>
                <a:cs typeface="+mn-lt"/>
              </a:rPr>
              <a:t> </a:t>
            </a:r>
            <a:r>
              <a:rPr lang="en-US" sz="2200" err="1">
                <a:ea typeface="+mn-lt"/>
                <a:cs typeface="+mn-lt"/>
              </a:rPr>
              <a:t>organisatie</a:t>
            </a:r>
            <a:r>
              <a:rPr lang="en-US" sz="2200">
                <a:ea typeface="+mn-lt"/>
                <a:cs typeface="+mn-lt"/>
              </a:rPr>
              <a:t> </a:t>
            </a:r>
            <a:r>
              <a:rPr lang="en-US" sz="2200" err="1">
                <a:ea typeface="+mn-lt"/>
                <a:cs typeface="+mn-lt"/>
              </a:rPr>
              <a:t>heeft</a:t>
            </a:r>
            <a:r>
              <a:rPr lang="en-US" sz="2200">
                <a:ea typeface="+mn-lt"/>
                <a:cs typeface="+mn-lt"/>
              </a:rPr>
              <a:t>;</a:t>
            </a:r>
            <a:endParaRPr lang="en-US"/>
          </a:p>
          <a:p>
            <a:pPr>
              <a:buNone/>
            </a:pPr>
            <a:r>
              <a:rPr lang="en-US" sz="2200" err="1">
                <a:ea typeface="+mn-lt"/>
                <a:cs typeface="+mn-lt"/>
              </a:rPr>
              <a:t>Bijvoorbeeld</a:t>
            </a:r>
            <a:r>
              <a:rPr lang="en-US" sz="2200">
                <a:ea typeface="+mn-lt"/>
                <a:cs typeface="+mn-lt"/>
              </a:rPr>
              <a:t>...?</a:t>
            </a:r>
            <a:endParaRPr lang="en-US"/>
          </a:p>
          <a:p>
            <a:pPr marL="0" indent="0">
              <a:buNone/>
            </a:pPr>
            <a:br>
              <a:rPr lang="en-US" sz="2200">
                <a:ea typeface="+mn-lt"/>
                <a:cs typeface="+mn-lt"/>
              </a:rPr>
            </a:br>
            <a:r>
              <a:rPr lang="en-US" sz="2200">
                <a:ea typeface="+mn-lt"/>
                <a:cs typeface="+mn-lt"/>
              </a:rPr>
              <a:t>• </a:t>
            </a:r>
            <a:r>
              <a:rPr lang="en-US" sz="2200" err="1">
                <a:ea typeface="+mn-lt"/>
                <a:cs typeface="+mn-lt"/>
              </a:rPr>
              <a:t>Internalbrandingstrategie</a:t>
            </a:r>
            <a:r>
              <a:rPr lang="en-US" sz="2200">
                <a:ea typeface="+mn-lt"/>
                <a:cs typeface="+mn-lt"/>
              </a:rPr>
              <a:t>: het </a:t>
            </a:r>
            <a:r>
              <a:rPr lang="en-US" sz="2200" err="1">
                <a:ea typeface="+mn-lt"/>
                <a:cs typeface="+mn-lt"/>
              </a:rPr>
              <a:t>beïnvloeden</a:t>
            </a:r>
            <a:r>
              <a:rPr lang="en-US" sz="2200">
                <a:ea typeface="+mn-lt"/>
                <a:cs typeface="+mn-lt"/>
              </a:rPr>
              <a:t>, </a:t>
            </a:r>
            <a:r>
              <a:rPr lang="en-US" sz="2200" err="1">
                <a:ea typeface="+mn-lt"/>
                <a:cs typeface="+mn-lt"/>
              </a:rPr>
              <a:t>creëren</a:t>
            </a:r>
            <a:r>
              <a:rPr lang="en-US" sz="2200">
                <a:ea typeface="+mn-lt"/>
                <a:cs typeface="+mn-lt"/>
              </a:rPr>
              <a:t> of </a:t>
            </a:r>
            <a:r>
              <a:rPr lang="en-US" sz="2200" err="1">
                <a:ea typeface="+mn-lt"/>
                <a:cs typeface="+mn-lt"/>
              </a:rPr>
              <a:t>veranderen</a:t>
            </a:r>
            <a:r>
              <a:rPr lang="en-US" sz="2200">
                <a:ea typeface="+mn-lt"/>
                <a:cs typeface="+mn-lt"/>
              </a:rPr>
              <a:t> van </a:t>
            </a:r>
            <a:r>
              <a:rPr lang="en-US" sz="2200" err="1">
                <a:ea typeface="+mn-lt"/>
                <a:cs typeface="+mn-lt"/>
              </a:rPr>
              <a:t>associaties</a:t>
            </a:r>
            <a:r>
              <a:rPr lang="en-US" sz="2200">
                <a:ea typeface="+mn-lt"/>
                <a:cs typeface="+mn-lt"/>
              </a:rPr>
              <a:t> </a:t>
            </a:r>
            <a:r>
              <a:rPr lang="en-US" sz="2200" err="1">
                <a:ea typeface="+mn-lt"/>
                <a:cs typeface="+mn-lt"/>
              </a:rPr>
              <a:t>bij</a:t>
            </a:r>
            <a:r>
              <a:rPr lang="en-US" sz="2200">
                <a:ea typeface="+mn-lt"/>
                <a:cs typeface="+mn-lt"/>
              </a:rPr>
              <a:t> de </a:t>
            </a:r>
            <a:r>
              <a:rPr lang="en-US" sz="2200" err="1">
                <a:ea typeface="+mn-lt"/>
                <a:cs typeface="+mn-lt"/>
              </a:rPr>
              <a:t>medewerker</a:t>
            </a:r>
            <a:r>
              <a:rPr lang="en-US" sz="2200">
                <a:ea typeface="+mn-lt"/>
                <a:cs typeface="+mn-lt"/>
              </a:rPr>
              <a:t> om de</a:t>
            </a:r>
            <a:endParaRPr lang="en-US">
              <a:ea typeface="+mn-lt"/>
              <a:cs typeface="+mn-lt"/>
            </a:endParaRPr>
          </a:p>
          <a:p>
            <a:pPr marL="0" indent="0">
              <a:buNone/>
            </a:pPr>
            <a:r>
              <a:rPr lang="en-US" sz="2200" err="1">
                <a:ea typeface="+mn-lt"/>
                <a:cs typeface="+mn-lt"/>
              </a:rPr>
              <a:t>medewerkersbetrokkenheid</a:t>
            </a:r>
            <a:r>
              <a:rPr lang="en-US" sz="2200">
                <a:ea typeface="+mn-lt"/>
                <a:cs typeface="+mn-lt"/>
              </a:rPr>
              <a:t> </a:t>
            </a:r>
            <a:r>
              <a:rPr lang="en-US" sz="2200" err="1">
                <a:ea typeface="+mn-lt"/>
                <a:cs typeface="+mn-lt"/>
              </a:rPr>
              <a:t>te</a:t>
            </a:r>
            <a:r>
              <a:rPr lang="en-US" sz="2200">
                <a:ea typeface="+mn-lt"/>
                <a:cs typeface="+mn-lt"/>
              </a:rPr>
              <a:t> </a:t>
            </a:r>
            <a:r>
              <a:rPr lang="en-US" sz="2200" err="1">
                <a:ea typeface="+mn-lt"/>
                <a:cs typeface="+mn-lt"/>
              </a:rPr>
              <a:t>vergroten</a:t>
            </a:r>
            <a:r>
              <a:rPr lang="en-US" sz="2200">
                <a:ea typeface="+mn-lt"/>
                <a:cs typeface="+mn-lt"/>
              </a:rPr>
              <a:t> </a:t>
            </a:r>
            <a:r>
              <a:rPr lang="en-US" sz="2200" err="1">
                <a:ea typeface="+mn-lt"/>
                <a:cs typeface="+mn-lt"/>
              </a:rPr>
              <a:t>en</a:t>
            </a:r>
            <a:r>
              <a:rPr lang="en-US" sz="2200">
                <a:ea typeface="+mn-lt"/>
                <a:cs typeface="+mn-lt"/>
              </a:rPr>
              <a:t> de </a:t>
            </a:r>
            <a:r>
              <a:rPr lang="en-US" sz="2200" err="1">
                <a:ea typeface="+mn-lt"/>
                <a:cs typeface="+mn-lt"/>
              </a:rPr>
              <a:t>klant</a:t>
            </a:r>
            <a:r>
              <a:rPr lang="en-US" sz="2200">
                <a:ea typeface="+mn-lt"/>
                <a:cs typeface="+mn-lt"/>
              </a:rPr>
              <a:t> </a:t>
            </a:r>
            <a:r>
              <a:rPr lang="en-US" sz="2200" err="1">
                <a:ea typeface="+mn-lt"/>
                <a:cs typeface="+mn-lt"/>
              </a:rPr>
              <a:t>beleving</a:t>
            </a:r>
            <a:r>
              <a:rPr lang="en-US" sz="2200">
                <a:ea typeface="+mn-lt"/>
                <a:cs typeface="+mn-lt"/>
              </a:rPr>
              <a:t> </a:t>
            </a:r>
            <a:r>
              <a:rPr lang="en-US" sz="2200" err="1">
                <a:ea typeface="+mn-lt"/>
                <a:cs typeface="+mn-lt"/>
              </a:rPr>
              <a:t>te</a:t>
            </a:r>
            <a:r>
              <a:rPr lang="en-US" sz="2200">
                <a:ea typeface="+mn-lt"/>
                <a:cs typeface="+mn-lt"/>
              </a:rPr>
              <a:t> </a:t>
            </a:r>
            <a:r>
              <a:rPr lang="en-US" sz="2200" err="1">
                <a:ea typeface="+mn-lt"/>
                <a:cs typeface="+mn-lt"/>
              </a:rPr>
              <a:t>optimaliseren</a:t>
            </a:r>
            <a:r>
              <a:rPr lang="en-US" sz="2200">
                <a:ea typeface="+mn-lt"/>
                <a:cs typeface="+mn-lt"/>
              </a:rPr>
              <a:t>;</a:t>
            </a:r>
            <a:endParaRPr lang="en-US">
              <a:ea typeface="Calibri"/>
              <a:cs typeface="Calibri"/>
            </a:endParaRPr>
          </a:p>
          <a:p>
            <a:pPr>
              <a:buNone/>
            </a:pPr>
            <a:r>
              <a:rPr lang="en-US" sz="2200" err="1">
                <a:ea typeface="+mn-lt"/>
                <a:cs typeface="+mn-lt"/>
              </a:rPr>
              <a:t>Bijvoorbeeld</a:t>
            </a:r>
            <a:r>
              <a:rPr lang="en-US" sz="2200">
                <a:ea typeface="+mn-lt"/>
                <a:cs typeface="+mn-lt"/>
              </a:rPr>
              <a:t>...?</a:t>
            </a:r>
            <a:endParaRPr lang="en-US"/>
          </a:p>
          <a:p>
            <a:pPr marL="0" indent="0">
              <a:buNone/>
            </a:pPr>
            <a:br>
              <a:rPr lang="en-US" sz="2200">
                <a:ea typeface="+mn-lt"/>
                <a:cs typeface="+mn-lt"/>
              </a:rPr>
            </a:br>
            <a:r>
              <a:rPr lang="en-US" sz="2200">
                <a:ea typeface="+mn-lt"/>
                <a:cs typeface="+mn-lt"/>
              </a:rPr>
              <a:t>• </a:t>
            </a:r>
            <a:r>
              <a:rPr lang="en-US" sz="2200" err="1">
                <a:ea typeface="+mn-lt"/>
                <a:cs typeface="+mn-lt"/>
              </a:rPr>
              <a:t>Citymarketingstrategie</a:t>
            </a:r>
            <a:r>
              <a:rPr lang="en-US" sz="2200">
                <a:ea typeface="+mn-lt"/>
                <a:cs typeface="+mn-lt"/>
              </a:rPr>
              <a:t>: het </a:t>
            </a:r>
            <a:r>
              <a:rPr lang="en-US" sz="2200" err="1">
                <a:ea typeface="+mn-lt"/>
                <a:cs typeface="+mn-lt"/>
              </a:rPr>
              <a:t>bijdragen</a:t>
            </a:r>
            <a:r>
              <a:rPr lang="en-US" sz="2200">
                <a:ea typeface="+mn-lt"/>
                <a:cs typeface="+mn-lt"/>
              </a:rPr>
              <a:t> </a:t>
            </a:r>
            <a:r>
              <a:rPr lang="en-US" sz="2200" err="1">
                <a:ea typeface="+mn-lt"/>
                <a:cs typeface="+mn-lt"/>
              </a:rPr>
              <a:t>aan</a:t>
            </a:r>
            <a:r>
              <a:rPr lang="en-US" sz="2200">
                <a:ea typeface="+mn-lt"/>
                <a:cs typeface="+mn-lt"/>
              </a:rPr>
              <a:t> de </a:t>
            </a:r>
            <a:r>
              <a:rPr lang="en-US" sz="2200" err="1">
                <a:ea typeface="+mn-lt"/>
                <a:cs typeface="+mn-lt"/>
              </a:rPr>
              <a:t>doelstellingen</a:t>
            </a:r>
            <a:r>
              <a:rPr lang="en-US" sz="2200">
                <a:ea typeface="+mn-lt"/>
                <a:cs typeface="+mn-lt"/>
              </a:rPr>
              <a:t> van de stad. </a:t>
            </a:r>
            <a:endParaRPr lang="en-US" sz="2200">
              <a:ea typeface="Calibri"/>
              <a:cs typeface="Calibri"/>
            </a:endParaRPr>
          </a:p>
          <a:p>
            <a:pPr marL="0" indent="0">
              <a:buNone/>
            </a:pPr>
            <a:r>
              <a:rPr lang="en-US" sz="2200" err="1">
                <a:ea typeface="Calibri"/>
                <a:cs typeface="Calibri"/>
              </a:rPr>
              <a:t>Bijvoorbeeld</a:t>
            </a:r>
            <a:r>
              <a:rPr lang="en-US" sz="2200">
                <a:ea typeface="Calibri"/>
                <a:cs typeface="Calibri"/>
              </a:rPr>
              <a:t>...?</a:t>
            </a:r>
            <a:endParaRPr lang="en-US"/>
          </a:p>
        </p:txBody>
      </p:sp>
    </p:spTree>
    <p:extLst>
      <p:ext uri="{BB962C8B-B14F-4D97-AF65-F5344CB8AC3E}">
        <p14:creationId xmlns:p14="http://schemas.microsoft.com/office/powerpoint/2010/main" val="236022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Publieksdichtheid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ea typeface="Calibri"/>
                <a:cs typeface="Calibri"/>
              </a:rPr>
              <a:t>Dit is aan bod gekomen in de les over de Love Parade in Duisburg.</a:t>
            </a:r>
          </a:p>
          <a:p>
            <a:pPr marL="0" indent="0">
              <a:buNone/>
            </a:pPr>
            <a:endParaRPr lang="nl-NL">
              <a:ea typeface="Calibri"/>
              <a:cs typeface="Calibri"/>
            </a:endParaRPr>
          </a:p>
          <a:p>
            <a:pPr marL="0" indent="0">
              <a:buNone/>
            </a:pPr>
            <a:r>
              <a:rPr lang="nl-NL">
                <a:ea typeface="Calibri"/>
                <a:cs typeface="Calibri"/>
              </a:rPr>
              <a:t>Zoek op wat is de publieksdichtheid van een evenement in Nederland?</a:t>
            </a:r>
          </a:p>
        </p:txBody>
      </p:sp>
    </p:spTree>
    <p:extLst>
      <p:ext uri="{BB962C8B-B14F-4D97-AF65-F5344CB8AC3E}">
        <p14:creationId xmlns:p14="http://schemas.microsoft.com/office/powerpoint/2010/main" val="1131035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Publieksdichtheid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ea typeface="Calibri"/>
                <a:cs typeface="Calibri"/>
              </a:rPr>
              <a:t>Dit is aan bod gekomen in de les over de Love Parade in Duisburg.</a:t>
            </a:r>
          </a:p>
          <a:p>
            <a:pPr marL="0" indent="0">
              <a:buNone/>
            </a:pPr>
            <a:endParaRPr lang="nl-NL">
              <a:ea typeface="Calibri"/>
              <a:cs typeface="Calibri"/>
            </a:endParaRPr>
          </a:p>
          <a:p>
            <a:pPr marL="0" indent="0">
              <a:buNone/>
            </a:pPr>
            <a:r>
              <a:rPr lang="nl-NL">
                <a:ea typeface="Calibri"/>
                <a:cs typeface="Calibri"/>
              </a:rPr>
              <a:t>Dit is de publieksdichtheid bij een evenement in Nederland.</a:t>
            </a:r>
          </a:p>
          <a:p>
            <a:pPr marL="0" indent="0">
              <a:buNone/>
            </a:pPr>
            <a:endParaRPr lang="nl-NL">
              <a:ea typeface="Calibri"/>
              <a:cs typeface="Calibri"/>
            </a:endParaRPr>
          </a:p>
          <a:p>
            <a:pPr marL="0" indent="0">
              <a:buNone/>
            </a:pPr>
            <a:r>
              <a:rPr lang="nl-NL">
                <a:ea typeface="+mn-lt"/>
                <a:cs typeface="+mn-lt"/>
              </a:rPr>
              <a:t>In Nederland wordt in veel gevallen gesteld dat de maximale publieksdichtheid op evenementlocaties moet worden gesteld op gemiddeld twee tot tweeënhalve personen per vierkante meter. Daar zou je uit af kunnen leiden dat vier personen per vierkante meter onveilig is.</a:t>
            </a:r>
          </a:p>
        </p:txBody>
      </p:sp>
    </p:spTree>
    <p:extLst>
      <p:ext uri="{BB962C8B-B14F-4D97-AF65-F5344CB8AC3E}">
        <p14:creationId xmlns:p14="http://schemas.microsoft.com/office/powerpoint/2010/main" val="3666392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Publieksdichtheid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ea typeface="Calibri"/>
                <a:cs typeface="Calibri"/>
              </a:rPr>
              <a:t>Dit is de publieksdichtheid bij een evenement in Nederland.</a:t>
            </a:r>
            <a:endParaRPr lang="en-US"/>
          </a:p>
          <a:p>
            <a:pPr marL="0" indent="0">
              <a:buNone/>
            </a:pPr>
            <a:endParaRPr lang="nl-NL">
              <a:ea typeface="Calibri"/>
              <a:cs typeface="Calibri"/>
            </a:endParaRPr>
          </a:p>
          <a:p>
            <a:pPr marL="0" indent="0">
              <a:buNone/>
            </a:pPr>
            <a:r>
              <a:rPr lang="nl-NL">
                <a:ea typeface="+mn-lt"/>
                <a:cs typeface="+mn-lt"/>
              </a:rPr>
              <a:t>In Nederland wordt in veel gevallen gesteld dat de maximale publieksdichtheid op evenementlocaties moet worden gesteld op gemiddeld twee tot tweeënhalve personen per vierkante meter. Daar zou je uit af kunnen leiden dat vier personen per vierkante meter onveilig is.</a:t>
            </a:r>
          </a:p>
          <a:p>
            <a:pPr marL="0" indent="0">
              <a:buNone/>
            </a:pPr>
            <a:endParaRPr lang="nl-NL">
              <a:ea typeface="+mn-lt"/>
              <a:cs typeface="+mn-lt"/>
            </a:endParaRPr>
          </a:p>
          <a:p>
            <a:pPr marL="0" indent="0">
              <a:buNone/>
            </a:pPr>
            <a:r>
              <a:rPr lang="nl-NL">
                <a:ea typeface="+mn-lt"/>
                <a:cs typeface="+mn-lt"/>
              </a:rPr>
              <a:t>Wie bepaald de publieksdichtheid?</a:t>
            </a:r>
          </a:p>
        </p:txBody>
      </p:sp>
    </p:spTree>
    <p:extLst>
      <p:ext uri="{BB962C8B-B14F-4D97-AF65-F5344CB8AC3E}">
        <p14:creationId xmlns:p14="http://schemas.microsoft.com/office/powerpoint/2010/main" val="650612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Publieksdichtheid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ea typeface="+mn-lt"/>
                <a:cs typeface="+mn-lt"/>
              </a:rPr>
              <a:t>Wie bepaald de publieksdichtheid?</a:t>
            </a:r>
          </a:p>
          <a:p>
            <a:pPr marL="0" indent="0">
              <a:buNone/>
            </a:pPr>
            <a:endParaRPr lang="nl-NL">
              <a:ea typeface="Calibri"/>
              <a:cs typeface="Calibri"/>
            </a:endParaRPr>
          </a:p>
          <a:p>
            <a:pPr marL="0" indent="0">
              <a:buNone/>
            </a:pPr>
            <a:r>
              <a:rPr lang="nl-NL">
                <a:ea typeface="Calibri"/>
                <a:cs typeface="Calibri"/>
              </a:rPr>
              <a:t>De autoriteiten. </a:t>
            </a:r>
          </a:p>
          <a:p>
            <a:pPr marL="0" indent="0">
              <a:buNone/>
            </a:pPr>
            <a:r>
              <a:rPr lang="nl-NL">
                <a:ea typeface="Calibri"/>
                <a:cs typeface="Calibri"/>
              </a:rPr>
              <a:t>Wie zijn dat dan?</a:t>
            </a:r>
          </a:p>
        </p:txBody>
      </p:sp>
    </p:spTree>
    <p:extLst>
      <p:ext uri="{BB962C8B-B14F-4D97-AF65-F5344CB8AC3E}">
        <p14:creationId xmlns:p14="http://schemas.microsoft.com/office/powerpoint/2010/main" val="117770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Publieksdichtheid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nl-NL">
                <a:ea typeface="+mn-lt"/>
                <a:cs typeface="+mn-lt"/>
              </a:rPr>
              <a:t>Wie bepaald de publieksdichtheid?</a:t>
            </a:r>
          </a:p>
          <a:p>
            <a:pPr marL="0" indent="0">
              <a:buNone/>
            </a:pPr>
            <a:endParaRPr lang="nl-NL">
              <a:ea typeface="Calibri"/>
              <a:cs typeface="Calibri"/>
            </a:endParaRPr>
          </a:p>
          <a:p>
            <a:pPr marL="0" indent="0">
              <a:buNone/>
            </a:pPr>
            <a:r>
              <a:rPr lang="nl-NL">
                <a:ea typeface="Calibri"/>
                <a:cs typeface="Calibri"/>
              </a:rPr>
              <a:t>De autoriteiten. </a:t>
            </a:r>
          </a:p>
          <a:p>
            <a:pPr marL="0" indent="0">
              <a:buNone/>
            </a:pPr>
            <a:r>
              <a:rPr lang="nl-NL">
                <a:ea typeface="Calibri"/>
                <a:cs typeface="Calibri"/>
              </a:rPr>
              <a:t>Wie zijn dat dan?</a:t>
            </a:r>
          </a:p>
          <a:p>
            <a:pPr marL="0" indent="0">
              <a:buNone/>
            </a:pPr>
            <a:r>
              <a:rPr lang="nl-NL">
                <a:ea typeface="Calibri"/>
                <a:cs typeface="Calibri"/>
              </a:rPr>
              <a:t>- de overheid</a:t>
            </a:r>
          </a:p>
          <a:p>
            <a:pPr marL="0" indent="0">
              <a:buNone/>
            </a:pPr>
            <a:r>
              <a:rPr lang="nl-NL">
                <a:ea typeface="Calibri"/>
                <a:cs typeface="Calibri"/>
              </a:rPr>
              <a:t>- de brandweer</a:t>
            </a:r>
          </a:p>
          <a:p>
            <a:pPr marL="0" indent="0">
              <a:buNone/>
            </a:pPr>
            <a:r>
              <a:rPr lang="nl-NL">
                <a:ea typeface="Calibri"/>
                <a:cs typeface="Calibri"/>
              </a:rPr>
              <a:t>- de gemeente</a:t>
            </a:r>
          </a:p>
          <a:p>
            <a:pPr marL="0" indent="0">
              <a:buNone/>
            </a:pPr>
            <a:endParaRPr lang="nl-NL">
              <a:ea typeface="Calibri"/>
              <a:cs typeface="Calibri"/>
            </a:endParaRPr>
          </a:p>
          <a:p>
            <a:pPr marL="0" indent="0">
              <a:buNone/>
            </a:pPr>
            <a:r>
              <a:rPr lang="nl-NL">
                <a:ea typeface="Calibri"/>
                <a:cs typeface="Calibri"/>
              </a:rPr>
              <a:t>Waarom is dé belangrijkste reden om als organisator vooraf de verwachtte publieksdichtheid te weten?</a:t>
            </a:r>
          </a:p>
        </p:txBody>
      </p:sp>
    </p:spTree>
    <p:extLst>
      <p:ext uri="{BB962C8B-B14F-4D97-AF65-F5344CB8AC3E}">
        <p14:creationId xmlns:p14="http://schemas.microsoft.com/office/powerpoint/2010/main" val="1243619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Publieksdichtheid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vert="horz" lIns="91440" tIns="45720" rIns="91440" bIns="45720" rtlCol="0" anchor="t">
            <a:normAutofit/>
          </a:bodyPr>
          <a:lstStyle/>
          <a:p>
            <a:pPr marL="0" indent="0">
              <a:buNone/>
            </a:pPr>
            <a:r>
              <a:rPr lang="nl-NL">
                <a:ea typeface="Calibri"/>
                <a:cs typeface="Calibri"/>
              </a:rPr>
              <a:t>Waarom is dé belangrijkste reden om als organisator vooraf de verwachtte publieksdichtheid te weten?</a:t>
            </a:r>
          </a:p>
          <a:p>
            <a:pPr marL="0" indent="0">
              <a:buNone/>
            </a:pPr>
            <a:endParaRPr lang="nl-NL">
              <a:ea typeface="Calibri"/>
              <a:cs typeface="Calibri"/>
            </a:endParaRPr>
          </a:p>
          <a:p>
            <a:pPr marL="0" indent="0">
              <a:buNone/>
            </a:pPr>
            <a:r>
              <a:rPr lang="nl-NL">
                <a:ea typeface="Calibri"/>
                <a:cs typeface="Calibri"/>
              </a:rPr>
              <a:t>Dit is een vereiste bij het aanvragen van een vergunning. </a:t>
            </a:r>
          </a:p>
        </p:txBody>
      </p:sp>
    </p:spTree>
    <p:extLst>
      <p:ext uri="{BB962C8B-B14F-4D97-AF65-F5344CB8AC3E}">
        <p14:creationId xmlns:p14="http://schemas.microsoft.com/office/powerpoint/2010/main" val="2160127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Looproutes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a:lstStyle/>
          <a:p>
            <a:pPr marL="0" indent="0">
              <a:buNone/>
            </a:pPr>
            <a:r>
              <a:rPr lang="nl-NL"/>
              <a:t>Heeft te maken met een ander begrip waar we het uitgebreid over hebben gehad, namelijk </a:t>
            </a:r>
          </a:p>
          <a:p>
            <a:pPr marL="0" indent="0">
              <a:buNone/>
            </a:pPr>
            <a:endParaRPr lang="nl-NL"/>
          </a:p>
          <a:p>
            <a:pPr marL="0" indent="0">
              <a:buNone/>
            </a:pPr>
            <a:r>
              <a:rPr lang="nl-NL"/>
              <a:t>. . . . . . . (7 letter</a:t>
            </a:r>
          </a:p>
        </p:txBody>
      </p:sp>
      <p:pic>
        <p:nvPicPr>
          <p:cNvPr id="4" name="Picture 2" descr="Moeilijke woorden galgje | 100 lastig te raden woorden &gt;&gt;">
            <a:extLst>
              <a:ext uri="{FF2B5EF4-FFF2-40B4-BE49-F238E27FC236}">
                <a16:creationId xmlns:a16="http://schemas.microsoft.com/office/drawing/2014/main" id="{36420345-44D5-4420-8180-3A8D9BB01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82" y="2984212"/>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10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Inleven in de klant </a:t>
            </a:r>
          </a:p>
        </p:txBody>
      </p:sp>
      <p:sp>
        <p:nvSpPr>
          <p:cNvPr id="3" name="Tijdelijke aanduiding voor inhoud 2">
            <a:extLst>
              <a:ext uri="{FF2B5EF4-FFF2-40B4-BE49-F238E27FC236}">
                <a16:creationId xmlns:a16="http://schemas.microsoft.com/office/drawing/2014/main" id="{05B0AD5A-E97C-4240-BD37-BC478BA2F209}"/>
              </a:ext>
            </a:extLst>
          </p:cNvPr>
          <p:cNvSpPr>
            <a:spLocks noGrp="1"/>
          </p:cNvSpPr>
          <p:nvPr>
            <p:ph idx="1"/>
          </p:nvPr>
        </p:nvSpPr>
        <p:spPr/>
        <p:txBody>
          <a:bodyPr/>
          <a:lstStyle/>
          <a:p>
            <a:pPr marL="0" indent="0">
              <a:buNone/>
            </a:pPr>
            <a:r>
              <a:rPr lang="nl-NL"/>
              <a:t>Wat is de ultieme uitwerking van denken vanuit de klant?</a:t>
            </a:r>
          </a:p>
          <a:p>
            <a:pPr marL="0" indent="0">
              <a:buNone/>
            </a:pPr>
            <a:endParaRPr lang="nl-NL"/>
          </a:p>
          <a:p>
            <a:pPr marL="0" indent="0">
              <a:buNone/>
            </a:pPr>
            <a:endParaRPr lang="nl-NL"/>
          </a:p>
          <a:p>
            <a:pPr marL="0" indent="0">
              <a:buNone/>
            </a:pPr>
            <a:r>
              <a:rPr lang="nl-NL"/>
              <a:t>. . . . . . . . (9 letters)</a:t>
            </a:r>
          </a:p>
          <a:p>
            <a:pPr marL="0" indent="0">
              <a:buNone/>
            </a:pPr>
            <a:r>
              <a:rPr lang="nl-NL"/>
              <a:t>of</a:t>
            </a:r>
          </a:p>
          <a:p>
            <a:pPr marL="0" indent="0">
              <a:buNone/>
            </a:pPr>
            <a:r>
              <a:rPr lang="nl-NL"/>
              <a:t>. . . . . . . . . . (10 letters)</a:t>
            </a:r>
          </a:p>
        </p:txBody>
      </p:sp>
      <p:pic>
        <p:nvPicPr>
          <p:cNvPr id="5" name="Picture 2" descr="Moeilijke woorden galgje | 100 lastig te raden woorden &gt;&gt;">
            <a:extLst>
              <a:ext uri="{FF2B5EF4-FFF2-40B4-BE49-F238E27FC236}">
                <a16:creationId xmlns:a16="http://schemas.microsoft.com/office/drawing/2014/main" id="{4EDA851D-2942-7A96-CD1E-1692A664D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382" y="2984212"/>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4491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Geluidsoverlast</a:t>
            </a:r>
          </a:p>
        </p:txBody>
      </p:sp>
      <p:pic>
        <p:nvPicPr>
          <p:cNvPr id="4" name="Onlinemedia 3" title="Omwonenden klagen steeds vaker over muziekfestivals">
            <a:hlinkClick r:id="" action="ppaction://media"/>
            <a:extLst>
              <a:ext uri="{FF2B5EF4-FFF2-40B4-BE49-F238E27FC236}">
                <a16:creationId xmlns:a16="http://schemas.microsoft.com/office/drawing/2014/main" id="{32BE0D96-9092-4713-81A0-4B5D4F5DA251}"/>
              </a:ext>
            </a:extLst>
          </p:cNvPr>
          <p:cNvPicPr>
            <a:picLocks noGrp="1" noRot="1" noChangeAspect="1"/>
          </p:cNvPicPr>
          <p:nvPr>
            <p:ph idx="1"/>
            <a:videoFile r:link="rId1"/>
          </p:nvPr>
        </p:nvPicPr>
        <p:blipFill>
          <a:blip r:embed="rId3"/>
          <a:stretch>
            <a:fillRect/>
          </a:stretch>
        </p:blipFill>
        <p:spPr>
          <a:xfrm>
            <a:off x="1579741" y="1586342"/>
            <a:ext cx="7700962" cy="4351338"/>
          </a:xfrm>
          <a:prstGeom prst="rect">
            <a:avLst/>
          </a:prstGeom>
        </p:spPr>
      </p:pic>
    </p:spTree>
    <p:extLst>
      <p:ext uri="{BB962C8B-B14F-4D97-AF65-F5344CB8AC3E}">
        <p14:creationId xmlns:p14="http://schemas.microsoft.com/office/powerpoint/2010/main" val="266711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nswering &amp;#39;how are you&amp;#39; amid COVID-19 and election stress - Los Angeles  Times">
            <a:extLst>
              <a:ext uri="{FF2B5EF4-FFF2-40B4-BE49-F238E27FC236}">
                <a16:creationId xmlns:a16="http://schemas.microsoft.com/office/drawing/2014/main" id="{DBC63F31-1AB2-4BE7-9AC2-638CCB41A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56" r="8413" b="-1"/>
          <a:stretch/>
        </p:blipFill>
        <p:spPr bwMode="auto">
          <a:xfrm>
            <a:off x="20" y="431"/>
            <a:ext cx="8684206" cy="685756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1E5324A0-832C-4BF0-9E6C-7BAE65166303}"/>
              </a:ext>
            </a:extLst>
          </p:cNvPr>
          <p:cNvSpPr>
            <a:spLocks noGrp="1"/>
          </p:cNvSpPr>
          <p:nvPr>
            <p:ph idx="1"/>
          </p:nvPr>
        </p:nvSpPr>
        <p:spPr>
          <a:xfrm>
            <a:off x="8994175" y="652220"/>
            <a:ext cx="2942813" cy="5553559"/>
          </a:xfrm>
        </p:spPr>
        <p:txBody>
          <a:bodyPr vert="horz" lIns="91440" tIns="45720" rIns="91440" bIns="45720" rtlCol="0" anchor="t">
            <a:normAutofit/>
          </a:bodyPr>
          <a:lstStyle/>
          <a:p>
            <a:pPr marL="0" indent="0">
              <a:buNone/>
            </a:pPr>
            <a:endParaRPr lang="en-US" sz="2000" b="1"/>
          </a:p>
          <a:p>
            <a:pPr marL="0" indent="0">
              <a:buNone/>
            </a:pPr>
            <a:endParaRPr lang="en-US" sz="2000" b="1"/>
          </a:p>
          <a:p>
            <a:pPr marL="0" indent="0">
              <a:buNone/>
            </a:pPr>
            <a:r>
              <a:rPr lang="en-US" sz="2000" b="1"/>
              <a:t>Wil je </a:t>
            </a:r>
            <a:r>
              <a:rPr lang="en-US" sz="2000" b="1" err="1"/>
              <a:t>iets</a:t>
            </a:r>
            <a:r>
              <a:rPr lang="en-US" sz="2000" b="1"/>
              <a:t> </a:t>
            </a:r>
            <a:r>
              <a:rPr lang="en-US" sz="2000" b="1" err="1"/>
              <a:t>delen</a:t>
            </a:r>
            <a:r>
              <a:rPr lang="en-US" sz="2000" b="1"/>
              <a:t>?</a:t>
            </a:r>
            <a:br>
              <a:rPr lang="en-US" sz="2000"/>
            </a:br>
            <a:r>
              <a:rPr lang="en-US" sz="2000" err="1"/>
              <a:t>positief</a:t>
            </a:r>
            <a:r>
              <a:rPr lang="en-US" sz="2000"/>
              <a:t>…</a:t>
            </a:r>
            <a:br>
              <a:rPr lang="en-US" sz="2000"/>
            </a:br>
            <a:r>
              <a:rPr lang="en-US" sz="2000"/>
              <a:t>minder </a:t>
            </a:r>
            <a:r>
              <a:rPr lang="en-US" sz="2000" err="1"/>
              <a:t>positief</a:t>
            </a:r>
            <a:r>
              <a:rPr lang="en-US" sz="2000"/>
              <a:t>…</a:t>
            </a:r>
          </a:p>
          <a:p>
            <a:pPr marL="0" indent="0">
              <a:buNone/>
            </a:pPr>
            <a:endParaRPr lang="en-US" sz="2000"/>
          </a:p>
          <a:p>
            <a:pPr marL="0" indent="0">
              <a:buNone/>
            </a:pPr>
            <a:r>
              <a:rPr lang="en-US" sz="2000" b="1"/>
              <a:t>Hoe was je weekend?</a:t>
            </a:r>
          </a:p>
          <a:p>
            <a:pPr marL="0" indent="0">
              <a:buNone/>
            </a:pPr>
            <a:endParaRPr lang="en-US" sz="2000" b="1"/>
          </a:p>
          <a:p>
            <a:pPr marL="0" indent="0">
              <a:buNone/>
            </a:pPr>
            <a:r>
              <a:rPr lang="en-US" sz="2000" b="1" err="1"/>
              <a:t>Iets</a:t>
            </a:r>
            <a:r>
              <a:rPr lang="en-US" sz="2000" b="1"/>
              <a:t> </a:t>
            </a:r>
            <a:r>
              <a:rPr lang="en-US" sz="2000" b="1" err="1"/>
              <a:t>waar</a:t>
            </a:r>
            <a:r>
              <a:rPr lang="en-US" sz="2000" b="1"/>
              <a:t> </a:t>
            </a:r>
            <a:r>
              <a:rPr lang="en-US" sz="2000" b="1" err="1"/>
              <a:t>ik</a:t>
            </a:r>
            <a:r>
              <a:rPr lang="en-US" sz="2000" b="1"/>
              <a:t>/</a:t>
            </a:r>
            <a:r>
              <a:rPr lang="en-US" sz="2000" b="1" err="1"/>
              <a:t>wij</a:t>
            </a:r>
            <a:r>
              <a:rPr lang="en-US" sz="2000" b="1"/>
              <a:t> </a:t>
            </a:r>
            <a:r>
              <a:rPr lang="en-US" sz="2000" b="1" err="1"/>
              <a:t>rekening</a:t>
            </a:r>
            <a:r>
              <a:rPr lang="en-US" sz="2000" b="1"/>
              <a:t> mee </a:t>
            </a:r>
            <a:r>
              <a:rPr lang="en-US" sz="2000" b="1" err="1"/>
              <a:t>moeten</a:t>
            </a:r>
            <a:r>
              <a:rPr lang="en-US" sz="2000" b="1"/>
              <a:t> </a:t>
            </a:r>
            <a:r>
              <a:rPr lang="en-US" sz="2000" b="1" err="1"/>
              <a:t>houden</a:t>
            </a:r>
            <a:r>
              <a:rPr lang="en-US" sz="2000" b="1"/>
              <a:t>.</a:t>
            </a:r>
            <a:endParaRPr lang="en-US" sz="2000" b="1">
              <a:ea typeface="Calibri"/>
              <a:cs typeface="Calibri"/>
            </a:endParaRPr>
          </a:p>
          <a:p>
            <a:pPr marL="0" indent="0">
              <a:buNone/>
            </a:pPr>
            <a:endParaRPr lang="en-US" sz="2000" b="1"/>
          </a:p>
          <a:p>
            <a:pPr marL="0" indent="0">
              <a:buNone/>
            </a:pPr>
            <a:endParaRPr lang="en-US" sz="2000" b="1"/>
          </a:p>
          <a:p>
            <a:pPr marL="0" indent="0">
              <a:buNone/>
            </a:pPr>
            <a:endParaRPr lang="en-US" sz="2000"/>
          </a:p>
          <a:p>
            <a:pPr marL="0" indent="0">
              <a:buNone/>
            </a:pPr>
            <a:endParaRPr lang="en-US" sz="2000"/>
          </a:p>
        </p:txBody>
      </p:sp>
    </p:spTree>
    <p:extLst>
      <p:ext uri="{BB962C8B-B14F-4D97-AF65-F5344CB8AC3E}">
        <p14:creationId xmlns:p14="http://schemas.microsoft.com/office/powerpoint/2010/main" val="90487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Geluidsoverlast</a:t>
            </a:r>
          </a:p>
        </p:txBody>
      </p:sp>
      <p:sp>
        <p:nvSpPr>
          <p:cNvPr id="5" name="Tijdelijke aanduiding voor inhoud 4">
            <a:extLst>
              <a:ext uri="{FF2B5EF4-FFF2-40B4-BE49-F238E27FC236}">
                <a16:creationId xmlns:a16="http://schemas.microsoft.com/office/drawing/2014/main" id="{70DE7431-A5A0-4639-8EAE-9D516F9FC72C}"/>
              </a:ext>
            </a:extLst>
          </p:cNvPr>
          <p:cNvSpPr>
            <a:spLocks noGrp="1"/>
          </p:cNvSpPr>
          <p:nvPr>
            <p:ph idx="1"/>
          </p:nvPr>
        </p:nvSpPr>
        <p:spPr>
          <a:xfrm>
            <a:off x="838199" y="1825625"/>
            <a:ext cx="11085945" cy="4351338"/>
          </a:xfrm>
        </p:spPr>
        <p:txBody>
          <a:bodyPr vert="horz" lIns="91440" tIns="45720" rIns="91440" bIns="45720" rtlCol="0" anchor="t">
            <a:normAutofit fontScale="92500"/>
          </a:bodyPr>
          <a:lstStyle/>
          <a:p>
            <a:pPr marL="0" indent="0">
              <a:buNone/>
            </a:pPr>
            <a:r>
              <a:rPr lang="nl-NL"/>
              <a:t>Geluidsoverlast is gedacht van uit de klant/bezoeker:……</a:t>
            </a:r>
          </a:p>
          <a:p>
            <a:pPr marL="0" indent="0">
              <a:buNone/>
            </a:pPr>
            <a:endParaRPr lang="nl-NL"/>
          </a:p>
          <a:p>
            <a:pPr marL="0" indent="0">
              <a:buNone/>
            </a:pPr>
            <a:r>
              <a:rPr lang="nl-NL"/>
              <a:t>Geluidsoverlast is gedacht van uit de </a:t>
            </a:r>
            <a:r>
              <a:rPr lang="nl-NL">
                <a:ea typeface="+mn-lt"/>
                <a:cs typeface="+mn-lt"/>
              </a:rPr>
              <a:t>sponsoren(</a:t>
            </a:r>
            <a:r>
              <a:rPr lang="nl-NL"/>
              <a:t>stakeholders): …..</a:t>
            </a:r>
            <a:endParaRPr lang="nl-NL">
              <a:ea typeface="Calibri"/>
              <a:cs typeface="Calibri"/>
            </a:endParaRPr>
          </a:p>
          <a:p>
            <a:pPr marL="0" indent="0">
              <a:buNone/>
            </a:pPr>
            <a:endParaRPr lang="nl-NL"/>
          </a:p>
          <a:p>
            <a:pPr marL="0" indent="0">
              <a:buNone/>
            </a:pPr>
            <a:r>
              <a:rPr lang="nl-NL"/>
              <a:t>Geluidsoverlast is gedacht van uit de organisatie: …….</a:t>
            </a:r>
          </a:p>
          <a:p>
            <a:pPr marL="0" indent="0">
              <a:buNone/>
            </a:pPr>
            <a:endParaRPr lang="nl-NL"/>
          </a:p>
          <a:p>
            <a:pPr marL="0" indent="0">
              <a:buNone/>
            </a:pPr>
            <a:r>
              <a:rPr lang="nl-NL"/>
              <a:t>Geluidsoverlast is gedacht van uit de PDCA cyclus: ……</a:t>
            </a:r>
          </a:p>
          <a:p>
            <a:pPr marL="0" indent="0">
              <a:buNone/>
            </a:pPr>
            <a:endParaRPr lang="nl-NL"/>
          </a:p>
          <a:p>
            <a:pPr marL="0" indent="0">
              <a:buNone/>
            </a:pPr>
            <a:r>
              <a:rPr lang="nl-NL"/>
              <a:t>Geluidsoverlast komt tijdens het voorbereiden van je evenement voor in de: ….</a:t>
            </a:r>
          </a:p>
        </p:txBody>
      </p:sp>
    </p:spTree>
    <p:extLst>
      <p:ext uri="{BB962C8B-B14F-4D97-AF65-F5344CB8AC3E}">
        <p14:creationId xmlns:p14="http://schemas.microsoft.com/office/powerpoint/2010/main" val="3664110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EC6B64-2784-45B8-9C1E-D5B0B531E3D6}"/>
              </a:ext>
            </a:extLst>
          </p:cNvPr>
          <p:cNvSpPr>
            <a:spLocks noGrp="1"/>
          </p:cNvSpPr>
          <p:nvPr>
            <p:ph type="title"/>
          </p:nvPr>
        </p:nvSpPr>
        <p:spPr/>
        <p:txBody>
          <a:bodyPr/>
          <a:lstStyle/>
          <a:p>
            <a:r>
              <a:rPr lang="nl-NL"/>
              <a:t>Begrip: Geluidsoverlast</a:t>
            </a:r>
          </a:p>
        </p:txBody>
      </p:sp>
      <p:sp>
        <p:nvSpPr>
          <p:cNvPr id="5" name="Tijdelijke aanduiding voor inhoud 4">
            <a:extLst>
              <a:ext uri="{FF2B5EF4-FFF2-40B4-BE49-F238E27FC236}">
                <a16:creationId xmlns:a16="http://schemas.microsoft.com/office/drawing/2014/main" id="{70DE7431-A5A0-4639-8EAE-9D516F9FC72C}"/>
              </a:ext>
            </a:extLst>
          </p:cNvPr>
          <p:cNvSpPr>
            <a:spLocks noGrp="1"/>
          </p:cNvSpPr>
          <p:nvPr>
            <p:ph idx="1"/>
          </p:nvPr>
        </p:nvSpPr>
        <p:spPr>
          <a:xfrm>
            <a:off x="838199" y="1825625"/>
            <a:ext cx="11085945" cy="4351338"/>
          </a:xfrm>
        </p:spPr>
        <p:txBody>
          <a:bodyPr vert="horz" lIns="91440" tIns="45720" rIns="91440" bIns="45720" rtlCol="0" anchor="t">
            <a:normAutofit fontScale="70000" lnSpcReduction="20000"/>
          </a:bodyPr>
          <a:lstStyle/>
          <a:p>
            <a:pPr marL="0" indent="0">
              <a:buNone/>
            </a:pPr>
            <a:r>
              <a:rPr lang="nl-NL" b="1">
                <a:ea typeface="+mn-lt"/>
                <a:cs typeface="+mn-lt"/>
              </a:rPr>
              <a:t>Geluidsoverlast is gedacht van uit de klant/bezoeker</a:t>
            </a:r>
            <a:r>
              <a:rPr lang="nl-NL"/>
              <a:t>: meestal niet heel relevant, ten zij het ten koste gaat van de sociale of fysieke beleving.</a:t>
            </a:r>
            <a:endParaRPr lang="en-US"/>
          </a:p>
          <a:p>
            <a:pPr marL="0" indent="0">
              <a:buNone/>
            </a:pPr>
            <a:endParaRPr lang="nl-NL"/>
          </a:p>
          <a:p>
            <a:pPr marL="0" indent="0">
              <a:buNone/>
            </a:pPr>
            <a:r>
              <a:rPr lang="nl-NL" b="1"/>
              <a:t>Geluidsoverlast is gedacht van uit de sponsoren(stakeholders)</a:t>
            </a:r>
            <a:r>
              <a:rPr lang="nl-NL"/>
              <a:t>: vervelend dit kan nadelige effecten hebben voor de eventuele vergunning en reputatie van het event en de sponsor.</a:t>
            </a:r>
            <a:endParaRPr lang="nl-NL">
              <a:ea typeface="Calibri"/>
              <a:cs typeface="Calibri"/>
            </a:endParaRPr>
          </a:p>
          <a:p>
            <a:pPr marL="0" indent="0">
              <a:buNone/>
            </a:pPr>
            <a:endParaRPr lang="nl-NL"/>
          </a:p>
          <a:p>
            <a:pPr marL="0" indent="0">
              <a:buNone/>
            </a:pPr>
            <a:r>
              <a:rPr lang="nl-NL" b="1"/>
              <a:t>Geluidsoverlast is gedacht van uit de organisatie</a:t>
            </a:r>
            <a:r>
              <a:rPr lang="nl-NL"/>
              <a:t>: </a:t>
            </a:r>
            <a:r>
              <a:rPr lang="nl-NL">
                <a:ea typeface="+mn-lt"/>
                <a:cs typeface="+mn-lt"/>
              </a:rPr>
              <a:t>vervelend dit kan nadelige effecten hebben voor de eventuele vergunning en de verstandhouding met de omgeving. </a:t>
            </a:r>
            <a:br>
              <a:rPr lang="nl-NL">
                <a:ea typeface="+mn-lt"/>
                <a:cs typeface="+mn-lt"/>
              </a:rPr>
            </a:br>
            <a:r>
              <a:rPr lang="nl-NL">
                <a:ea typeface="+mn-lt"/>
                <a:cs typeface="+mn-lt"/>
              </a:rPr>
              <a:t>Dit is relevant omdat de omgeving bij zwaarwegende belangen een bezwaar tegen de komst/herhaling van het evenement kan indienen. </a:t>
            </a:r>
          </a:p>
          <a:p>
            <a:pPr marL="0" indent="0">
              <a:buNone/>
            </a:pPr>
            <a:endParaRPr lang="nl-NL"/>
          </a:p>
          <a:p>
            <a:pPr marL="0" indent="0">
              <a:buNone/>
            </a:pPr>
            <a:r>
              <a:rPr lang="nl-NL" b="1"/>
              <a:t>Geluidsoverlast is gedacht van uit de PDCA cyclus</a:t>
            </a:r>
            <a:r>
              <a:rPr lang="nl-NL"/>
              <a:t>: een punt van aandacht voor de organisatie tijdens het event.</a:t>
            </a:r>
            <a:endParaRPr lang="nl-NL">
              <a:ea typeface="Calibri"/>
              <a:cs typeface="Calibri"/>
            </a:endParaRPr>
          </a:p>
          <a:p>
            <a:pPr marL="0" indent="0">
              <a:buNone/>
            </a:pPr>
            <a:endParaRPr lang="nl-NL"/>
          </a:p>
          <a:p>
            <a:pPr marL="0" indent="0">
              <a:buNone/>
            </a:pPr>
            <a:r>
              <a:rPr lang="nl-NL" b="1"/>
              <a:t>Geluidsoverlast komt tijdens het voorbereiden van je evenement voor in de</a:t>
            </a:r>
            <a:r>
              <a:rPr lang="nl-NL"/>
              <a:t>: risicoanalyse</a:t>
            </a:r>
            <a:endParaRPr lang="nl-NL">
              <a:ea typeface="Calibri"/>
              <a:cs typeface="Calibri"/>
            </a:endParaRPr>
          </a:p>
        </p:txBody>
      </p:sp>
    </p:spTree>
    <p:extLst>
      <p:ext uri="{BB962C8B-B14F-4D97-AF65-F5344CB8AC3E}">
        <p14:creationId xmlns:p14="http://schemas.microsoft.com/office/powerpoint/2010/main" val="4254902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8A6E-9662-4A29-8246-E54484F35336}"/>
              </a:ext>
            </a:extLst>
          </p:cNvPr>
          <p:cNvSpPr>
            <a:spLocks noGrp="1"/>
          </p:cNvSpPr>
          <p:nvPr>
            <p:ph type="title"/>
          </p:nvPr>
        </p:nvSpPr>
        <p:spPr/>
        <p:txBody>
          <a:bodyPr/>
          <a:lstStyle/>
          <a:p>
            <a:r>
              <a:rPr lang="nl-NL"/>
              <a:t>Feedback friends LA3</a:t>
            </a:r>
          </a:p>
        </p:txBody>
      </p:sp>
      <p:pic>
        <p:nvPicPr>
          <p:cNvPr id="7170" name="Picture 2" descr="Choosing the right employee feedback system - HR ASIA">
            <a:extLst>
              <a:ext uri="{FF2B5EF4-FFF2-40B4-BE49-F238E27FC236}">
                <a16:creationId xmlns:a16="http://schemas.microsoft.com/office/drawing/2014/main" id="{38BA901E-1FD9-4666-A12D-37A17EF077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4403" y="1690687"/>
            <a:ext cx="7720817" cy="4590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115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vert="horz" lIns="91440" tIns="45720" rIns="91440" bIns="45720" rtlCol="0" anchor="t">
            <a:normAutofit/>
          </a:bodyPr>
          <a:lstStyle/>
          <a:p>
            <a:r>
              <a:rPr lang="nl-NL"/>
              <a:t>Actualiteiten &amp; </a:t>
            </a:r>
            <a:r>
              <a:rPr lang="nl-NL" err="1"/>
              <a:t>funfacts</a:t>
            </a:r>
            <a:endParaRPr lang="nl-NL">
              <a:ea typeface="Calibri"/>
              <a:cs typeface="Calibri"/>
            </a:endParaRPr>
          </a:p>
          <a:p>
            <a:r>
              <a:rPr lang="nl-NL">
                <a:ea typeface="Calibri"/>
                <a:cs typeface="Calibri"/>
              </a:rPr>
              <a:t>Opfrissen vorige week</a:t>
            </a:r>
          </a:p>
          <a:p>
            <a:r>
              <a:rPr lang="nl-NL">
                <a:ea typeface="Calibri"/>
                <a:cs typeface="Calibri"/>
              </a:rPr>
              <a:t>Begrippen behandelen (</a:t>
            </a:r>
            <a:r>
              <a:rPr lang="nl-NL" i="1">
                <a:ea typeface="Calibri"/>
                <a:cs typeface="Calibri"/>
              </a:rPr>
              <a:t>leuk! </a:t>
            </a:r>
            <a:r>
              <a:rPr lang="nl-NL">
                <a:ea typeface="Calibri"/>
                <a:cs typeface="Calibri"/>
              </a:rPr>
              <a:t>met video en een spelletje)</a:t>
            </a:r>
          </a:p>
          <a:p>
            <a:r>
              <a:rPr lang="nl-NL">
                <a:ea typeface="Calibri"/>
                <a:cs typeface="Calibri"/>
              </a:rPr>
              <a:t>Feedback </a:t>
            </a:r>
            <a:r>
              <a:rPr lang="nl-NL" err="1">
                <a:ea typeface="Calibri"/>
                <a:cs typeface="Calibri"/>
              </a:rPr>
              <a:t>friends</a:t>
            </a:r>
            <a:endParaRPr lang="nl-NL" err="1"/>
          </a:p>
          <a:p>
            <a:endParaRPr lang="nl-NL"/>
          </a:p>
        </p:txBody>
      </p:sp>
    </p:spTree>
    <p:extLst>
      <p:ext uri="{BB962C8B-B14F-4D97-AF65-F5344CB8AC3E}">
        <p14:creationId xmlns:p14="http://schemas.microsoft.com/office/powerpoint/2010/main" val="136488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lstStyle/>
          <a:p>
            <a:r>
              <a:rPr lang="nl-NL" b="1"/>
              <a:t>Leerdoelen - les 8</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a:xfrm>
            <a:off x="838199" y="1825625"/>
            <a:ext cx="10958465" cy="4351338"/>
          </a:xfrm>
        </p:spPr>
        <p:txBody>
          <a:bodyPr vert="horz" lIns="91440" tIns="45720" rIns="91440" bIns="45720" rtlCol="0" anchor="t">
            <a:normAutofit/>
          </a:bodyPr>
          <a:lstStyle/>
          <a:p>
            <a:pPr marL="0" indent="0">
              <a:buNone/>
            </a:pPr>
            <a:r>
              <a:rPr lang="nl-NL" dirty="0"/>
              <a:t>Aan het einde van de les:</a:t>
            </a:r>
          </a:p>
          <a:p>
            <a:r>
              <a:rPr lang="nl-NL" dirty="0">
                <a:ea typeface="Calibri"/>
                <a:cs typeface="Calibri"/>
              </a:rPr>
              <a:t>Ben je op de hoogte van bijna alle begrippen en kan je deze uitleggen. </a:t>
            </a:r>
          </a:p>
          <a:p>
            <a:r>
              <a:rPr lang="nl-NL" dirty="0">
                <a:ea typeface="Calibri"/>
                <a:cs typeface="Calibri"/>
              </a:rPr>
              <a:t>Weet je wat de verschillende vormen van eventmarketing zijn.</a:t>
            </a:r>
          </a:p>
          <a:p>
            <a:r>
              <a:rPr lang="nl-NL" dirty="0">
                <a:ea typeface="Calibri"/>
                <a:cs typeface="Calibri"/>
              </a:rPr>
              <a:t>Heb je je galgje skills aangescherpt.</a:t>
            </a:r>
            <a:endParaRPr lang="en-US" dirty="0">
              <a:ea typeface="+mn-lt"/>
              <a:cs typeface="+mn-lt"/>
            </a:endParaRPr>
          </a:p>
          <a:p>
            <a:endParaRPr lang="nl-NL" dirty="0">
              <a:ea typeface="Calibri"/>
              <a:cs typeface="Calibri"/>
            </a:endParaRPr>
          </a:p>
          <a:p>
            <a:endParaRPr lang="nl-NL" dirty="0">
              <a:ea typeface="Calibri"/>
              <a:cs typeface="Calibri"/>
            </a:endParaRPr>
          </a:p>
          <a:p>
            <a:pPr marL="0" indent="0">
              <a:buNone/>
            </a:pPr>
            <a:endParaRPr lang="nl-NL" dirty="0">
              <a:ea typeface="Calibri"/>
              <a:cs typeface="Calibri"/>
            </a:endParaRPr>
          </a:p>
          <a:p>
            <a:pPr marL="0" indent="0">
              <a:buNone/>
            </a:pPr>
            <a:endParaRPr lang="nl-NL" dirty="0">
              <a:ea typeface="Calibri"/>
              <a:cs typeface="Calibri"/>
            </a:endParaRPr>
          </a:p>
          <a:p>
            <a:endParaRPr lang="nl-NL" dirty="0"/>
          </a:p>
          <a:p>
            <a:endParaRPr lang="nl-NL" dirty="0">
              <a:ea typeface="Calibri"/>
              <a:cs typeface="Calibri"/>
            </a:endParaRPr>
          </a:p>
          <a:p>
            <a:endParaRPr lang="nl-NL" dirty="0">
              <a:ea typeface="Calibri"/>
              <a:cs typeface="Calibri"/>
            </a:endParaRPr>
          </a:p>
          <a:p>
            <a:endParaRPr lang="nl-NL" dirty="0">
              <a:ea typeface="Calibri"/>
              <a:cs typeface="Calibri"/>
            </a:endParaRPr>
          </a:p>
          <a:p>
            <a:endParaRPr lang="nl-NL" dirty="0">
              <a:ea typeface="Calibri"/>
              <a:cs typeface="Calibri"/>
            </a:endParaRPr>
          </a:p>
        </p:txBody>
      </p:sp>
    </p:spTree>
    <p:extLst>
      <p:ext uri="{BB962C8B-B14F-4D97-AF65-F5344CB8AC3E}">
        <p14:creationId xmlns:p14="http://schemas.microsoft.com/office/powerpoint/2010/main" val="336658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a:t>Actualiteit &amp; </a:t>
            </a:r>
            <a:r>
              <a:rPr lang="nl-NL" err="1"/>
              <a:t>funfacts</a:t>
            </a:r>
            <a:endParaRPr lang="nl-NL"/>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a:p>
          <a:p>
            <a:pPr marL="0" indent="0">
              <a:buNone/>
            </a:pPr>
            <a:endParaRPr lang="nl-NL"/>
          </a:p>
          <a:p>
            <a:pPr marL="0" indent="0">
              <a:buNone/>
            </a:pPr>
            <a:endParaRPr lang="nl-NL"/>
          </a:p>
        </p:txBody>
      </p:sp>
      <p:sp>
        <p:nvSpPr>
          <p:cNvPr id="7" name="Tekstvak 6">
            <a:extLst>
              <a:ext uri="{FF2B5EF4-FFF2-40B4-BE49-F238E27FC236}">
                <a16:creationId xmlns:a16="http://schemas.microsoft.com/office/drawing/2014/main" id="{E2904AE3-4C92-4C39-9B66-E0A7C0B60631}"/>
              </a:ext>
            </a:extLst>
          </p:cNvPr>
          <p:cNvSpPr txBox="1"/>
          <p:nvPr/>
        </p:nvSpPr>
        <p:spPr>
          <a:xfrm>
            <a:off x="838200" y="1621003"/>
            <a:ext cx="10220058" cy="2862322"/>
          </a:xfrm>
          <a:prstGeom prst="rect">
            <a:avLst/>
          </a:prstGeom>
          <a:noFill/>
        </p:spPr>
        <p:txBody>
          <a:bodyPr wrap="square">
            <a:spAutoFit/>
          </a:bodyPr>
          <a:lstStyle/>
          <a:p>
            <a:r>
              <a:rPr lang="nl-NL" dirty="0"/>
              <a:t>Floriade 2022 Almere</a:t>
            </a:r>
          </a:p>
          <a:p>
            <a:r>
              <a:rPr lang="nl-NL" dirty="0">
                <a:hlinkClick r:id="rId2"/>
              </a:rPr>
              <a:t>‘Een expowaardig evenement als de Floriade kost geld’, zegt de directeur – NRC</a:t>
            </a:r>
            <a:endParaRPr lang="nl-NL" dirty="0"/>
          </a:p>
          <a:p>
            <a:endParaRPr lang="nl-NL" dirty="0"/>
          </a:p>
          <a:p>
            <a:r>
              <a:rPr lang="nl-NL" dirty="0"/>
              <a:t>Floriade 2012 Venlo</a:t>
            </a:r>
          </a:p>
          <a:p>
            <a:r>
              <a:rPr lang="nl-NL" dirty="0">
                <a:hlinkClick r:id="rId3"/>
              </a:rPr>
              <a:t>Floriade was een succes, nu de nasleep nog – NRC</a:t>
            </a:r>
            <a:endParaRPr lang="nl-NL" dirty="0"/>
          </a:p>
          <a:p>
            <a:endParaRPr lang="nl-NL" dirty="0"/>
          </a:p>
          <a:p>
            <a:endParaRPr lang="nl-NL" dirty="0"/>
          </a:p>
          <a:p>
            <a:r>
              <a:rPr lang="nl-NL" dirty="0"/>
              <a:t>Community</a:t>
            </a:r>
          </a:p>
          <a:p>
            <a:r>
              <a:rPr lang="nl-NL" dirty="0">
                <a:hlinkClick r:id="rId4"/>
              </a:rPr>
              <a:t>Deze mensen kunnen absoluut niet zonder contant geld | RTL Nieuws</a:t>
            </a:r>
            <a:endParaRPr lang="nl-NL" dirty="0"/>
          </a:p>
          <a:p>
            <a:endParaRPr lang="nl-NL" dirty="0"/>
          </a:p>
        </p:txBody>
      </p:sp>
    </p:spTree>
    <p:extLst>
      <p:ext uri="{BB962C8B-B14F-4D97-AF65-F5344CB8AC3E}">
        <p14:creationId xmlns:p14="http://schemas.microsoft.com/office/powerpoint/2010/main" val="2625556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a:t>Actualiteit &amp; </a:t>
            </a:r>
            <a:r>
              <a:rPr lang="nl-NL" err="1"/>
              <a:t>funfacts</a:t>
            </a:r>
            <a:endParaRPr lang="nl-NL"/>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a:p>
          <a:p>
            <a:pPr marL="0" indent="0">
              <a:buNone/>
            </a:pPr>
            <a:endParaRPr lang="nl-NL"/>
          </a:p>
          <a:p>
            <a:pPr marL="0" indent="0">
              <a:buNone/>
            </a:pPr>
            <a:endParaRPr lang="nl-NL"/>
          </a:p>
        </p:txBody>
      </p:sp>
      <p:sp>
        <p:nvSpPr>
          <p:cNvPr id="7" name="Tekstvak 6">
            <a:extLst>
              <a:ext uri="{FF2B5EF4-FFF2-40B4-BE49-F238E27FC236}">
                <a16:creationId xmlns:a16="http://schemas.microsoft.com/office/drawing/2014/main" id="{E2904AE3-4C92-4C39-9B66-E0A7C0B60631}"/>
              </a:ext>
            </a:extLst>
          </p:cNvPr>
          <p:cNvSpPr txBox="1"/>
          <p:nvPr/>
        </p:nvSpPr>
        <p:spPr>
          <a:xfrm>
            <a:off x="838200" y="1621003"/>
            <a:ext cx="10220058" cy="4247317"/>
          </a:xfrm>
          <a:prstGeom prst="rect">
            <a:avLst/>
          </a:prstGeom>
          <a:noFill/>
        </p:spPr>
        <p:txBody>
          <a:bodyPr wrap="square">
            <a:spAutoFit/>
          </a:bodyPr>
          <a:lstStyle/>
          <a:p>
            <a:r>
              <a:rPr lang="nl-NL" dirty="0"/>
              <a:t>Duurzaamheid</a:t>
            </a:r>
          </a:p>
          <a:p>
            <a:r>
              <a:rPr lang="nl-NL" dirty="0">
                <a:hlinkClick r:id="rId2"/>
              </a:rPr>
              <a:t>Het is nog geen gasnoodplan, maar het lijkt er wel op – NRC</a:t>
            </a:r>
            <a:endParaRPr lang="nl-NL" dirty="0"/>
          </a:p>
          <a:p>
            <a:endParaRPr lang="nl-NL" dirty="0"/>
          </a:p>
          <a:p>
            <a:pPr algn="l" fontAlgn="base"/>
            <a:r>
              <a:rPr lang="nl-NL" b="0" cap="all" dirty="0">
                <a:solidFill>
                  <a:srgbClr val="1A1A1A"/>
                </a:solidFill>
                <a:effectLst/>
                <a:latin typeface="inherit"/>
              </a:rPr>
              <a:t>TIPS </a:t>
            </a:r>
            <a:r>
              <a:rPr lang="nl-NL" b="0" cap="all" dirty="0">
                <a:solidFill>
                  <a:srgbClr val="1A1A1A"/>
                </a:solidFill>
                <a:effectLst/>
                <a:latin typeface="LFT Etica"/>
              </a:rPr>
              <a:t>GASBESPARING</a:t>
            </a:r>
          </a:p>
          <a:p>
            <a:pPr algn="l" fontAlgn="base"/>
            <a:r>
              <a:rPr lang="nl-NL" b="0" i="0" dirty="0">
                <a:solidFill>
                  <a:srgbClr val="1A1A1A"/>
                </a:solidFill>
                <a:effectLst/>
                <a:latin typeface="LFT Etica"/>
              </a:rPr>
              <a:t>Als iedereen de volgende vijf tips zou toepassen kan dat tot 7% schelen in het gasverbruik van huishoudens, zegt minister Klimaat en Energie Rob </a:t>
            </a:r>
            <a:r>
              <a:rPr lang="nl-NL" b="0" i="0" dirty="0" err="1">
                <a:solidFill>
                  <a:srgbClr val="1A1A1A"/>
                </a:solidFill>
                <a:effectLst/>
                <a:latin typeface="LFT Etica"/>
              </a:rPr>
              <a:t>Jetten</a:t>
            </a:r>
            <a:r>
              <a:rPr lang="nl-NL" b="0" i="0" dirty="0">
                <a:solidFill>
                  <a:srgbClr val="1A1A1A"/>
                </a:solidFill>
                <a:effectLst/>
                <a:latin typeface="LFT Etica"/>
              </a:rPr>
              <a:t> (D66):</a:t>
            </a:r>
          </a:p>
          <a:p>
            <a:pPr algn="l" fontAlgn="base"/>
            <a:endParaRPr lang="nl-NL" b="0" i="0" dirty="0">
              <a:solidFill>
                <a:srgbClr val="1A1A1A"/>
              </a:solidFill>
              <a:effectLst/>
              <a:latin typeface="LFT Etica"/>
            </a:endParaRPr>
          </a:p>
          <a:p>
            <a:pPr algn="l" fontAlgn="base"/>
            <a:r>
              <a:rPr lang="nl-NL" b="1" i="0" dirty="0">
                <a:solidFill>
                  <a:srgbClr val="1A1A1A"/>
                </a:solidFill>
                <a:effectLst/>
                <a:latin typeface="inherit"/>
              </a:rPr>
              <a:t>1. </a:t>
            </a:r>
            <a:r>
              <a:rPr lang="nl-NL" b="0" i="0" dirty="0">
                <a:solidFill>
                  <a:srgbClr val="1A1A1A"/>
                </a:solidFill>
                <a:effectLst/>
                <a:latin typeface="LFT Etica"/>
              </a:rPr>
              <a:t>Zet je thermostaat op maximaal 19 graden</a:t>
            </a:r>
          </a:p>
          <a:p>
            <a:pPr algn="l" fontAlgn="base"/>
            <a:r>
              <a:rPr lang="nl-NL" b="1" i="0" dirty="0">
                <a:solidFill>
                  <a:srgbClr val="1A1A1A"/>
                </a:solidFill>
                <a:effectLst/>
                <a:latin typeface="inherit"/>
              </a:rPr>
              <a:t>2. </a:t>
            </a:r>
            <a:r>
              <a:rPr lang="nl-NL" b="0" i="0" dirty="0">
                <a:solidFill>
                  <a:srgbClr val="1A1A1A"/>
                </a:solidFill>
                <a:effectLst/>
                <a:latin typeface="LFT Etica"/>
              </a:rPr>
              <a:t>Douche maximaal 5 minuten</a:t>
            </a:r>
          </a:p>
          <a:p>
            <a:pPr algn="l" fontAlgn="base"/>
            <a:r>
              <a:rPr lang="nl-NL" b="1" i="0" dirty="0">
                <a:solidFill>
                  <a:srgbClr val="1A1A1A"/>
                </a:solidFill>
                <a:effectLst/>
                <a:latin typeface="inherit"/>
              </a:rPr>
              <a:t>3. </a:t>
            </a:r>
            <a:r>
              <a:rPr lang="nl-NL" b="0" i="0" dirty="0">
                <a:solidFill>
                  <a:srgbClr val="1A1A1A"/>
                </a:solidFill>
                <a:effectLst/>
                <a:latin typeface="LFT Etica"/>
              </a:rPr>
              <a:t>Verwarm alleen de ruimtes waar je bent</a:t>
            </a:r>
          </a:p>
          <a:p>
            <a:pPr algn="l" fontAlgn="base"/>
            <a:r>
              <a:rPr lang="nl-NL" b="1" i="0" dirty="0">
                <a:solidFill>
                  <a:srgbClr val="1A1A1A"/>
                </a:solidFill>
                <a:effectLst/>
                <a:latin typeface="inherit"/>
              </a:rPr>
              <a:t>4. </a:t>
            </a:r>
            <a:r>
              <a:rPr lang="nl-NL" b="0" i="0" dirty="0">
                <a:solidFill>
                  <a:srgbClr val="1A1A1A"/>
                </a:solidFill>
                <a:effectLst/>
                <a:latin typeface="LFT Etica"/>
              </a:rPr>
              <a:t>Zet ’s avonds de thermostaat op 15 graden</a:t>
            </a:r>
          </a:p>
          <a:p>
            <a:pPr algn="l" fontAlgn="base"/>
            <a:r>
              <a:rPr lang="nl-NL" b="1" i="0" dirty="0">
                <a:solidFill>
                  <a:srgbClr val="1A1A1A"/>
                </a:solidFill>
                <a:effectLst/>
                <a:latin typeface="inherit"/>
              </a:rPr>
              <a:t>5. </a:t>
            </a:r>
            <a:r>
              <a:rPr lang="nl-NL" b="0" i="0" dirty="0">
                <a:solidFill>
                  <a:srgbClr val="1A1A1A"/>
                </a:solidFill>
                <a:effectLst/>
                <a:latin typeface="LFT Etica"/>
              </a:rPr>
              <a:t>Niet thuis? Zet de thermostaat op 15 graden</a:t>
            </a:r>
          </a:p>
          <a:p>
            <a:endParaRPr lang="nl-NL" dirty="0"/>
          </a:p>
          <a:p>
            <a:endParaRPr lang="nl-NL" dirty="0"/>
          </a:p>
          <a:p>
            <a:endParaRPr lang="nl-NL" dirty="0"/>
          </a:p>
        </p:txBody>
      </p:sp>
    </p:spTree>
    <p:extLst>
      <p:ext uri="{BB962C8B-B14F-4D97-AF65-F5344CB8AC3E}">
        <p14:creationId xmlns:p14="http://schemas.microsoft.com/office/powerpoint/2010/main" val="32331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a:t>Actualiteit &amp; </a:t>
            </a:r>
            <a:r>
              <a:rPr lang="nl-NL" err="1"/>
              <a:t>funfacts</a:t>
            </a:r>
            <a:endParaRPr lang="nl-NL"/>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a:p>
          <a:p>
            <a:pPr marL="0" indent="0">
              <a:buNone/>
            </a:pPr>
            <a:endParaRPr lang="nl-NL"/>
          </a:p>
          <a:p>
            <a:pPr marL="0" indent="0">
              <a:buNone/>
            </a:pPr>
            <a:endParaRPr lang="nl-NL"/>
          </a:p>
        </p:txBody>
      </p:sp>
      <p:sp>
        <p:nvSpPr>
          <p:cNvPr id="7" name="Tekstvak 6">
            <a:extLst>
              <a:ext uri="{FF2B5EF4-FFF2-40B4-BE49-F238E27FC236}">
                <a16:creationId xmlns:a16="http://schemas.microsoft.com/office/drawing/2014/main" id="{E2904AE3-4C92-4C39-9B66-E0A7C0B60631}"/>
              </a:ext>
            </a:extLst>
          </p:cNvPr>
          <p:cNvSpPr txBox="1"/>
          <p:nvPr/>
        </p:nvSpPr>
        <p:spPr>
          <a:xfrm>
            <a:off x="838200" y="1621003"/>
            <a:ext cx="10220058" cy="4524315"/>
          </a:xfrm>
          <a:prstGeom prst="rect">
            <a:avLst/>
          </a:prstGeom>
          <a:noFill/>
        </p:spPr>
        <p:txBody>
          <a:bodyPr wrap="square">
            <a:spAutoFit/>
          </a:bodyPr>
          <a:lstStyle/>
          <a:p>
            <a:r>
              <a:rPr lang="nl-NL" dirty="0"/>
              <a:t>Gasbesparing wat kan Yuverta doen?</a:t>
            </a:r>
          </a:p>
          <a:p>
            <a:r>
              <a:rPr lang="nl-NL" dirty="0"/>
              <a:t>Mail gekregen?</a:t>
            </a:r>
          </a:p>
          <a:p>
            <a:r>
              <a:rPr lang="nl-NL" dirty="0"/>
              <a:t>….</a:t>
            </a:r>
          </a:p>
          <a:p>
            <a:r>
              <a:rPr lang="nl-NL" dirty="0"/>
              <a:t>….</a:t>
            </a:r>
          </a:p>
          <a:p>
            <a:r>
              <a:rPr lang="nl-NL" dirty="0"/>
              <a:t>…</a:t>
            </a:r>
          </a:p>
          <a:p>
            <a:r>
              <a:rPr lang="nl-NL" dirty="0"/>
              <a:t>…</a:t>
            </a:r>
          </a:p>
          <a:p>
            <a:r>
              <a:rPr lang="nl-NL" dirty="0"/>
              <a:t>….</a:t>
            </a:r>
          </a:p>
          <a:p>
            <a:endParaRPr lang="nl-NL" dirty="0"/>
          </a:p>
          <a:p>
            <a:r>
              <a:rPr lang="nl-NL" dirty="0"/>
              <a:t>Wat kan een bowlingcentrum doen?</a:t>
            </a:r>
          </a:p>
          <a:p>
            <a:r>
              <a:rPr lang="nl-NL" dirty="0"/>
              <a:t>….</a:t>
            </a:r>
          </a:p>
          <a:p>
            <a:r>
              <a:rPr lang="nl-NL" dirty="0"/>
              <a:t>…</a:t>
            </a:r>
          </a:p>
          <a:p>
            <a:r>
              <a:rPr lang="nl-NL" dirty="0"/>
              <a:t>..</a:t>
            </a:r>
          </a:p>
          <a:p>
            <a:r>
              <a:rPr lang="nl-NL" dirty="0"/>
              <a:t>…</a:t>
            </a:r>
          </a:p>
          <a:p>
            <a:r>
              <a:rPr lang="nl-NL" dirty="0"/>
              <a:t>…</a:t>
            </a:r>
          </a:p>
          <a:p>
            <a:r>
              <a:rPr lang="nl-NL" dirty="0"/>
              <a:t>…</a:t>
            </a:r>
          </a:p>
          <a:p>
            <a:endParaRPr lang="nl-NL" dirty="0"/>
          </a:p>
        </p:txBody>
      </p:sp>
    </p:spTree>
    <p:extLst>
      <p:ext uri="{BB962C8B-B14F-4D97-AF65-F5344CB8AC3E}">
        <p14:creationId xmlns:p14="http://schemas.microsoft.com/office/powerpoint/2010/main" val="97706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9C7F0F-B210-4871-BD0A-6DF98A3BFDFB}"/>
              </a:ext>
            </a:extLst>
          </p:cNvPr>
          <p:cNvSpPr>
            <a:spLocks noGrp="1"/>
          </p:cNvSpPr>
          <p:nvPr>
            <p:ph type="title"/>
          </p:nvPr>
        </p:nvSpPr>
        <p:spPr/>
        <p:txBody>
          <a:bodyPr/>
          <a:lstStyle/>
          <a:p>
            <a:r>
              <a:rPr lang="nl-NL"/>
              <a:t>Actualiteit &amp; </a:t>
            </a:r>
            <a:r>
              <a:rPr lang="nl-NL" err="1"/>
              <a:t>funfacts</a:t>
            </a:r>
            <a:endParaRPr lang="nl-NL"/>
          </a:p>
        </p:txBody>
      </p:sp>
      <p:sp>
        <p:nvSpPr>
          <p:cNvPr id="3" name="Tijdelijke aanduiding voor inhoud 2">
            <a:extLst>
              <a:ext uri="{FF2B5EF4-FFF2-40B4-BE49-F238E27FC236}">
                <a16:creationId xmlns:a16="http://schemas.microsoft.com/office/drawing/2014/main" id="{008FE565-8A06-42E6-B25C-50A00ED9695F}"/>
              </a:ext>
            </a:extLst>
          </p:cNvPr>
          <p:cNvSpPr>
            <a:spLocks noGrp="1"/>
          </p:cNvSpPr>
          <p:nvPr>
            <p:ph idx="1"/>
          </p:nvPr>
        </p:nvSpPr>
        <p:spPr/>
        <p:txBody>
          <a:bodyPr>
            <a:normAutofit/>
          </a:bodyPr>
          <a:lstStyle/>
          <a:p>
            <a:pPr marL="0" indent="0">
              <a:buNone/>
            </a:pPr>
            <a:endParaRPr lang="nl-NL"/>
          </a:p>
          <a:p>
            <a:pPr marL="0" indent="0">
              <a:buNone/>
            </a:pPr>
            <a:endParaRPr lang="nl-NL"/>
          </a:p>
          <a:p>
            <a:pPr marL="0" indent="0">
              <a:buNone/>
            </a:pPr>
            <a:endParaRPr lang="nl-NL"/>
          </a:p>
        </p:txBody>
      </p:sp>
      <p:sp>
        <p:nvSpPr>
          <p:cNvPr id="7" name="Tekstvak 6">
            <a:extLst>
              <a:ext uri="{FF2B5EF4-FFF2-40B4-BE49-F238E27FC236}">
                <a16:creationId xmlns:a16="http://schemas.microsoft.com/office/drawing/2014/main" id="{E2904AE3-4C92-4C39-9B66-E0A7C0B60631}"/>
              </a:ext>
            </a:extLst>
          </p:cNvPr>
          <p:cNvSpPr txBox="1"/>
          <p:nvPr/>
        </p:nvSpPr>
        <p:spPr>
          <a:xfrm>
            <a:off x="838200" y="1621003"/>
            <a:ext cx="10220058" cy="4524315"/>
          </a:xfrm>
          <a:prstGeom prst="rect">
            <a:avLst/>
          </a:prstGeom>
          <a:noFill/>
        </p:spPr>
        <p:txBody>
          <a:bodyPr wrap="square">
            <a:spAutoFit/>
          </a:bodyPr>
          <a:lstStyle/>
          <a:p>
            <a:r>
              <a:rPr lang="nl-NL" dirty="0"/>
              <a:t>Gasbesparing wat kan een skihal doen?</a:t>
            </a:r>
          </a:p>
          <a:p>
            <a:endParaRPr lang="nl-NL" dirty="0"/>
          </a:p>
          <a:p>
            <a:r>
              <a:rPr lang="nl-NL" dirty="0"/>
              <a:t>….</a:t>
            </a:r>
          </a:p>
          <a:p>
            <a:r>
              <a:rPr lang="nl-NL" dirty="0"/>
              <a:t>….</a:t>
            </a:r>
          </a:p>
          <a:p>
            <a:r>
              <a:rPr lang="nl-NL" dirty="0"/>
              <a:t>…</a:t>
            </a:r>
          </a:p>
          <a:p>
            <a:r>
              <a:rPr lang="nl-NL" dirty="0"/>
              <a:t>…</a:t>
            </a:r>
          </a:p>
          <a:p>
            <a:r>
              <a:rPr lang="nl-NL" dirty="0"/>
              <a:t>….</a:t>
            </a:r>
          </a:p>
          <a:p>
            <a:endParaRPr lang="nl-NL" dirty="0"/>
          </a:p>
          <a:p>
            <a:r>
              <a:rPr lang="nl-NL" dirty="0"/>
              <a:t>Wat kan een buurthuis doen?</a:t>
            </a:r>
          </a:p>
          <a:p>
            <a:r>
              <a:rPr lang="nl-NL" dirty="0"/>
              <a:t>….</a:t>
            </a:r>
          </a:p>
          <a:p>
            <a:r>
              <a:rPr lang="nl-NL" dirty="0"/>
              <a:t>…</a:t>
            </a:r>
          </a:p>
          <a:p>
            <a:r>
              <a:rPr lang="nl-NL" dirty="0"/>
              <a:t>..</a:t>
            </a:r>
          </a:p>
          <a:p>
            <a:r>
              <a:rPr lang="nl-NL" dirty="0"/>
              <a:t>…</a:t>
            </a:r>
          </a:p>
          <a:p>
            <a:r>
              <a:rPr lang="nl-NL" dirty="0"/>
              <a:t>…</a:t>
            </a:r>
          </a:p>
          <a:p>
            <a:r>
              <a:rPr lang="nl-NL" dirty="0"/>
              <a:t>…</a:t>
            </a:r>
          </a:p>
          <a:p>
            <a:endParaRPr lang="nl-NL" dirty="0"/>
          </a:p>
        </p:txBody>
      </p:sp>
    </p:spTree>
    <p:extLst>
      <p:ext uri="{BB962C8B-B14F-4D97-AF65-F5344CB8AC3E}">
        <p14:creationId xmlns:p14="http://schemas.microsoft.com/office/powerpoint/2010/main" val="14061607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Breedbeeld</PresentationFormat>
  <Paragraphs>254</Paragraphs>
  <Slides>32</Slides>
  <Notes>0</Notes>
  <HiddenSlides>0</HiddenSlides>
  <MMClips>2</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32</vt:i4>
      </vt:variant>
    </vt:vector>
  </HeadingPairs>
  <TitlesOfParts>
    <vt:vector size="40" baseType="lpstr">
      <vt:lpstr>Arial</vt:lpstr>
      <vt:lpstr>Calibri</vt:lpstr>
      <vt:lpstr>Calibri Light</vt:lpstr>
      <vt:lpstr>inherit</vt:lpstr>
      <vt:lpstr>LFT Etica</vt:lpstr>
      <vt:lpstr>Wingdings</vt:lpstr>
      <vt:lpstr>Kantoorthema</vt:lpstr>
      <vt:lpstr>Yuverta_blanco</vt:lpstr>
      <vt:lpstr>De laatste begrippen</vt:lpstr>
      <vt:lpstr>PowerPoint-presentatie</vt:lpstr>
      <vt:lpstr>PowerPoint-presentatie</vt:lpstr>
      <vt:lpstr>Vandaag</vt:lpstr>
      <vt:lpstr>Leerdoelen - les 8</vt:lpstr>
      <vt:lpstr>Actualiteit &amp; funfacts</vt:lpstr>
      <vt:lpstr>Actualiteit &amp; funfacts</vt:lpstr>
      <vt:lpstr>Actualiteit &amp; funfacts</vt:lpstr>
      <vt:lpstr>Actualiteit &amp; funfacts</vt:lpstr>
      <vt:lpstr>Vorige week… korte herhaling en aanvulling</vt:lpstr>
      <vt:lpstr>Vorige week…</vt:lpstr>
      <vt:lpstr>Begrip: Calamiteitenplan </vt:lpstr>
      <vt:lpstr>Begrip: Calamiteitenplan </vt:lpstr>
      <vt:lpstr>Begrip: Calamiteitenplan </vt:lpstr>
      <vt:lpstr>Begrip: Calamiteitenplan </vt:lpstr>
      <vt:lpstr>Begrip: Calamiteitenplan </vt:lpstr>
      <vt:lpstr>Begrip: Eventmarketing </vt:lpstr>
      <vt:lpstr>Begrip: Eventmarketing </vt:lpstr>
      <vt:lpstr>Begrip: Eventmarketing </vt:lpstr>
      <vt:lpstr>Begrip: Eventmarketing </vt:lpstr>
      <vt:lpstr>Begrip: Publieksdichtheid </vt:lpstr>
      <vt:lpstr>Begrip: Publieksdichtheid </vt:lpstr>
      <vt:lpstr>Begrip: Publieksdichtheid </vt:lpstr>
      <vt:lpstr>Begrip: Publieksdichtheid </vt:lpstr>
      <vt:lpstr>Begrip: Publieksdichtheid </vt:lpstr>
      <vt:lpstr>Begrip: Publieksdichtheid </vt:lpstr>
      <vt:lpstr>Begrip: Looproutes </vt:lpstr>
      <vt:lpstr>Begrip: Inleven in de klant </vt:lpstr>
      <vt:lpstr>Begrip: Geluidsoverlast</vt:lpstr>
      <vt:lpstr>Begrip: Geluidsoverlast</vt:lpstr>
      <vt:lpstr>Begrip: Geluidsoverlast</vt:lpstr>
      <vt:lpstr>Feedback friends LA3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laatste begrippen</dc:title>
  <dc:creator>Tim Lagas</dc:creator>
  <cp:lastModifiedBy>Tim Lagas</cp:lastModifiedBy>
  <cp:revision>3</cp:revision>
  <dcterms:created xsi:type="dcterms:W3CDTF">2022-04-02T20:34:43Z</dcterms:created>
  <dcterms:modified xsi:type="dcterms:W3CDTF">2022-04-04T07:17:56Z</dcterms:modified>
</cp:coreProperties>
</file>