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  <p:sldMasterId id="2147483696" r:id="rId5"/>
    <p:sldMasterId id="2147483708" r:id="rId6"/>
  </p:sldMasterIdLst>
  <p:notesMasterIdLst>
    <p:notesMasterId r:id="rId18"/>
  </p:notesMasterIdLst>
  <p:sldIdLst>
    <p:sldId id="300" r:id="rId7"/>
    <p:sldId id="301" r:id="rId8"/>
    <p:sldId id="302" r:id="rId9"/>
    <p:sldId id="284" r:id="rId10"/>
    <p:sldId id="280" r:id="rId11"/>
    <p:sldId id="294" r:id="rId12"/>
    <p:sldId id="312" r:id="rId13"/>
    <p:sldId id="314" r:id="rId14"/>
    <p:sldId id="298" r:id="rId15"/>
    <p:sldId id="292" r:id="rId16"/>
    <p:sldId id="287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E96C95-61BE-485E-ABB1-5413524A428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2DDF539-AA8A-4692-8AB1-23C5C6A45074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1 verzamelen van gegevens</a:t>
          </a:r>
          <a:endParaRPr lang="en-US" sz="1200">
            <a:latin typeface="Abadi" panose="020B0604020104020204" pitchFamily="34" charset="0"/>
          </a:endParaRPr>
        </a:p>
      </dgm:t>
    </dgm:pt>
    <dgm:pt modelId="{0BD86A2C-05FD-4539-BA03-AF018FC4EFDE}" type="parTrans" cxnId="{738EA758-3A10-4D81-A471-B078F8E40D6D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8F562641-3828-48B9-B0D2-55AA6051D3C1}" type="sibTrans" cxnId="{738EA758-3A10-4D81-A471-B078F8E40D6D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CF69E699-A4ED-44D0-A6D0-8441D85206CA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2 vaststellen van de verpleegkundige diagnose</a:t>
          </a:r>
          <a:endParaRPr lang="en-US" sz="1200">
            <a:latin typeface="Abadi" panose="020B0604020104020204" pitchFamily="34" charset="0"/>
          </a:endParaRPr>
        </a:p>
      </dgm:t>
    </dgm:pt>
    <dgm:pt modelId="{8BD78AD6-C944-42D8-8D6D-DD445D53837D}" type="parTrans" cxnId="{AE812B42-F4FD-4A98-95FC-25C8B5F8B676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24A0FBA2-F14B-434D-9A87-CDFA773B9FC2}" type="sibTrans" cxnId="{AE812B42-F4FD-4A98-95FC-25C8B5F8B676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9C040F4A-8C9F-4063-9466-EDE04069BFFD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3 formuleren van het verpleegkundig doel</a:t>
          </a:r>
          <a:endParaRPr lang="en-US" sz="1200">
            <a:latin typeface="Abadi" panose="020B0604020104020204" pitchFamily="34" charset="0"/>
          </a:endParaRPr>
        </a:p>
      </dgm:t>
    </dgm:pt>
    <dgm:pt modelId="{801B0EF1-D23E-427B-B878-9896D64A1CFF}" type="parTrans" cxnId="{B6D2953E-B7BA-4255-916B-E56BE136B23F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B88D6E11-3E46-4C91-A550-56F6A9CD696A}" type="sibTrans" cxnId="{B6D2953E-B7BA-4255-916B-E56BE136B23F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CC0370AF-458C-45BB-9841-25ED0A6391B0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4 plannen van de verpleegkundige zorg</a:t>
          </a:r>
          <a:endParaRPr lang="en-US" sz="1200">
            <a:latin typeface="Abadi" panose="020B0604020104020204" pitchFamily="34" charset="0"/>
          </a:endParaRPr>
        </a:p>
      </dgm:t>
    </dgm:pt>
    <dgm:pt modelId="{66DF4922-DE6D-4365-BDBD-2D9605011BA2}" type="parTrans" cxnId="{DB03707B-C9DD-48C5-A0EC-35F815913945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9293A344-93D7-4AF5-A46E-5A128F4A984A}" type="sibTrans" cxnId="{DB03707B-C9DD-48C5-A0EC-35F815913945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EEF9A8A2-CAA4-4C25-B58F-420020652077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5 uitvoeren van de verpleegkundige zorg</a:t>
          </a:r>
          <a:endParaRPr lang="en-US" sz="1200">
            <a:latin typeface="Abadi" panose="020B0604020104020204" pitchFamily="34" charset="0"/>
          </a:endParaRPr>
        </a:p>
      </dgm:t>
    </dgm:pt>
    <dgm:pt modelId="{A6263A0B-826C-45CF-835A-3B6F9A47000A}" type="parTrans" cxnId="{757A3C1D-39AB-4055-9816-AA99315193A3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D6EBA7FD-C0E4-4400-901E-724D9B194A6D}" type="sibTrans" cxnId="{757A3C1D-39AB-4055-9816-AA99315193A3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8246F4AF-49C4-4E5F-BB7C-B26BA50E7E6E}">
      <dgm:prSet custT="1"/>
      <dgm:spPr/>
      <dgm:t>
        <a:bodyPr/>
        <a:lstStyle/>
        <a:p>
          <a:r>
            <a:rPr lang="nl-NL" sz="1200">
              <a:latin typeface="Abadi" panose="020B0604020104020204" pitchFamily="34" charset="0"/>
            </a:rPr>
            <a:t>Stap 6 evalueren van de verpleegkundige zorg</a:t>
          </a:r>
          <a:endParaRPr lang="en-US" sz="1200">
            <a:latin typeface="Abadi" panose="020B0604020104020204" pitchFamily="34" charset="0"/>
          </a:endParaRPr>
        </a:p>
      </dgm:t>
    </dgm:pt>
    <dgm:pt modelId="{8F6B61F9-E660-4298-8C5F-A167F1DE7A2B}" type="parTrans" cxnId="{67CC2800-F251-4D8C-94BA-D4CCB5CCF961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A47CD8D3-3B7B-4087-830C-A506B0189A26}" type="sibTrans" cxnId="{67CC2800-F251-4D8C-94BA-D4CCB5CCF961}">
      <dgm:prSet/>
      <dgm:spPr/>
      <dgm:t>
        <a:bodyPr/>
        <a:lstStyle/>
        <a:p>
          <a:endParaRPr lang="en-US" sz="1200">
            <a:latin typeface="Abadi" panose="020B0604020104020204" pitchFamily="34" charset="0"/>
          </a:endParaRPr>
        </a:p>
      </dgm:t>
    </dgm:pt>
    <dgm:pt modelId="{2EBA94D9-3D85-4971-95C5-BD33DE7C3F7B}" type="pres">
      <dgm:prSet presAssocID="{42E96C95-61BE-485E-ABB1-5413524A428F}" presName="cycle" presStyleCnt="0">
        <dgm:presLayoutVars>
          <dgm:dir/>
          <dgm:resizeHandles val="exact"/>
        </dgm:presLayoutVars>
      </dgm:prSet>
      <dgm:spPr/>
    </dgm:pt>
    <dgm:pt modelId="{B9DAC865-B752-4A47-859B-F86F6922B71D}" type="pres">
      <dgm:prSet presAssocID="{E2DDF539-AA8A-4692-8AB1-23C5C6A45074}" presName="dummy" presStyleCnt="0"/>
      <dgm:spPr/>
    </dgm:pt>
    <dgm:pt modelId="{112A9CDD-0F96-4ED9-B6C5-F4D2D6382F6D}" type="pres">
      <dgm:prSet presAssocID="{E2DDF539-AA8A-4692-8AB1-23C5C6A45074}" presName="node" presStyleLbl="revTx" presStyleIdx="0" presStyleCnt="6">
        <dgm:presLayoutVars>
          <dgm:bulletEnabled val="1"/>
        </dgm:presLayoutVars>
      </dgm:prSet>
      <dgm:spPr/>
    </dgm:pt>
    <dgm:pt modelId="{3B554B0C-2AA3-43C1-8A16-A2FCB8058727}" type="pres">
      <dgm:prSet presAssocID="{8F562641-3828-48B9-B0D2-55AA6051D3C1}" presName="sibTrans" presStyleLbl="node1" presStyleIdx="0" presStyleCnt="6"/>
      <dgm:spPr/>
    </dgm:pt>
    <dgm:pt modelId="{FA03152F-3202-4631-ABB2-0E763B49F897}" type="pres">
      <dgm:prSet presAssocID="{CF69E699-A4ED-44D0-A6D0-8441D85206CA}" presName="dummy" presStyleCnt="0"/>
      <dgm:spPr/>
    </dgm:pt>
    <dgm:pt modelId="{F54AA78F-1CCE-474C-8C77-158123B03628}" type="pres">
      <dgm:prSet presAssocID="{CF69E699-A4ED-44D0-A6D0-8441D85206CA}" presName="node" presStyleLbl="revTx" presStyleIdx="1" presStyleCnt="6">
        <dgm:presLayoutVars>
          <dgm:bulletEnabled val="1"/>
        </dgm:presLayoutVars>
      </dgm:prSet>
      <dgm:spPr/>
    </dgm:pt>
    <dgm:pt modelId="{A6674028-BDF7-484B-B125-040196FB4E11}" type="pres">
      <dgm:prSet presAssocID="{24A0FBA2-F14B-434D-9A87-CDFA773B9FC2}" presName="sibTrans" presStyleLbl="node1" presStyleIdx="1" presStyleCnt="6"/>
      <dgm:spPr/>
    </dgm:pt>
    <dgm:pt modelId="{2B81FBC7-A7EB-422A-B75B-317EE4CEC628}" type="pres">
      <dgm:prSet presAssocID="{9C040F4A-8C9F-4063-9466-EDE04069BFFD}" presName="dummy" presStyleCnt="0"/>
      <dgm:spPr/>
    </dgm:pt>
    <dgm:pt modelId="{BD7E1317-2D50-4064-AC64-4CABE2972EA9}" type="pres">
      <dgm:prSet presAssocID="{9C040F4A-8C9F-4063-9466-EDE04069BFFD}" presName="node" presStyleLbl="revTx" presStyleIdx="2" presStyleCnt="6">
        <dgm:presLayoutVars>
          <dgm:bulletEnabled val="1"/>
        </dgm:presLayoutVars>
      </dgm:prSet>
      <dgm:spPr/>
    </dgm:pt>
    <dgm:pt modelId="{0B826A34-AD2C-46D8-B379-2D278154AE0E}" type="pres">
      <dgm:prSet presAssocID="{B88D6E11-3E46-4C91-A550-56F6A9CD696A}" presName="sibTrans" presStyleLbl="node1" presStyleIdx="2" presStyleCnt="6"/>
      <dgm:spPr/>
    </dgm:pt>
    <dgm:pt modelId="{B5A4BFA7-3C38-4F85-983B-2768CE846756}" type="pres">
      <dgm:prSet presAssocID="{CC0370AF-458C-45BB-9841-25ED0A6391B0}" presName="dummy" presStyleCnt="0"/>
      <dgm:spPr/>
    </dgm:pt>
    <dgm:pt modelId="{97585F46-78DE-479E-B17F-A75939FE1785}" type="pres">
      <dgm:prSet presAssocID="{CC0370AF-458C-45BB-9841-25ED0A6391B0}" presName="node" presStyleLbl="revTx" presStyleIdx="3" presStyleCnt="6">
        <dgm:presLayoutVars>
          <dgm:bulletEnabled val="1"/>
        </dgm:presLayoutVars>
      </dgm:prSet>
      <dgm:spPr/>
    </dgm:pt>
    <dgm:pt modelId="{8DB34F9A-8877-4D7B-951A-012964C94CC8}" type="pres">
      <dgm:prSet presAssocID="{9293A344-93D7-4AF5-A46E-5A128F4A984A}" presName="sibTrans" presStyleLbl="node1" presStyleIdx="3" presStyleCnt="6"/>
      <dgm:spPr/>
    </dgm:pt>
    <dgm:pt modelId="{69C3FFEF-0DB3-4E9C-96FE-E615B4EF0B45}" type="pres">
      <dgm:prSet presAssocID="{EEF9A8A2-CAA4-4C25-B58F-420020652077}" presName="dummy" presStyleCnt="0"/>
      <dgm:spPr/>
    </dgm:pt>
    <dgm:pt modelId="{FEA088BE-9A0F-470E-8871-1ADFC6987E2D}" type="pres">
      <dgm:prSet presAssocID="{EEF9A8A2-CAA4-4C25-B58F-420020652077}" presName="node" presStyleLbl="revTx" presStyleIdx="4" presStyleCnt="6">
        <dgm:presLayoutVars>
          <dgm:bulletEnabled val="1"/>
        </dgm:presLayoutVars>
      </dgm:prSet>
      <dgm:spPr/>
    </dgm:pt>
    <dgm:pt modelId="{EF5C099A-E2D2-412B-B403-4EED9CC4872B}" type="pres">
      <dgm:prSet presAssocID="{D6EBA7FD-C0E4-4400-901E-724D9B194A6D}" presName="sibTrans" presStyleLbl="node1" presStyleIdx="4" presStyleCnt="6"/>
      <dgm:spPr/>
    </dgm:pt>
    <dgm:pt modelId="{4760AB52-1EEC-4CF2-9CF6-B9CBB4594282}" type="pres">
      <dgm:prSet presAssocID="{8246F4AF-49C4-4E5F-BB7C-B26BA50E7E6E}" presName="dummy" presStyleCnt="0"/>
      <dgm:spPr/>
    </dgm:pt>
    <dgm:pt modelId="{FD10A2EA-4260-472C-8831-36E9972AE9E7}" type="pres">
      <dgm:prSet presAssocID="{8246F4AF-49C4-4E5F-BB7C-B26BA50E7E6E}" presName="node" presStyleLbl="revTx" presStyleIdx="5" presStyleCnt="6">
        <dgm:presLayoutVars>
          <dgm:bulletEnabled val="1"/>
        </dgm:presLayoutVars>
      </dgm:prSet>
      <dgm:spPr/>
    </dgm:pt>
    <dgm:pt modelId="{BBFC5E2D-9118-40D0-81D1-EC78FC1A5942}" type="pres">
      <dgm:prSet presAssocID="{A47CD8D3-3B7B-4087-830C-A506B0189A26}" presName="sibTrans" presStyleLbl="node1" presStyleIdx="5" presStyleCnt="6"/>
      <dgm:spPr/>
    </dgm:pt>
  </dgm:ptLst>
  <dgm:cxnLst>
    <dgm:cxn modelId="{67CC2800-F251-4D8C-94BA-D4CCB5CCF961}" srcId="{42E96C95-61BE-485E-ABB1-5413524A428F}" destId="{8246F4AF-49C4-4E5F-BB7C-B26BA50E7E6E}" srcOrd="5" destOrd="0" parTransId="{8F6B61F9-E660-4298-8C5F-A167F1DE7A2B}" sibTransId="{A47CD8D3-3B7B-4087-830C-A506B0189A26}"/>
    <dgm:cxn modelId="{4896F801-46F1-466F-9304-5DD59B9C18C0}" type="presOf" srcId="{24A0FBA2-F14B-434D-9A87-CDFA773B9FC2}" destId="{A6674028-BDF7-484B-B125-040196FB4E11}" srcOrd="0" destOrd="0" presId="urn:microsoft.com/office/officeart/2005/8/layout/cycle1"/>
    <dgm:cxn modelId="{757A3C1D-39AB-4055-9816-AA99315193A3}" srcId="{42E96C95-61BE-485E-ABB1-5413524A428F}" destId="{EEF9A8A2-CAA4-4C25-B58F-420020652077}" srcOrd="4" destOrd="0" parTransId="{A6263A0B-826C-45CF-835A-3B6F9A47000A}" sibTransId="{D6EBA7FD-C0E4-4400-901E-724D9B194A6D}"/>
    <dgm:cxn modelId="{9F33E11D-56E8-48C0-A31F-445C4832D047}" type="presOf" srcId="{CC0370AF-458C-45BB-9841-25ED0A6391B0}" destId="{97585F46-78DE-479E-B17F-A75939FE1785}" srcOrd="0" destOrd="0" presId="urn:microsoft.com/office/officeart/2005/8/layout/cycle1"/>
    <dgm:cxn modelId="{4C5D1825-CE0F-4EDE-9958-E25CBD3159D9}" type="presOf" srcId="{B88D6E11-3E46-4C91-A550-56F6A9CD696A}" destId="{0B826A34-AD2C-46D8-B379-2D278154AE0E}" srcOrd="0" destOrd="0" presId="urn:microsoft.com/office/officeart/2005/8/layout/cycle1"/>
    <dgm:cxn modelId="{068A113D-73E7-455C-9FCB-B6FE9BDAB367}" type="presOf" srcId="{9293A344-93D7-4AF5-A46E-5A128F4A984A}" destId="{8DB34F9A-8877-4D7B-951A-012964C94CC8}" srcOrd="0" destOrd="0" presId="urn:microsoft.com/office/officeart/2005/8/layout/cycle1"/>
    <dgm:cxn modelId="{B6D2953E-B7BA-4255-916B-E56BE136B23F}" srcId="{42E96C95-61BE-485E-ABB1-5413524A428F}" destId="{9C040F4A-8C9F-4063-9466-EDE04069BFFD}" srcOrd="2" destOrd="0" parTransId="{801B0EF1-D23E-427B-B878-9896D64A1CFF}" sibTransId="{B88D6E11-3E46-4C91-A550-56F6A9CD696A}"/>
    <dgm:cxn modelId="{AE812B42-F4FD-4A98-95FC-25C8B5F8B676}" srcId="{42E96C95-61BE-485E-ABB1-5413524A428F}" destId="{CF69E699-A4ED-44D0-A6D0-8441D85206CA}" srcOrd="1" destOrd="0" parTransId="{8BD78AD6-C944-42D8-8D6D-DD445D53837D}" sibTransId="{24A0FBA2-F14B-434D-9A87-CDFA773B9FC2}"/>
    <dgm:cxn modelId="{1945D445-2348-4F7B-9529-73573293EC2B}" type="presOf" srcId="{D6EBA7FD-C0E4-4400-901E-724D9B194A6D}" destId="{EF5C099A-E2D2-412B-B403-4EED9CC4872B}" srcOrd="0" destOrd="0" presId="urn:microsoft.com/office/officeart/2005/8/layout/cycle1"/>
    <dgm:cxn modelId="{9A4FA046-7B51-40B8-B083-E7104A5C78DC}" type="presOf" srcId="{CF69E699-A4ED-44D0-A6D0-8441D85206CA}" destId="{F54AA78F-1CCE-474C-8C77-158123B03628}" srcOrd="0" destOrd="0" presId="urn:microsoft.com/office/officeart/2005/8/layout/cycle1"/>
    <dgm:cxn modelId="{738EA758-3A10-4D81-A471-B078F8E40D6D}" srcId="{42E96C95-61BE-485E-ABB1-5413524A428F}" destId="{E2DDF539-AA8A-4692-8AB1-23C5C6A45074}" srcOrd="0" destOrd="0" parTransId="{0BD86A2C-05FD-4539-BA03-AF018FC4EFDE}" sibTransId="{8F562641-3828-48B9-B0D2-55AA6051D3C1}"/>
    <dgm:cxn modelId="{8B099C59-6140-4AD7-9BE7-8558E572168D}" type="presOf" srcId="{E2DDF539-AA8A-4692-8AB1-23C5C6A45074}" destId="{112A9CDD-0F96-4ED9-B6C5-F4D2D6382F6D}" srcOrd="0" destOrd="0" presId="urn:microsoft.com/office/officeart/2005/8/layout/cycle1"/>
    <dgm:cxn modelId="{DB03707B-C9DD-48C5-A0EC-35F815913945}" srcId="{42E96C95-61BE-485E-ABB1-5413524A428F}" destId="{CC0370AF-458C-45BB-9841-25ED0A6391B0}" srcOrd="3" destOrd="0" parTransId="{66DF4922-DE6D-4365-BDBD-2D9605011BA2}" sibTransId="{9293A344-93D7-4AF5-A46E-5A128F4A984A}"/>
    <dgm:cxn modelId="{0F7D9288-9CBD-4AE3-BB1E-D368120BE9F7}" type="presOf" srcId="{8F562641-3828-48B9-B0D2-55AA6051D3C1}" destId="{3B554B0C-2AA3-43C1-8A16-A2FCB8058727}" srcOrd="0" destOrd="0" presId="urn:microsoft.com/office/officeart/2005/8/layout/cycle1"/>
    <dgm:cxn modelId="{6DF66396-2CB3-4588-86B0-264FA06A7DD9}" type="presOf" srcId="{42E96C95-61BE-485E-ABB1-5413524A428F}" destId="{2EBA94D9-3D85-4971-95C5-BD33DE7C3F7B}" srcOrd="0" destOrd="0" presId="urn:microsoft.com/office/officeart/2005/8/layout/cycle1"/>
    <dgm:cxn modelId="{45FAFFAF-8945-4BE2-9AF3-14A3D18FE2A2}" type="presOf" srcId="{EEF9A8A2-CAA4-4C25-B58F-420020652077}" destId="{FEA088BE-9A0F-470E-8871-1ADFC6987E2D}" srcOrd="0" destOrd="0" presId="urn:microsoft.com/office/officeart/2005/8/layout/cycle1"/>
    <dgm:cxn modelId="{9D5937D4-993B-4FB0-8955-E91B0608267D}" type="presOf" srcId="{8246F4AF-49C4-4E5F-BB7C-B26BA50E7E6E}" destId="{FD10A2EA-4260-472C-8831-36E9972AE9E7}" srcOrd="0" destOrd="0" presId="urn:microsoft.com/office/officeart/2005/8/layout/cycle1"/>
    <dgm:cxn modelId="{FA20F3EA-1E36-456F-8CE9-BCD14EC61BB7}" type="presOf" srcId="{A47CD8D3-3B7B-4087-830C-A506B0189A26}" destId="{BBFC5E2D-9118-40D0-81D1-EC78FC1A5942}" srcOrd="0" destOrd="0" presId="urn:microsoft.com/office/officeart/2005/8/layout/cycle1"/>
    <dgm:cxn modelId="{263FEBF4-A35E-4077-9F34-4CBBD335D13D}" type="presOf" srcId="{9C040F4A-8C9F-4063-9466-EDE04069BFFD}" destId="{BD7E1317-2D50-4064-AC64-4CABE2972EA9}" srcOrd="0" destOrd="0" presId="urn:microsoft.com/office/officeart/2005/8/layout/cycle1"/>
    <dgm:cxn modelId="{0B08D460-75B3-454D-9341-A99BA2A7E25C}" type="presParOf" srcId="{2EBA94D9-3D85-4971-95C5-BD33DE7C3F7B}" destId="{B9DAC865-B752-4A47-859B-F86F6922B71D}" srcOrd="0" destOrd="0" presId="urn:microsoft.com/office/officeart/2005/8/layout/cycle1"/>
    <dgm:cxn modelId="{60791C2E-EE33-45DC-9AC2-3775BE9471A1}" type="presParOf" srcId="{2EBA94D9-3D85-4971-95C5-BD33DE7C3F7B}" destId="{112A9CDD-0F96-4ED9-B6C5-F4D2D6382F6D}" srcOrd="1" destOrd="0" presId="urn:microsoft.com/office/officeart/2005/8/layout/cycle1"/>
    <dgm:cxn modelId="{E24BD311-CDDD-4186-8C7D-B04BC4940D18}" type="presParOf" srcId="{2EBA94D9-3D85-4971-95C5-BD33DE7C3F7B}" destId="{3B554B0C-2AA3-43C1-8A16-A2FCB8058727}" srcOrd="2" destOrd="0" presId="urn:microsoft.com/office/officeart/2005/8/layout/cycle1"/>
    <dgm:cxn modelId="{72294733-A0E4-4077-9A21-7A1D3D4F660B}" type="presParOf" srcId="{2EBA94D9-3D85-4971-95C5-BD33DE7C3F7B}" destId="{FA03152F-3202-4631-ABB2-0E763B49F897}" srcOrd="3" destOrd="0" presId="urn:microsoft.com/office/officeart/2005/8/layout/cycle1"/>
    <dgm:cxn modelId="{99B1159B-D10F-485D-AC68-BC6BD6E183FB}" type="presParOf" srcId="{2EBA94D9-3D85-4971-95C5-BD33DE7C3F7B}" destId="{F54AA78F-1CCE-474C-8C77-158123B03628}" srcOrd="4" destOrd="0" presId="urn:microsoft.com/office/officeart/2005/8/layout/cycle1"/>
    <dgm:cxn modelId="{6093D4BD-661B-4629-B06C-AFCA646110AC}" type="presParOf" srcId="{2EBA94D9-3D85-4971-95C5-BD33DE7C3F7B}" destId="{A6674028-BDF7-484B-B125-040196FB4E11}" srcOrd="5" destOrd="0" presId="urn:microsoft.com/office/officeart/2005/8/layout/cycle1"/>
    <dgm:cxn modelId="{7F64A75B-8D6F-401B-80EC-D08D80CE8628}" type="presParOf" srcId="{2EBA94D9-3D85-4971-95C5-BD33DE7C3F7B}" destId="{2B81FBC7-A7EB-422A-B75B-317EE4CEC628}" srcOrd="6" destOrd="0" presId="urn:microsoft.com/office/officeart/2005/8/layout/cycle1"/>
    <dgm:cxn modelId="{F6AACE2D-4612-40C7-9CB6-54F0E745FE88}" type="presParOf" srcId="{2EBA94D9-3D85-4971-95C5-BD33DE7C3F7B}" destId="{BD7E1317-2D50-4064-AC64-4CABE2972EA9}" srcOrd="7" destOrd="0" presId="urn:microsoft.com/office/officeart/2005/8/layout/cycle1"/>
    <dgm:cxn modelId="{3864EE82-B76E-444D-9C1D-4B521E2E2D67}" type="presParOf" srcId="{2EBA94D9-3D85-4971-95C5-BD33DE7C3F7B}" destId="{0B826A34-AD2C-46D8-B379-2D278154AE0E}" srcOrd="8" destOrd="0" presId="urn:microsoft.com/office/officeart/2005/8/layout/cycle1"/>
    <dgm:cxn modelId="{B3942B58-8F05-49D2-931D-1EE5360747D7}" type="presParOf" srcId="{2EBA94D9-3D85-4971-95C5-BD33DE7C3F7B}" destId="{B5A4BFA7-3C38-4F85-983B-2768CE846756}" srcOrd="9" destOrd="0" presId="urn:microsoft.com/office/officeart/2005/8/layout/cycle1"/>
    <dgm:cxn modelId="{9B3D3277-F7A5-4A8E-8050-90E848144848}" type="presParOf" srcId="{2EBA94D9-3D85-4971-95C5-BD33DE7C3F7B}" destId="{97585F46-78DE-479E-B17F-A75939FE1785}" srcOrd="10" destOrd="0" presId="urn:microsoft.com/office/officeart/2005/8/layout/cycle1"/>
    <dgm:cxn modelId="{312DF438-108A-4586-A772-80EDF2A6F8D6}" type="presParOf" srcId="{2EBA94D9-3D85-4971-95C5-BD33DE7C3F7B}" destId="{8DB34F9A-8877-4D7B-951A-012964C94CC8}" srcOrd="11" destOrd="0" presId="urn:microsoft.com/office/officeart/2005/8/layout/cycle1"/>
    <dgm:cxn modelId="{B1CB3B86-5C4D-4A64-A1EA-CDEC40A91BF0}" type="presParOf" srcId="{2EBA94D9-3D85-4971-95C5-BD33DE7C3F7B}" destId="{69C3FFEF-0DB3-4E9C-96FE-E615B4EF0B45}" srcOrd="12" destOrd="0" presId="urn:microsoft.com/office/officeart/2005/8/layout/cycle1"/>
    <dgm:cxn modelId="{46488143-07AC-4082-BC4A-B2EFE210943A}" type="presParOf" srcId="{2EBA94D9-3D85-4971-95C5-BD33DE7C3F7B}" destId="{FEA088BE-9A0F-470E-8871-1ADFC6987E2D}" srcOrd="13" destOrd="0" presId="urn:microsoft.com/office/officeart/2005/8/layout/cycle1"/>
    <dgm:cxn modelId="{567BF759-3178-407D-8B50-03467CCB6828}" type="presParOf" srcId="{2EBA94D9-3D85-4971-95C5-BD33DE7C3F7B}" destId="{EF5C099A-E2D2-412B-B403-4EED9CC4872B}" srcOrd="14" destOrd="0" presId="urn:microsoft.com/office/officeart/2005/8/layout/cycle1"/>
    <dgm:cxn modelId="{9A5ECC52-95C1-4D1F-B8A6-71471E3DBF78}" type="presParOf" srcId="{2EBA94D9-3D85-4971-95C5-BD33DE7C3F7B}" destId="{4760AB52-1EEC-4CF2-9CF6-B9CBB4594282}" srcOrd="15" destOrd="0" presId="urn:microsoft.com/office/officeart/2005/8/layout/cycle1"/>
    <dgm:cxn modelId="{2EB8909C-A713-4AF5-B185-9DB17354DB65}" type="presParOf" srcId="{2EBA94D9-3D85-4971-95C5-BD33DE7C3F7B}" destId="{FD10A2EA-4260-472C-8831-36E9972AE9E7}" srcOrd="16" destOrd="0" presId="urn:microsoft.com/office/officeart/2005/8/layout/cycle1"/>
    <dgm:cxn modelId="{7E637BAB-4055-48F8-B685-6D5A1D6AC30F}" type="presParOf" srcId="{2EBA94D9-3D85-4971-95C5-BD33DE7C3F7B}" destId="{BBFC5E2D-9118-40D0-81D1-EC78FC1A5942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33FF4B-D220-4AC8-979B-28BBC9EEC764}" type="doc">
      <dgm:prSet loTypeId="urn:microsoft.com/office/officeart/2005/8/layout/hierarchy2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F31A03-6938-4ED3-9C28-44BF16E4948E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Met wie wil je evalueren?</a:t>
          </a:r>
          <a:endParaRPr lang="en-US" dirty="0">
            <a:latin typeface="Abadi" panose="020B0604020104020204" pitchFamily="34" charset="0"/>
          </a:endParaRPr>
        </a:p>
      </dgm:t>
    </dgm:pt>
    <dgm:pt modelId="{E159D1F3-B3C2-43E2-812B-CE71ECD66CA2}" type="parTrans" cxnId="{D0CEDB44-376C-43C0-873E-A52DA5494F6E}">
      <dgm:prSet/>
      <dgm:spPr/>
      <dgm:t>
        <a:bodyPr/>
        <a:lstStyle/>
        <a:p>
          <a:endParaRPr lang="en-US"/>
        </a:p>
      </dgm:t>
    </dgm:pt>
    <dgm:pt modelId="{AAF754D3-4489-4124-9406-EA903F56953B}" type="sibTrans" cxnId="{D0CEDB44-376C-43C0-873E-A52DA5494F6E}">
      <dgm:prSet/>
      <dgm:spPr/>
      <dgm:t>
        <a:bodyPr/>
        <a:lstStyle/>
        <a:p>
          <a:endParaRPr lang="en-US"/>
        </a:p>
      </dgm:t>
    </dgm:pt>
    <dgm:pt modelId="{4E1205F2-BCD8-48E1-A5A7-EA10E30A0BDF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Welke vragen ga je stellen over </a:t>
          </a:r>
          <a:endParaRPr lang="en-US" dirty="0">
            <a:latin typeface="Abadi" panose="020B0604020104020204" pitchFamily="34" charset="0"/>
          </a:endParaRPr>
        </a:p>
      </dgm:t>
    </dgm:pt>
    <dgm:pt modelId="{5E769BA8-4CB0-44F8-B1AC-66A501830F49}" type="parTrans" cxnId="{C46AB709-89E8-4202-BC06-8069181ABEA4}">
      <dgm:prSet/>
      <dgm:spPr/>
      <dgm:t>
        <a:bodyPr/>
        <a:lstStyle/>
        <a:p>
          <a:endParaRPr lang="en-US"/>
        </a:p>
      </dgm:t>
    </dgm:pt>
    <dgm:pt modelId="{2DBDDF71-E548-43ED-AA9E-CFD8B8F2AFC2}" type="sibTrans" cxnId="{C46AB709-89E8-4202-BC06-8069181ABEA4}">
      <dgm:prSet/>
      <dgm:spPr/>
      <dgm:t>
        <a:bodyPr/>
        <a:lstStyle/>
        <a:p>
          <a:endParaRPr lang="en-US"/>
        </a:p>
      </dgm:t>
    </dgm:pt>
    <dgm:pt modelId="{DA30B19B-7A2A-4B66-A6DD-15D58312A802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Product?</a:t>
          </a:r>
          <a:endParaRPr lang="en-US" dirty="0">
            <a:latin typeface="Abadi" panose="020B0604020104020204" pitchFamily="34" charset="0"/>
          </a:endParaRPr>
        </a:p>
      </dgm:t>
    </dgm:pt>
    <dgm:pt modelId="{709BA285-0EDE-4CE8-A267-65E8A07EC564}" type="parTrans" cxnId="{4BBA18C7-B55C-45DD-8B26-A19C00CCE669}">
      <dgm:prSet/>
      <dgm:spPr/>
      <dgm:t>
        <a:bodyPr/>
        <a:lstStyle/>
        <a:p>
          <a:endParaRPr lang="en-US"/>
        </a:p>
      </dgm:t>
    </dgm:pt>
    <dgm:pt modelId="{87AE16CB-ED95-4E79-999B-48B2059A942F}" type="sibTrans" cxnId="{4BBA18C7-B55C-45DD-8B26-A19C00CCE669}">
      <dgm:prSet/>
      <dgm:spPr/>
      <dgm:t>
        <a:bodyPr/>
        <a:lstStyle/>
        <a:p>
          <a:endParaRPr lang="en-US"/>
        </a:p>
      </dgm:t>
    </dgm:pt>
    <dgm:pt modelId="{008F9DBF-9C08-4008-A8D5-DE8B5423E849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Proces? </a:t>
          </a:r>
          <a:endParaRPr lang="en-US" dirty="0">
            <a:latin typeface="Abadi" panose="020B0604020104020204" pitchFamily="34" charset="0"/>
          </a:endParaRPr>
        </a:p>
      </dgm:t>
    </dgm:pt>
    <dgm:pt modelId="{2B753018-5B59-46C1-B39F-1C820265224F}" type="parTrans" cxnId="{05FE1B09-1EE8-45B9-8A9E-65A4EB2FB68A}">
      <dgm:prSet/>
      <dgm:spPr/>
      <dgm:t>
        <a:bodyPr/>
        <a:lstStyle/>
        <a:p>
          <a:endParaRPr lang="en-US"/>
        </a:p>
      </dgm:t>
    </dgm:pt>
    <dgm:pt modelId="{DF38B49C-14D7-411D-BC9B-FF92026AC2C3}" type="sibTrans" cxnId="{05FE1B09-1EE8-45B9-8A9E-65A4EB2FB68A}">
      <dgm:prSet/>
      <dgm:spPr/>
      <dgm:t>
        <a:bodyPr/>
        <a:lstStyle/>
        <a:p>
          <a:endParaRPr lang="en-US"/>
        </a:p>
      </dgm:t>
    </dgm:pt>
    <dgm:pt modelId="{5F12193F-9F1D-4A68-BA53-83558F671D46}" type="pres">
      <dgm:prSet presAssocID="{9B33FF4B-D220-4AC8-979B-28BBC9EEC76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B1FD552-68A3-426F-AB43-61F4545B593A}" type="pres">
      <dgm:prSet presAssocID="{98F31A03-6938-4ED3-9C28-44BF16E4948E}" presName="root1" presStyleCnt="0"/>
      <dgm:spPr/>
    </dgm:pt>
    <dgm:pt modelId="{72940A64-C762-440B-B4C7-AC9D55FD3639}" type="pres">
      <dgm:prSet presAssocID="{98F31A03-6938-4ED3-9C28-44BF16E4948E}" presName="LevelOneTextNode" presStyleLbl="node0" presStyleIdx="0" presStyleCnt="2">
        <dgm:presLayoutVars>
          <dgm:chPref val="3"/>
        </dgm:presLayoutVars>
      </dgm:prSet>
      <dgm:spPr/>
    </dgm:pt>
    <dgm:pt modelId="{E49BCABD-CE13-420A-B4AE-A9B9BF4C14DF}" type="pres">
      <dgm:prSet presAssocID="{98F31A03-6938-4ED3-9C28-44BF16E4948E}" presName="level2hierChild" presStyleCnt="0"/>
      <dgm:spPr/>
    </dgm:pt>
    <dgm:pt modelId="{DEE4AF56-E4AA-4090-AC64-0BE4EE952E48}" type="pres">
      <dgm:prSet presAssocID="{4E1205F2-BCD8-48E1-A5A7-EA10E30A0BDF}" presName="root1" presStyleCnt="0"/>
      <dgm:spPr/>
    </dgm:pt>
    <dgm:pt modelId="{B9A0CFC6-0E63-4C81-A103-2B18145A56D6}" type="pres">
      <dgm:prSet presAssocID="{4E1205F2-BCD8-48E1-A5A7-EA10E30A0BDF}" presName="LevelOneTextNode" presStyleLbl="node0" presStyleIdx="1" presStyleCnt="2">
        <dgm:presLayoutVars>
          <dgm:chPref val="3"/>
        </dgm:presLayoutVars>
      </dgm:prSet>
      <dgm:spPr/>
    </dgm:pt>
    <dgm:pt modelId="{C71DA603-8588-4461-B6EA-ADA7BC0E7ED0}" type="pres">
      <dgm:prSet presAssocID="{4E1205F2-BCD8-48E1-A5A7-EA10E30A0BDF}" presName="level2hierChild" presStyleCnt="0"/>
      <dgm:spPr/>
    </dgm:pt>
    <dgm:pt modelId="{EC54A1D1-772E-4E4D-90E3-80AF081F8269}" type="pres">
      <dgm:prSet presAssocID="{709BA285-0EDE-4CE8-A267-65E8A07EC564}" presName="conn2-1" presStyleLbl="parChTrans1D2" presStyleIdx="0" presStyleCnt="2"/>
      <dgm:spPr/>
    </dgm:pt>
    <dgm:pt modelId="{F761F8EC-C6C7-4139-8B6C-C486ACD97FE7}" type="pres">
      <dgm:prSet presAssocID="{709BA285-0EDE-4CE8-A267-65E8A07EC564}" presName="connTx" presStyleLbl="parChTrans1D2" presStyleIdx="0" presStyleCnt="2"/>
      <dgm:spPr/>
    </dgm:pt>
    <dgm:pt modelId="{C68DD672-69B3-484C-9885-F95699A59312}" type="pres">
      <dgm:prSet presAssocID="{DA30B19B-7A2A-4B66-A6DD-15D58312A802}" presName="root2" presStyleCnt="0"/>
      <dgm:spPr/>
    </dgm:pt>
    <dgm:pt modelId="{1968F952-B3EA-4788-99A2-E4C5E0841D9B}" type="pres">
      <dgm:prSet presAssocID="{DA30B19B-7A2A-4B66-A6DD-15D58312A802}" presName="LevelTwoTextNode" presStyleLbl="node2" presStyleIdx="0" presStyleCnt="2">
        <dgm:presLayoutVars>
          <dgm:chPref val="3"/>
        </dgm:presLayoutVars>
      </dgm:prSet>
      <dgm:spPr/>
    </dgm:pt>
    <dgm:pt modelId="{7681D750-7C7F-48B7-80BA-7150561CD4C8}" type="pres">
      <dgm:prSet presAssocID="{DA30B19B-7A2A-4B66-A6DD-15D58312A802}" presName="level3hierChild" presStyleCnt="0"/>
      <dgm:spPr/>
    </dgm:pt>
    <dgm:pt modelId="{970F4782-286F-4E61-9220-060C9EA3C35C}" type="pres">
      <dgm:prSet presAssocID="{2B753018-5B59-46C1-B39F-1C820265224F}" presName="conn2-1" presStyleLbl="parChTrans1D2" presStyleIdx="1" presStyleCnt="2"/>
      <dgm:spPr/>
    </dgm:pt>
    <dgm:pt modelId="{6BA739F6-E8F9-4AEA-89F7-FF371853D552}" type="pres">
      <dgm:prSet presAssocID="{2B753018-5B59-46C1-B39F-1C820265224F}" presName="connTx" presStyleLbl="parChTrans1D2" presStyleIdx="1" presStyleCnt="2"/>
      <dgm:spPr/>
    </dgm:pt>
    <dgm:pt modelId="{938F2356-7124-471D-9E18-98B5E3BB3087}" type="pres">
      <dgm:prSet presAssocID="{008F9DBF-9C08-4008-A8D5-DE8B5423E849}" presName="root2" presStyleCnt="0"/>
      <dgm:spPr/>
    </dgm:pt>
    <dgm:pt modelId="{6CD12559-C1BF-44E8-B3DB-D8A7E5F1DCAE}" type="pres">
      <dgm:prSet presAssocID="{008F9DBF-9C08-4008-A8D5-DE8B5423E849}" presName="LevelTwoTextNode" presStyleLbl="node2" presStyleIdx="1" presStyleCnt="2">
        <dgm:presLayoutVars>
          <dgm:chPref val="3"/>
        </dgm:presLayoutVars>
      </dgm:prSet>
      <dgm:spPr/>
    </dgm:pt>
    <dgm:pt modelId="{596EA8BC-3475-4CFA-BCDA-FF5EFE4E1D70}" type="pres">
      <dgm:prSet presAssocID="{008F9DBF-9C08-4008-A8D5-DE8B5423E849}" presName="level3hierChild" presStyleCnt="0"/>
      <dgm:spPr/>
    </dgm:pt>
  </dgm:ptLst>
  <dgm:cxnLst>
    <dgm:cxn modelId="{00342605-B915-4B74-A80E-27D7E6E68859}" type="presOf" srcId="{4E1205F2-BCD8-48E1-A5A7-EA10E30A0BDF}" destId="{B9A0CFC6-0E63-4C81-A103-2B18145A56D6}" srcOrd="0" destOrd="0" presId="urn:microsoft.com/office/officeart/2005/8/layout/hierarchy2"/>
    <dgm:cxn modelId="{05FE1B09-1EE8-45B9-8A9E-65A4EB2FB68A}" srcId="{4E1205F2-BCD8-48E1-A5A7-EA10E30A0BDF}" destId="{008F9DBF-9C08-4008-A8D5-DE8B5423E849}" srcOrd="1" destOrd="0" parTransId="{2B753018-5B59-46C1-B39F-1C820265224F}" sibTransId="{DF38B49C-14D7-411D-BC9B-FF92026AC2C3}"/>
    <dgm:cxn modelId="{C46AB709-89E8-4202-BC06-8069181ABEA4}" srcId="{9B33FF4B-D220-4AC8-979B-28BBC9EEC764}" destId="{4E1205F2-BCD8-48E1-A5A7-EA10E30A0BDF}" srcOrd="1" destOrd="0" parTransId="{5E769BA8-4CB0-44F8-B1AC-66A501830F49}" sibTransId="{2DBDDF71-E548-43ED-AA9E-CFD8B8F2AFC2}"/>
    <dgm:cxn modelId="{49B8BD35-5DCA-4A7A-9C6B-B4FAED3CB9F8}" type="presOf" srcId="{9B33FF4B-D220-4AC8-979B-28BBC9EEC764}" destId="{5F12193F-9F1D-4A68-BA53-83558F671D46}" srcOrd="0" destOrd="0" presId="urn:microsoft.com/office/officeart/2005/8/layout/hierarchy2"/>
    <dgm:cxn modelId="{3389BA3B-1598-4509-AD10-444A697B7CB5}" type="presOf" srcId="{008F9DBF-9C08-4008-A8D5-DE8B5423E849}" destId="{6CD12559-C1BF-44E8-B3DB-D8A7E5F1DCAE}" srcOrd="0" destOrd="0" presId="urn:microsoft.com/office/officeart/2005/8/layout/hierarchy2"/>
    <dgm:cxn modelId="{D0CEDB44-376C-43C0-873E-A52DA5494F6E}" srcId="{9B33FF4B-D220-4AC8-979B-28BBC9EEC764}" destId="{98F31A03-6938-4ED3-9C28-44BF16E4948E}" srcOrd="0" destOrd="0" parTransId="{E159D1F3-B3C2-43E2-812B-CE71ECD66CA2}" sibTransId="{AAF754D3-4489-4124-9406-EA903F56953B}"/>
    <dgm:cxn modelId="{99C98167-A12C-4B61-849D-81F4A3408B52}" type="presOf" srcId="{2B753018-5B59-46C1-B39F-1C820265224F}" destId="{6BA739F6-E8F9-4AEA-89F7-FF371853D552}" srcOrd="1" destOrd="0" presId="urn:microsoft.com/office/officeart/2005/8/layout/hierarchy2"/>
    <dgm:cxn modelId="{4363394A-9EE8-496C-8FEE-B61B71960AFA}" type="presOf" srcId="{2B753018-5B59-46C1-B39F-1C820265224F}" destId="{970F4782-286F-4E61-9220-060C9EA3C35C}" srcOrd="0" destOrd="0" presId="urn:microsoft.com/office/officeart/2005/8/layout/hierarchy2"/>
    <dgm:cxn modelId="{B23B434E-C372-4D39-B59F-1216CAE19CEB}" type="presOf" srcId="{DA30B19B-7A2A-4B66-A6DD-15D58312A802}" destId="{1968F952-B3EA-4788-99A2-E4C5E0841D9B}" srcOrd="0" destOrd="0" presId="urn:microsoft.com/office/officeart/2005/8/layout/hierarchy2"/>
    <dgm:cxn modelId="{EF68C14E-F3C7-4766-BB5C-98D4A3140842}" type="presOf" srcId="{709BA285-0EDE-4CE8-A267-65E8A07EC564}" destId="{EC54A1D1-772E-4E4D-90E3-80AF081F8269}" srcOrd="0" destOrd="0" presId="urn:microsoft.com/office/officeart/2005/8/layout/hierarchy2"/>
    <dgm:cxn modelId="{66BB2F57-D5B0-4543-83F3-AB4C3CA1A275}" type="presOf" srcId="{98F31A03-6938-4ED3-9C28-44BF16E4948E}" destId="{72940A64-C762-440B-B4C7-AC9D55FD3639}" srcOrd="0" destOrd="0" presId="urn:microsoft.com/office/officeart/2005/8/layout/hierarchy2"/>
    <dgm:cxn modelId="{B3EF4F98-EAF8-47A6-B31D-FBAA6A89B448}" type="presOf" srcId="{709BA285-0EDE-4CE8-A267-65E8A07EC564}" destId="{F761F8EC-C6C7-4139-8B6C-C486ACD97FE7}" srcOrd="1" destOrd="0" presId="urn:microsoft.com/office/officeart/2005/8/layout/hierarchy2"/>
    <dgm:cxn modelId="{4BBA18C7-B55C-45DD-8B26-A19C00CCE669}" srcId="{4E1205F2-BCD8-48E1-A5A7-EA10E30A0BDF}" destId="{DA30B19B-7A2A-4B66-A6DD-15D58312A802}" srcOrd="0" destOrd="0" parTransId="{709BA285-0EDE-4CE8-A267-65E8A07EC564}" sibTransId="{87AE16CB-ED95-4E79-999B-48B2059A942F}"/>
    <dgm:cxn modelId="{11B9CE9B-30A1-4119-A7F7-5CF569E0628E}" type="presParOf" srcId="{5F12193F-9F1D-4A68-BA53-83558F671D46}" destId="{6B1FD552-68A3-426F-AB43-61F4545B593A}" srcOrd="0" destOrd="0" presId="urn:microsoft.com/office/officeart/2005/8/layout/hierarchy2"/>
    <dgm:cxn modelId="{3733A8F1-CA7D-47FD-AC87-E631FDDE1405}" type="presParOf" srcId="{6B1FD552-68A3-426F-AB43-61F4545B593A}" destId="{72940A64-C762-440B-B4C7-AC9D55FD3639}" srcOrd="0" destOrd="0" presId="urn:microsoft.com/office/officeart/2005/8/layout/hierarchy2"/>
    <dgm:cxn modelId="{BBA5CE91-171D-4F65-AE28-E02CE3A95D22}" type="presParOf" srcId="{6B1FD552-68A3-426F-AB43-61F4545B593A}" destId="{E49BCABD-CE13-420A-B4AE-A9B9BF4C14DF}" srcOrd="1" destOrd="0" presId="urn:microsoft.com/office/officeart/2005/8/layout/hierarchy2"/>
    <dgm:cxn modelId="{52B63167-BAAB-45BB-B1A2-16FE3344446F}" type="presParOf" srcId="{5F12193F-9F1D-4A68-BA53-83558F671D46}" destId="{DEE4AF56-E4AA-4090-AC64-0BE4EE952E48}" srcOrd="1" destOrd="0" presId="urn:microsoft.com/office/officeart/2005/8/layout/hierarchy2"/>
    <dgm:cxn modelId="{45323A3B-ADC9-4A52-B10F-7868341BA76A}" type="presParOf" srcId="{DEE4AF56-E4AA-4090-AC64-0BE4EE952E48}" destId="{B9A0CFC6-0E63-4C81-A103-2B18145A56D6}" srcOrd="0" destOrd="0" presId="urn:microsoft.com/office/officeart/2005/8/layout/hierarchy2"/>
    <dgm:cxn modelId="{6746DAE5-70A1-40C3-8F38-0E580609EA35}" type="presParOf" srcId="{DEE4AF56-E4AA-4090-AC64-0BE4EE952E48}" destId="{C71DA603-8588-4461-B6EA-ADA7BC0E7ED0}" srcOrd="1" destOrd="0" presId="urn:microsoft.com/office/officeart/2005/8/layout/hierarchy2"/>
    <dgm:cxn modelId="{A6070CB0-F8B9-4358-9CEB-A458CA03C333}" type="presParOf" srcId="{C71DA603-8588-4461-B6EA-ADA7BC0E7ED0}" destId="{EC54A1D1-772E-4E4D-90E3-80AF081F8269}" srcOrd="0" destOrd="0" presId="urn:microsoft.com/office/officeart/2005/8/layout/hierarchy2"/>
    <dgm:cxn modelId="{91F9EFDD-4446-42D7-8BEF-56DD448F6ACD}" type="presParOf" srcId="{EC54A1D1-772E-4E4D-90E3-80AF081F8269}" destId="{F761F8EC-C6C7-4139-8B6C-C486ACD97FE7}" srcOrd="0" destOrd="0" presId="urn:microsoft.com/office/officeart/2005/8/layout/hierarchy2"/>
    <dgm:cxn modelId="{C83E7F79-39F3-48EC-857C-31D06FF3D8BC}" type="presParOf" srcId="{C71DA603-8588-4461-B6EA-ADA7BC0E7ED0}" destId="{C68DD672-69B3-484C-9885-F95699A59312}" srcOrd="1" destOrd="0" presId="urn:microsoft.com/office/officeart/2005/8/layout/hierarchy2"/>
    <dgm:cxn modelId="{742218AA-F3A0-4358-A0ED-2C30C4E3DC46}" type="presParOf" srcId="{C68DD672-69B3-484C-9885-F95699A59312}" destId="{1968F952-B3EA-4788-99A2-E4C5E0841D9B}" srcOrd="0" destOrd="0" presId="urn:microsoft.com/office/officeart/2005/8/layout/hierarchy2"/>
    <dgm:cxn modelId="{5A99288B-5CC4-47D5-9C53-FBAF2F2BD434}" type="presParOf" srcId="{C68DD672-69B3-484C-9885-F95699A59312}" destId="{7681D750-7C7F-48B7-80BA-7150561CD4C8}" srcOrd="1" destOrd="0" presId="urn:microsoft.com/office/officeart/2005/8/layout/hierarchy2"/>
    <dgm:cxn modelId="{A3FB9869-7188-4B91-A630-86301E16BCD4}" type="presParOf" srcId="{C71DA603-8588-4461-B6EA-ADA7BC0E7ED0}" destId="{970F4782-286F-4E61-9220-060C9EA3C35C}" srcOrd="2" destOrd="0" presId="urn:microsoft.com/office/officeart/2005/8/layout/hierarchy2"/>
    <dgm:cxn modelId="{AB8DB4D4-6195-4A9E-9905-A58B905AACE2}" type="presParOf" srcId="{970F4782-286F-4E61-9220-060C9EA3C35C}" destId="{6BA739F6-E8F9-4AEA-89F7-FF371853D552}" srcOrd="0" destOrd="0" presId="urn:microsoft.com/office/officeart/2005/8/layout/hierarchy2"/>
    <dgm:cxn modelId="{55CFD8CF-614E-41C1-BE4F-BD79BA61819D}" type="presParOf" srcId="{C71DA603-8588-4461-B6EA-ADA7BC0E7ED0}" destId="{938F2356-7124-471D-9E18-98B5E3BB3087}" srcOrd="3" destOrd="0" presId="urn:microsoft.com/office/officeart/2005/8/layout/hierarchy2"/>
    <dgm:cxn modelId="{2514E92E-C9DD-4A83-91D0-4CFBFBFADB8E}" type="presParOf" srcId="{938F2356-7124-471D-9E18-98B5E3BB3087}" destId="{6CD12559-C1BF-44E8-B3DB-D8A7E5F1DCAE}" srcOrd="0" destOrd="0" presId="urn:microsoft.com/office/officeart/2005/8/layout/hierarchy2"/>
    <dgm:cxn modelId="{30A55DBD-47F6-43ED-B198-EDABEEBC754E}" type="presParOf" srcId="{938F2356-7124-471D-9E18-98B5E3BB3087}" destId="{596EA8BC-3475-4CFA-BCDA-FF5EFE4E1D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14E807-1124-4381-9DFD-4F971A0A74D7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7B86399-8710-465E-A46D-BB315DC1D9EF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P: probleem </a:t>
          </a:r>
          <a:r>
            <a:rPr lang="nl-NL" dirty="0" err="1">
              <a:latin typeface="Abadi" panose="020B0604020104020204" pitchFamily="34" charset="0"/>
            </a:rPr>
            <a:t>vasstellen</a:t>
          </a:r>
          <a:endParaRPr lang="en-US" dirty="0">
            <a:latin typeface="Abadi" panose="020B0604020104020204" pitchFamily="34" charset="0"/>
          </a:endParaRPr>
        </a:p>
      </dgm:t>
    </dgm:pt>
    <dgm:pt modelId="{12C0ACBE-A7C8-410C-B559-FA62AEB1B0C2}" type="parTrans" cxnId="{F163F3CF-07D2-4EE3-8398-3509F9F77CC1}">
      <dgm:prSet/>
      <dgm:spPr/>
      <dgm:t>
        <a:bodyPr/>
        <a:lstStyle/>
        <a:p>
          <a:endParaRPr lang="en-US"/>
        </a:p>
      </dgm:t>
    </dgm:pt>
    <dgm:pt modelId="{BF89F042-9D5F-4CB1-9841-0E0BD7C07654}" type="sibTrans" cxnId="{F163F3CF-07D2-4EE3-8398-3509F9F77CC1}">
      <dgm:prSet/>
      <dgm:spPr/>
      <dgm:t>
        <a:bodyPr/>
        <a:lstStyle/>
        <a:p>
          <a:endParaRPr lang="en-US"/>
        </a:p>
      </dgm:t>
    </dgm:pt>
    <dgm:pt modelId="{6CD77E8A-0EB0-428B-B8B2-AE3F26603E48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E: oorzaak achterhalen</a:t>
          </a:r>
          <a:endParaRPr lang="en-US" dirty="0">
            <a:latin typeface="Abadi" panose="020B0604020104020204" pitchFamily="34" charset="0"/>
          </a:endParaRPr>
        </a:p>
      </dgm:t>
    </dgm:pt>
    <dgm:pt modelId="{BFEF776A-3EC5-4F74-845D-B9B7FBD9A0F7}" type="parTrans" cxnId="{DE1BEB29-8906-4194-A240-035C57540505}">
      <dgm:prSet/>
      <dgm:spPr/>
      <dgm:t>
        <a:bodyPr/>
        <a:lstStyle/>
        <a:p>
          <a:endParaRPr lang="en-US"/>
        </a:p>
      </dgm:t>
    </dgm:pt>
    <dgm:pt modelId="{962ECBF6-4B15-43FD-88D8-99462C88D588}" type="sibTrans" cxnId="{DE1BEB29-8906-4194-A240-035C57540505}">
      <dgm:prSet/>
      <dgm:spPr/>
      <dgm:t>
        <a:bodyPr/>
        <a:lstStyle/>
        <a:p>
          <a:endParaRPr lang="en-US"/>
        </a:p>
      </dgm:t>
    </dgm:pt>
    <dgm:pt modelId="{52DAA0B6-ED3D-40CC-AB74-F430EF22655E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S: symptomen beschrijven (observeren, bespreken) </a:t>
          </a:r>
          <a:endParaRPr lang="en-US" dirty="0">
            <a:latin typeface="Abadi" panose="020B0604020104020204" pitchFamily="34" charset="0"/>
          </a:endParaRPr>
        </a:p>
      </dgm:t>
    </dgm:pt>
    <dgm:pt modelId="{0058294C-CF4C-4F1C-91F1-9A052D704702}" type="parTrans" cxnId="{3E0B258C-B529-44C9-A514-0EF91354F712}">
      <dgm:prSet/>
      <dgm:spPr/>
      <dgm:t>
        <a:bodyPr/>
        <a:lstStyle/>
        <a:p>
          <a:endParaRPr lang="en-US"/>
        </a:p>
      </dgm:t>
    </dgm:pt>
    <dgm:pt modelId="{BC1C8115-9147-441A-BB02-82772E518310}" type="sibTrans" cxnId="{3E0B258C-B529-44C9-A514-0EF91354F712}">
      <dgm:prSet/>
      <dgm:spPr/>
      <dgm:t>
        <a:bodyPr/>
        <a:lstStyle/>
        <a:p>
          <a:endParaRPr lang="en-US"/>
        </a:p>
      </dgm:t>
    </dgm:pt>
    <dgm:pt modelId="{9196CE2D-7D20-460C-B69C-A1856510950E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D: Doel bij het probleem SMART formuleren</a:t>
          </a:r>
          <a:endParaRPr lang="en-US" dirty="0">
            <a:latin typeface="Abadi" panose="020B0604020104020204" pitchFamily="34" charset="0"/>
          </a:endParaRPr>
        </a:p>
      </dgm:t>
    </dgm:pt>
    <dgm:pt modelId="{B918EC93-E041-4D67-A90A-D3FC4808C014}" type="parTrans" cxnId="{7EE45F6A-5DFC-45D4-BCCA-F80618A0BFDA}">
      <dgm:prSet/>
      <dgm:spPr/>
      <dgm:t>
        <a:bodyPr/>
        <a:lstStyle/>
        <a:p>
          <a:endParaRPr lang="en-US"/>
        </a:p>
      </dgm:t>
    </dgm:pt>
    <dgm:pt modelId="{F6B93BC5-416D-49EC-8C46-2AC327407E51}" type="sibTrans" cxnId="{7EE45F6A-5DFC-45D4-BCCA-F80618A0BFDA}">
      <dgm:prSet/>
      <dgm:spPr/>
      <dgm:t>
        <a:bodyPr/>
        <a:lstStyle/>
        <a:p>
          <a:endParaRPr lang="en-US"/>
        </a:p>
      </dgm:t>
    </dgm:pt>
    <dgm:pt modelId="{7727A85F-D1F8-43C1-8AD2-5FB45D2C0DCC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I: Interventies (acties) opstellen </a:t>
          </a:r>
          <a:endParaRPr lang="en-US" dirty="0">
            <a:latin typeface="Abadi" panose="020B0604020104020204" pitchFamily="34" charset="0"/>
          </a:endParaRPr>
        </a:p>
      </dgm:t>
    </dgm:pt>
    <dgm:pt modelId="{B1DF3048-A0A5-48C8-BE26-0FDB374AAAD6}" type="parTrans" cxnId="{8456FF84-076A-47E7-B36A-78CAE44955FA}">
      <dgm:prSet/>
      <dgm:spPr/>
      <dgm:t>
        <a:bodyPr/>
        <a:lstStyle/>
        <a:p>
          <a:endParaRPr lang="en-US"/>
        </a:p>
      </dgm:t>
    </dgm:pt>
    <dgm:pt modelId="{0009FA1A-2792-4C73-8A00-51452894A524}" type="sibTrans" cxnId="{8456FF84-076A-47E7-B36A-78CAE44955FA}">
      <dgm:prSet/>
      <dgm:spPr/>
      <dgm:t>
        <a:bodyPr/>
        <a:lstStyle/>
        <a:p>
          <a:endParaRPr lang="en-US"/>
        </a:p>
      </dgm:t>
    </dgm:pt>
    <dgm:pt modelId="{16344F1E-B99E-46DE-8D7A-A879E79BE478}">
      <dgm:prSet/>
      <dgm:spPr/>
      <dgm:t>
        <a:bodyPr/>
        <a:lstStyle/>
        <a:p>
          <a:r>
            <a:rPr lang="nl-NL" dirty="0">
              <a:latin typeface="Abadi" panose="020B0604020104020204" pitchFamily="34" charset="0"/>
            </a:rPr>
            <a:t>E: Evalueren van de doelen en interventies</a:t>
          </a:r>
          <a:endParaRPr lang="en-US" dirty="0">
            <a:latin typeface="Abadi" panose="020B0604020104020204" pitchFamily="34" charset="0"/>
          </a:endParaRPr>
        </a:p>
      </dgm:t>
    </dgm:pt>
    <dgm:pt modelId="{48B7BA0D-D559-4C71-85E2-347B790CB9B8}" type="parTrans" cxnId="{E2A9EC91-5705-4CCD-9F3B-6486CE33ED8D}">
      <dgm:prSet/>
      <dgm:spPr/>
      <dgm:t>
        <a:bodyPr/>
        <a:lstStyle/>
        <a:p>
          <a:endParaRPr lang="en-US"/>
        </a:p>
      </dgm:t>
    </dgm:pt>
    <dgm:pt modelId="{C771A87C-88B9-4E1E-BF94-987356977E20}" type="sibTrans" cxnId="{E2A9EC91-5705-4CCD-9F3B-6486CE33ED8D}">
      <dgm:prSet/>
      <dgm:spPr/>
      <dgm:t>
        <a:bodyPr/>
        <a:lstStyle/>
        <a:p>
          <a:endParaRPr lang="en-US"/>
        </a:p>
      </dgm:t>
    </dgm:pt>
    <dgm:pt modelId="{5309F989-C07A-4954-A48C-84B08DEA8E10}" type="pres">
      <dgm:prSet presAssocID="{2D14E807-1124-4381-9DFD-4F971A0A74D7}" presName="Name0" presStyleCnt="0">
        <dgm:presLayoutVars>
          <dgm:dir/>
          <dgm:resizeHandles val="exact"/>
        </dgm:presLayoutVars>
      </dgm:prSet>
      <dgm:spPr/>
    </dgm:pt>
    <dgm:pt modelId="{8240C555-F950-4E7F-A787-94C7F5D1FA28}" type="pres">
      <dgm:prSet presAssocID="{A7B86399-8710-465E-A46D-BB315DC1D9EF}" presName="node" presStyleLbl="node1" presStyleIdx="0" presStyleCnt="6">
        <dgm:presLayoutVars>
          <dgm:bulletEnabled val="1"/>
        </dgm:presLayoutVars>
      </dgm:prSet>
      <dgm:spPr/>
    </dgm:pt>
    <dgm:pt modelId="{F05305B1-D6C0-4361-A35D-E654FB38E489}" type="pres">
      <dgm:prSet presAssocID="{BF89F042-9D5F-4CB1-9841-0E0BD7C07654}" presName="sibTrans" presStyleLbl="sibTrans1D1" presStyleIdx="0" presStyleCnt="5"/>
      <dgm:spPr/>
    </dgm:pt>
    <dgm:pt modelId="{73F6B6E9-BDD1-4AED-AD0A-EE2CE52FFBE8}" type="pres">
      <dgm:prSet presAssocID="{BF89F042-9D5F-4CB1-9841-0E0BD7C07654}" presName="connectorText" presStyleLbl="sibTrans1D1" presStyleIdx="0" presStyleCnt="5"/>
      <dgm:spPr/>
    </dgm:pt>
    <dgm:pt modelId="{2D2880B0-282F-46CF-8B64-C15966249FB8}" type="pres">
      <dgm:prSet presAssocID="{6CD77E8A-0EB0-428B-B8B2-AE3F26603E48}" presName="node" presStyleLbl="node1" presStyleIdx="1" presStyleCnt="6">
        <dgm:presLayoutVars>
          <dgm:bulletEnabled val="1"/>
        </dgm:presLayoutVars>
      </dgm:prSet>
      <dgm:spPr/>
    </dgm:pt>
    <dgm:pt modelId="{9EEFFFAE-657B-4A07-9587-F6FC40B5E420}" type="pres">
      <dgm:prSet presAssocID="{962ECBF6-4B15-43FD-88D8-99462C88D588}" presName="sibTrans" presStyleLbl="sibTrans1D1" presStyleIdx="1" presStyleCnt="5"/>
      <dgm:spPr/>
    </dgm:pt>
    <dgm:pt modelId="{0AC88252-C15A-4324-99BD-3A551FDC8EDA}" type="pres">
      <dgm:prSet presAssocID="{962ECBF6-4B15-43FD-88D8-99462C88D588}" presName="connectorText" presStyleLbl="sibTrans1D1" presStyleIdx="1" presStyleCnt="5"/>
      <dgm:spPr/>
    </dgm:pt>
    <dgm:pt modelId="{C82CC703-7DFD-4F0B-9016-30CF74D55C57}" type="pres">
      <dgm:prSet presAssocID="{52DAA0B6-ED3D-40CC-AB74-F430EF22655E}" presName="node" presStyleLbl="node1" presStyleIdx="2" presStyleCnt="6">
        <dgm:presLayoutVars>
          <dgm:bulletEnabled val="1"/>
        </dgm:presLayoutVars>
      </dgm:prSet>
      <dgm:spPr/>
    </dgm:pt>
    <dgm:pt modelId="{156E3793-A043-451D-A013-9B8753B05A95}" type="pres">
      <dgm:prSet presAssocID="{BC1C8115-9147-441A-BB02-82772E518310}" presName="sibTrans" presStyleLbl="sibTrans1D1" presStyleIdx="2" presStyleCnt="5"/>
      <dgm:spPr/>
    </dgm:pt>
    <dgm:pt modelId="{A5195B52-2534-402D-B5D4-2CD31178049C}" type="pres">
      <dgm:prSet presAssocID="{BC1C8115-9147-441A-BB02-82772E518310}" presName="connectorText" presStyleLbl="sibTrans1D1" presStyleIdx="2" presStyleCnt="5"/>
      <dgm:spPr/>
    </dgm:pt>
    <dgm:pt modelId="{E1BF9075-C847-4BE2-82A1-AA79A7D2E43D}" type="pres">
      <dgm:prSet presAssocID="{9196CE2D-7D20-460C-B69C-A1856510950E}" presName="node" presStyleLbl="node1" presStyleIdx="3" presStyleCnt="6">
        <dgm:presLayoutVars>
          <dgm:bulletEnabled val="1"/>
        </dgm:presLayoutVars>
      </dgm:prSet>
      <dgm:spPr/>
    </dgm:pt>
    <dgm:pt modelId="{851F6C9E-7C58-4871-8E5D-C55372FC9B28}" type="pres">
      <dgm:prSet presAssocID="{F6B93BC5-416D-49EC-8C46-2AC327407E51}" presName="sibTrans" presStyleLbl="sibTrans1D1" presStyleIdx="3" presStyleCnt="5"/>
      <dgm:spPr/>
    </dgm:pt>
    <dgm:pt modelId="{B791C8EC-BF54-432C-ACA3-F0E5FEAB48B2}" type="pres">
      <dgm:prSet presAssocID="{F6B93BC5-416D-49EC-8C46-2AC327407E51}" presName="connectorText" presStyleLbl="sibTrans1D1" presStyleIdx="3" presStyleCnt="5"/>
      <dgm:spPr/>
    </dgm:pt>
    <dgm:pt modelId="{766F617E-CEDB-40AD-9A18-6B5E1D6593E7}" type="pres">
      <dgm:prSet presAssocID="{7727A85F-D1F8-43C1-8AD2-5FB45D2C0DCC}" presName="node" presStyleLbl="node1" presStyleIdx="4" presStyleCnt="6">
        <dgm:presLayoutVars>
          <dgm:bulletEnabled val="1"/>
        </dgm:presLayoutVars>
      </dgm:prSet>
      <dgm:spPr/>
    </dgm:pt>
    <dgm:pt modelId="{E1836FE3-8B00-483F-820E-53CD8C61C0F2}" type="pres">
      <dgm:prSet presAssocID="{0009FA1A-2792-4C73-8A00-51452894A524}" presName="sibTrans" presStyleLbl="sibTrans1D1" presStyleIdx="4" presStyleCnt="5"/>
      <dgm:spPr/>
    </dgm:pt>
    <dgm:pt modelId="{99F358FD-486E-447A-AD93-EA325E7477B6}" type="pres">
      <dgm:prSet presAssocID="{0009FA1A-2792-4C73-8A00-51452894A524}" presName="connectorText" presStyleLbl="sibTrans1D1" presStyleIdx="4" presStyleCnt="5"/>
      <dgm:spPr/>
    </dgm:pt>
    <dgm:pt modelId="{B0E39B8F-F1A7-4C91-931B-94E089E6073B}" type="pres">
      <dgm:prSet presAssocID="{16344F1E-B99E-46DE-8D7A-A879E79BE478}" presName="node" presStyleLbl="node1" presStyleIdx="5" presStyleCnt="6">
        <dgm:presLayoutVars>
          <dgm:bulletEnabled val="1"/>
        </dgm:presLayoutVars>
      </dgm:prSet>
      <dgm:spPr/>
    </dgm:pt>
  </dgm:ptLst>
  <dgm:cxnLst>
    <dgm:cxn modelId="{269ED702-FBF7-48CD-9433-DE7A9C484E73}" type="presOf" srcId="{7727A85F-D1F8-43C1-8AD2-5FB45D2C0DCC}" destId="{766F617E-CEDB-40AD-9A18-6B5E1D6593E7}" srcOrd="0" destOrd="0" presId="urn:microsoft.com/office/officeart/2016/7/layout/RepeatingBendingProcessNew"/>
    <dgm:cxn modelId="{98716E1B-4F91-4DE8-B6E1-9120305D9C3F}" type="presOf" srcId="{BF89F042-9D5F-4CB1-9841-0E0BD7C07654}" destId="{F05305B1-D6C0-4361-A35D-E654FB38E489}" srcOrd="0" destOrd="0" presId="urn:microsoft.com/office/officeart/2016/7/layout/RepeatingBendingProcessNew"/>
    <dgm:cxn modelId="{DE1BEB29-8906-4194-A240-035C57540505}" srcId="{2D14E807-1124-4381-9DFD-4F971A0A74D7}" destId="{6CD77E8A-0EB0-428B-B8B2-AE3F26603E48}" srcOrd="1" destOrd="0" parTransId="{BFEF776A-3EC5-4F74-845D-B9B7FBD9A0F7}" sibTransId="{962ECBF6-4B15-43FD-88D8-99462C88D588}"/>
    <dgm:cxn modelId="{EA31662D-57E8-465D-B2D2-B44D72067911}" type="presOf" srcId="{962ECBF6-4B15-43FD-88D8-99462C88D588}" destId="{0AC88252-C15A-4324-99BD-3A551FDC8EDA}" srcOrd="1" destOrd="0" presId="urn:microsoft.com/office/officeart/2016/7/layout/RepeatingBendingProcessNew"/>
    <dgm:cxn modelId="{26FFD62E-0E1B-4E69-A9AA-1E4398B330A2}" type="presOf" srcId="{F6B93BC5-416D-49EC-8C46-2AC327407E51}" destId="{851F6C9E-7C58-4871-8E5D-C55372FC9B28}" srcOrd="0" destOrd="0" presId="urn:microsoft.com/office/officeart/2016/7/layout/RepeatingBendingProcessNew"/>
    <dgm:cxn modelId="{689A9735-4678-4601-A755-B0DA69FCC162}" type="presOf" srcId="{6CD77E8A-0EB0-428B-B8B2-AE3F26603E48}" destId="{2D2880B0-282F-46CF-8B64-C15966249FB8}" srcOrd="0" destOrd="0" presId="urn:microsoft.com/office/officeart/2016/7/layout/RepeatingBendingProcessNew"/>
    <dgm:cxn modelId="{C8B9A35B-3BCE-481F-9DE1-842C726DC68D}" type="presOf" srcId="{52DAA0B6-ED3D-40CC-AB74-F430EF22655E}" destId="{C82CC703-7DFD-4F0B-9016-30CF74D55C57}" srcOrd="0" destOrd="0" presId="urn:microsoft.com/office/officeart/2016/7/layout/RepeatingBendingProcessNew"/>
    <dgm:cxn modelId="{52ACBD5D-E766-46BB-8EB8-9AA9C82C7539}" type="presOf" srcId="{BC1C8115-9147-441A-BB02-82772E518310}" destId="{A5195B52-2534-402D-B5D4-2CD31178049C}" srcOrd="1" destOrd="0" presId="urn:microsoft.com/office/officeart/2016/7/layout/RepeatingBendingProcessNew"/>
    <dgm:cxn modelId="{72A86C67-32C9-4C0E-91DA-623761FF2760}" type="presOf" srcId="{9196CE2D-7D20-460C-B69C-A1856510950E}" destId="{E1BF9075-C847-4BE2-82A1-AA79A7D2E43D}" srcOrd="0" destOrd="0" presId="urn:microsoft.com/office/officeart/2016/7/layout/RepeatingBendingProcessNew"/>
    <dgm:cxn modelId="{7EE45F6A-5DFC-45D4-BCCA-F80618A0BFDA}" srcId="{2D14E807-1124-4381-9DFD-4F971A0A74D7}" destId="{9196CE2D-7D20-460C-B69C-A1856510950E}" srcOrd="3" destOrd="0" parTransId="{B918EC93-E041-4D67-A90A-D3FC4808C014}" sibTransId="{F6B93BC5-416D-49EC-8C46-2AC327407E51}"/>
    <dgm:cxn modelId="{4C94524E-A1A0-43F7-ADB4-4E7E6EF72C97}" type="presOf" srcId="{16344F1E-B99E-46DE-8D7A-A879E79BE478}" destId="{B0E39B8F-F1A7-4C91-931B-94E089E6073B}" srcOrd="0" destOrd="0" presId="urn:microsoft.com/office/officeart/2016/7/layout/RepeatingBendingProcessNew"/>
    <dgm:cxn modelId="{8CC14C50-D74B-453A-84C8-43308857A5F0}" type="presOf" srcId="{2D14E807-1124-4381-9DFD-4F971A0A74D7}" destId="{5309F989-C07A-4954-A48C-84B08DEA8E10}" srcOrd="0" destOrd="0" presId="urn:microsoft.com/office/officeart/2016/7/layout/RepeatingBendingProcessNew"/>
    <dgm:cxn modelId="{8456FF84-076A-47E7-B36A-78CAE44955FA}" srcId="{2D14E807-1124-4381-9DFD-4F971A0A74D7}" destId="{7727A85F-D1F8-43C1-8AD2-5FB45D2C0DCC}" srcOrd="4" destOrd="0" parTransId="{B1DF3048-A0A5-48C8-BE26-0FDB374AAAD6}" sibTransId="{0009FA1A-2792-4C73-8A00-51452894A524}"/>
    <dgm:cxn modelId="{3E0B258C-B529-44C9-A514-0EF91354F712}" srcId="{2D14E807-1124-4381-9DFD-4F971A0A74D7}" destId="{52DAA0B6-ED3D-40CC-AB74-F430EF22655E}" srcOrd="2" destOrd="0" parTransId="{0058294C-CF4C-4F1C-91F1-9A052D704702}" sibTransId="{BC1C8115-9147-441A-BB02-82772E518310}"/>
    <dgm:cxn modelId="{E2A9EC91-5705-4CCD-9F3B-6486CE33ED8D}" srcId="{2D14E807-1124-4381-9DFD-4F971A0A74D7}" destId="{16344F1E-B99E-46DE-8D7A-A879E79BE478}" srcOrd="5" destOrd="0" parTransId="{48B7BA0D-D559-4C71-85E2-347B790CB9B8}" sibTransId="{C771A87C-88B9-4E1E-BF94-987356977E20}"/>
    <dgm:cxn modelId="{2E122094-223F-4D96-BB11-189E5E794035}" type="presOf" srcId="{BC1C8115-9147-441A-BB02-82772E518310}" destId="{156E3793-A043-451D-A013-9B8753B05A95}" srcOrd="0" destOrd="0" presId="urn:microsoft.com/office/officeart/2016/7/layout/RepeatingBendingProcessNew"/>
    <dgm:cxn modelId="{189DC1B3-8425-46DB-8D3B-9F7BBF563772}" type="presOf" srcId="{962ECBF6-4B15-43FD-88D8-99462C88D588}" destId="{9EEFFFAE-657B-4A07-9587-F6FC40B5E420}" srcOrd="0" destOrd="0" presId="urn:microsoft.com/office/officeart/2016/7/layout/RepeatingBendingProcessNew"/>
    <dgm:cxn modelId="{78B107C9-9EF8-41B8-A4A5-99398F61979D}" type="presOf" srcId="{0009FA1A-2792-4C73-8A00-51452894A524}" destId="{99F358FD-486E-447A-AD93-EA325E7477B6}" srcOrd="1" destOrd="0" presId="urn:microsoft.com/office/officeart/2016/7/layout/RepeatingBendingProcessNew"/>
    <dgm:cxn modelId="{1DB2CACE-5792-4996-B097-B5896A07C7CC}" type="presOf" srcId="{F6B93BC5-416D-49EC-8C46-2AC327407E51}" destId="{B791C8EC-BF54-432C-ACA3-F0E5FEAB48B2}" srcOrd="1" destOrd="0" presId="urn:microsoft.com/office/officeart/2016/7/layout/RepeatingBendingProcessNew"/>
    <dgm:cxn modelId="{F163F3CF-07D2-4EE3-8398-3509F9F77CC1}" srcId="{2D14E807-1124-4381-9DFD-4F971A0A74D7}" destId="{A7B86399-8710-465E-A46D-BB315DC1D9EF}" srcOrd="0" destOrd="0" parTransId="{12C0ACBE-A7C8-410C-B559-FA62AEB1B0C2}" sibTransId="{BF89F042-9D5F-4CB1-9841-0E0BD7C07654}"/>
    <dgm:cxn modelId="{CBAFC3D0-B36B-49F8-9506-AD3231CEFB03}" type="presOf" srcId="{0009FA1A-2792-4C73-8A00-51452894A524}" destId="{E1836FE3-8B00-483F-820E-53CD8C61C0F2}" srcOrd="0" destOrd="0" presId="urn:microsoft.com/office/officeart/2016/7/layout/RepeatingBendingProcessNew"/>
    <dgm:cxn modelId="{96826BE5-F33E-4C3B-A009-7AF0290086B5}" type="presOf" srcId="{BF89F042-9D5F-4CB1-9841-0E0BD7C07654}" destId="{73F6B6E9-BDD1-4AED-AD0A-EE2CE52FFBE8}" srcOrd="1" destOrd="0" presId="urn:microsoft.com/office/officeart/2016/7/layout/RepeatingBendingProcessNew"/>
    <dgm:cxn modelId="{3B3BE5F4-27F8-433B-8518-6FCAB257D107}" type="presOf" srcId="{A7B86399-8710-465E-A46D-BB315DC1D9EF}" destId="{8240C555-F950-4E7F-A787-94C7F5D1FA28}" srcOrd="0" destOrd="0" presId="urn:microsoft.com/office/officeart/2016/7/layout/RepeatingBendingProcessNew"/>
    <dgm:cxn modelId="{F65605D0-19CD-4654-8AB4-4987A89A5662}" type="presParOf" srcId="{5309F989-C07A-4954-A48C-84B08DEA8E10}" destId="{8240C555-F950-4E7F-A787-94C7F5D1FA28}" srcOrd="0" destOrd="0" presId="urn:microsoft.com/office/officeart/2016/7/layout/RepeatingBendingProcessNew"/>
    <dgm:cxn modelId="{69227A0B-696A-40EA-85AC-129299D54D7B}" type="presParOf" srcId="{5309F989-C07A-4954-A48C-84B08DEA8E10}" destId="{F05305B1-D6C0-4361-A35D-E654FB38E489}" srcOrd="1" destOrd="0" presId="urn:microsoft.com/office/officeart/2016/7/layout/RepeatingBendingProcessNew"/>
    <dgm:cxn modelId="{770B5E3F-55C6-46AD-8EBD-C8E30890220B}" type="presParOf" srcId="{F05305B1-D6C0-4361-A35D-E654FB38E489}" destId="{73F6B6E9-BDD1-4AED-AD0A-EE2CE52FFBE8}" srcOrd="0" destOrd="0" presId="urn:microsoft.com/office/officeart/2016/7/layout/RepeatingBendingProcessNew"/>
    <dgm:cxn modelId="{AE1D8D26-028C-4465-BD72-9169C4E52F35}" type="presParOf" srcId="{5309F989-C07A-4954-A48C-84B08DEA8E10}" destId="{2D2880B0-282F-46CF-8B64-C15966249FB8}" srcOrd="2" destOrd="0" presId="urn:microsoft.com/office/officeart/2016/7/layout/RepeatingBendingProcessNew"/>
    <dgm:cxn modelId="{3C8CAB25-3325-419B-8D49-D009683D000A}" type="presParOf" srcId="{5309F989-C07A-4954-A48C-84B08DEA8E10}" destId="{9EEFFFAE-657B-4A07-9587-F6FC40B5E420}" srcOrd="3" destOrd="0" presId="urn:microsoft.com/office/officeart/2016/7/layout/RepeatingBendingProcessNew"/>
    <dgm:cxn modelId="{F2CEAA06-87A1-4C75-9F9F-D7AC078F7592}" type="presParOf" srcId="{9EEFFFAE-657B-4A07-9587-F6FC40B5E420}" destId="{0AC88252-C15A-4324-99BD-3A551FDC8EDA}" srcOrd="0" destOrd="0" presId="urn:microsoft.com/office/officeart/2016/7/layout/RepeatingBendingProcessNew"/>
    <dgm:cxn modelId="{BB40D6A6-38D8-4EE7-8266-1BC97F80B76E}" type="presParOf" srcId="{5309F989-C07A-4954-A48C-84B08DEA8E10}" destId="{C82CC703-7DFD-4F0B-9016-30CF74D55C57}" srcOrd="4" destOrd="0" presId="urn:microsoft.com/office/officeart/2016/7/layout/RepeatingBendingProcessNew"/>
    <dgm:cxn modelId="{E00DC750-4457-4637-97AF-D6723B129719}" type="presParOf" srcId="{5309F989-C07A-4954-A48C-84B08DEA8E10}" destId="{156E3793-A043-451D-A013-9B8753B05A95}" srcOrd="5" destOrd="0" presId="urn:microsoft.com/office/officeart/2016/7/layout/RepeatingBendingProcessNew"/>
    <dgm:cxn modelId="{F19FAF4D-C784-4DBF-A6B2-E0ED18F50A8B}" type="presParOf" srcId="{156E3793-A043-451D-A013-9B8753B05A95}" destId="{A5195B52-2534-402D-B5D4-2CD31178049C}" srcOrd="0" destOrd="0" presId="urn:microsoft.com/office/officeart/2016/7/layout/RepeatingBendingProcessNew"/>
    <dgm:cxn modelId="{B93F7E52-537B-4C31-8513-52F1EC199480}" type="presParOf" srcId="{5309F989-C07A-4954-A48C-84B08DEA8E10}" destId="{E1BF9075-C847-4BE2-82A1-AA79A7D2E43D}" srcOrd="6" destOrd="0" presId="urn:microsoft.com/office/officeart/2016/7/layout/RepeatingBendingProcessNew"/>
    <dgm:cxn modelId="{5E45A818-EC80-4356-847B-79BA25047C12}" type="presParOf" srcId="{5309F989-C07A-4954-A48C-84B08DEA8E10}" destId="{851F6C9E-7C58-4871-8E5D-C55372FC9B28}" srcOrd="7" destOrd="0" presId="urn:microsoft.com/office/officeart/2016/7/layout/RepeatingBendingProcessNew"/>
    <dgm:cxn modelId="{C0C69704-79EF-4A28-A480-AF02D1684B89}" type="presParOf" srcId="{851F6C9E-7C58-4871-8E5D-C55372FC9B28}" destId="{B791C8EC-BF54-432C-ACA3-F0E5FEAB48B2}" srcOrd="0" destOrd="0" presId="urn:microsoft.com/office/officeart/2016/7/layout/RepeatingBendingProcessNew"/>
    <dgm:cxn modelId="{5879B4FF-8B3B-4495-9E7B-D4FDE3BC592A}" type="presParOf" srcId="{5309F989-C07A-4954-A48C-84B08DEA8E10}" destId="{766F617E-CEDB-40AD-9A18-6B5E1D6593E7}" srcOrd="8" destOrd="0" presId="urn:microsoft.com/office/officeart/2016/7/layout/RepeatingBendingProcessNew"/>
    <dgm:cxn modelId="{BCDC40FB-DE99-4568-A393-E2DDDC343054}" type="presParOf" srcId="{5309F989-C07A-4954-A48C-84B08DEA8E10}" destId="{E1836FE3-8B00-483F-820E-53CD8C61C0F2}" srcOrd="9" destOrd="0" presId="urn:microsoft.com/office/officeart/2016/7/layout/RepeatingBendingProcessNew"/>
    <dgm:cxn modelId="{DAAA152A-F433-4FAF-B460-99E45BAD1672}" type="presParOf" srcId="{E1836FE3-8B00-483F-820E-53CD8C61C0F2}" destId="{99F358FD-486E-447A-AD93-EA325E7477B6}" srcOrd="0" destOrd="0" presId="urn:microsoft.com/office/officeart/2016/7/layout/RepeatingBendingProcessNew"/>
    <dgm:cxn modelId="{DFCCBD59-A610-4800-87B8-3735D969C4B7}" type="presParOf" srcId="{5309F989-C07A-4954-A48C-84B08DEA8E10}" destId="{B0E39B8F-F1A7-4C91-931B-94E089E6073B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A9CDD-0F96-4ED9-B6C5-F4D2D6382F6D}">
      <dsp:nvSpPr>
        <dsp:cNvPr id="0" name=""/>
        <dsp:cNvSpPr/>
      </dsp:nvSpPr>
      <dsp:spPr>
        <a:xfrm>
          <a:off x="3100847" y="730417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1 verzamelen van gegevens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3100847" y="730417"/>
        <a:ext cx="925479" cy="925479"/>
      </dsp:txXfrm>
    </dsp:sp>
    <dsp:sp modelId="{3B554B0C-2AA3-43C1-8A16-A2FCB8058727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4AA78F-1CCE-474C-8C77-158123B03628}">
      <dsp:nvSpPr>
        <dsp:cNvPr id="0" name=""/>
        <dsp:cNvSpPr/>
      </dsp:nvSpPr>
      <dsp:spPr>
        <a:xfrm>
          <a:off x="4133885" y="2519692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2 vaststellen van de verpleegkundige diagnose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4133885" y="2519692"/>
        <a:ext cx="925479" cy="925479"/>
      </dsp:txXfrm>
    </dsp:sp>
    <dsp:sp modelId="{A6674028-BDF7-484B-B125-040196FB4E11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E1317-2D50-4064-AC64-4CABE2972EA9}">
      <dsp:nvSpPr>
        <dsp:cNvPr id="0" name=""/>
        <dsp:cNvSpPr/>
      </dsp:nvSpPr>
      <dsp:spPr>
        <a:xfrm>
          <a:off x="3100847" y="4308967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3 formuleren van het verpleegkundig doel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3100847" y="4308967"/>
        <a:ext cx="925479" cy="925479"/>
      </dsp:txXfrm>
    </dsp:sp>
    <dsp:sp modelId="{0B826A34-AD2C-46D8-B379-2D278154AE0E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85F46-78DE-479E-B17F-A75939FE1785}">
      <dsp:nvSpPr>
        <dsp:cNvPr id="0" name=""/>
        <dsp:cNvSpPr/>
      </dsp:nvSpPr>
      <dsp:spPr>
        <a:xfrm>
          <a:off x="1034771" y="4308967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4 plannen van de verpleegkundige zorg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1034771" y="4308967"/>
        <a:ext cx="925479" cy="925479"/>
      </dsp:txXfrm>
    </dsp:sp>
    <dsp:sp modelId="{8DB34F9A-8877-4D7B-951A-012964C94CC8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A088BE-9A0F-470E-8871-1ADFC6987E2D}">
      <dsp:nvSpPr>
        <dsp:cNvPr id="0" name=""/>
        <dsp:cNvSpPr/>
      </dsp:nvSpPr>
      <dsp:spPr>
        <a:xfrm>
          <a:off x="1732" y="2519692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5 uitvoeren van de verpleegkundige zorg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1732" y="2519692"/>
        <a:ext cx="925479" cy="925479"/>
      </dsp:txXfrm>
    </dsp:sp>
    <dsp:sp modelId="{EF5C099A-E2D2-412B-B403-4EED9CC4872B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0A2EA-4260-472C-8831-36E9972AE9E7}">
      <dsp:nvSpPr>
        <dsp:cNvPr id="0" name=""/>
        <dsp:cNvSpPr/>
      </dsp:nvSpPr>
      <dsp:spPr>
        <a:xfrm>
          <a:off x="1034771" y="730417"/>
          <a:ext cx="925479" cy="925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latin typeface="Abadi" panose="020B0604020104020204" pitchFamily="34" charset="0"/>
            </a:rPr>
            <a:t>Stap 6 evalueren van de verpleegkundige zorg</a:t>
          </a:r>
          <a:endParaRPr lang="en-US" sz="1200" kern="1200">
            <a:latin typeface="Abadi" panose="020B0604020104020204" pitchFamily="34" charset="0"/>
          </a:endParaRPr>
        </a:p>
      </dsp:txBody>
      <dsp:txXfrm>
        <a:off x="1034771" y="730417"/>
        <a:ext cx="925479" cy="925479"/>
      </dsp:txXfrm>
    </dsp:sp>
    <dsp:sp modelId="{BBFC5E2D-9118-40D0-81D1-EC78FC1A5942}">
      <dsp:nvSpPr>
        <dsp:cNvPr id="0" name=""/>
        <dsp:cNvSpPr/>
      </dsp:nvSpPr>
      <dsp:spPr>
        <a:xfrm>
          <a:off x="268965" y="720848"/>
          <a:ext cx="4523167" cy="4523167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40A64-C762-440B-B4C7-AC9D55FD3639}">
      <dsp:nvSpPr>
        <dsp:cNvPr id="0" name=""/>
        <dsp:cNvSpPr/>
      </dsp:nvSpPr>
      <dsp:spPr>
        <a:xfrm>
          <a:off x="291471" y="1554"/>
          <a:ext cx="3062281" cy="1531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>
              <a:latin typeface="Abadi" panose="020B0604020104020204" pitchFamily="34" charset="0"/>
            </a:rPr>
            <a:t>Met wie wil je evalueren?</a:t>
          </a:r>
          <a:endParaRPr lang="en-US" sz="3500" kern="1200" dirty="0">
            <a:latin typeface="Abadi" panose="020B0604020104020204" pitchFamily="34" charset="0"/>
          </a:endParaRPr>
        </a:p>
      </dsp:txBody>
      <dsp:txXfrm>
        <a:off x="336317" y="46400"/>
        <a:ext cx="2972589" cy="1441448"/>
      </dsp:txXfrm>
    </dsp:sp>
    <dsp:sp modelId="{B9A0CFC6-0E63-4C81-A103-2B18145A56D6}">
      <dsp:nvSpPr>
        <dsp:cNvPr id="0" name=""/>
        <dsp:cNvSpPr/>
      </dsp:nvSpPr>
      <dsp:spPr>
        <a:xfrm>
          <a:off x="291471" y="1762366"/>
          <a:ext cx="3062281" cy="1531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>
              <a:latin typeface="Abadi" panose="020B0604020104020204" pitchFamily="34" charset="0"/>
            </a:rPr>
            <a:t>Welke vragen ga je stellen over </a:t>
          </a:r>
          <a:endParaRPr lang="en-US" sz="3500" kern="1200" dirty="0">
            <a:latin typeface="Abadi" panose="020B0604020104020204" pitchFamily="34" charset="0"/>
          </a:endParaRPr>
        </a:p>
      </dsp:txBody>
      <dsp:txXfrm>
        <a:off x="336317" y="1807212"/>
        <a:ext cx="2972589" cy="1441448"/>
      </dsp:txXfrm>
    </dsp:sp>
    <dsp:sp modelId="{EC54A1D1-772E-4E4D-90E3-80AF081F8269}">
      <dsp:nvSpPr>
        <dsp:cNvPr id="0" name=""/>
        <dsp:cNvSpPr/>
      </dsp:nvSpPr>
      <dsp:spPr>
        <a:xfrm rot="19457599">
          <a:off x="3211967" y="2054731"/>
          <a:ext cx="1508484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508484" y="3300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28497" y="2050021"/>
        <a:ext cx="75424" cy="75424"/>
      </dsp:txXfrm>
    </dsp:sp>
    <dsp:sp modelId="{1968F952-B3EA-4788-99A2-E4C5E0841D9B}">
      <dsp:nvSpPr>
        <dsp:cNvPr id="0" name=""/>
        <dsp:cNvSpPr/>
      </dsp:nvSpPr>
      <dsp:spPr>
        <a:xfrm>
          <a:off x="4578665" y="881960"/>
          <a:ext cx="3062281" cy="15311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>
              <a:latin typeface="Abadi" panose="020B0604020104020204" pitchFamily="34" charset="0"/>
            </a:rPr>
            <a:t>Product?</a:t>
          </a:r>
          <a:endParaRPr lang="en-US" sz="3500" kern="1200" dirty="0">
            <a:latin typeface="Abadi" panose="020B0604020104020204" pitchFamily="34" charset="0"/>
          </a:endParaRPr>
        </a:p>
      </dsp:txBody>
      <dsp:txXfrm>
        <a:off x="4623511" y="926806"/>
        <a:ext cx="2972589" cy="1441448"/>
      </dsp:txXfrm>
    </dsp:sp>
    <dsp:sp modelId="{970F4782-286F-4E61-9220-060C9EA3C35C}">
      <dsp:nvSpPr>
        <dsp:cNvPr id="0" name=""/>
        <dsp:cNvSpPr/>
      </dsp:nvSpPr>
      <dsp:spPr>
        <a:xfrm rot="2142401">
          <a:off x="3211967" y="2935137"/>
          <a:ext cx="1508484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508484" y="3300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28497" y="2930427"/>
        <a:ext cx="75424" cy="75424"/>
      </dsp:txXfrm>
    </dsp:sp>
    <dsp:sp modelId="{6CD12559-C1BF-44E8-B3DB-D8A7E5F1DCAE}">
      <dsp:nvSpPr>
        <dsp:cNvPr id="0" name=""/>
        <dsp:cNvSpPr/>
      </dsp:nvSpPr>
      <dsp:spPr>
        <a:xfrm>
          <a:off x="4578665" y="2642772"/>
          <a:ext cx="3062281" cy="15311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>
              <a:latin typeface="Abadi" panose="020B0604020104020204" pitchFamily="34" charset="0"/>
            </a:rPr>
            <a:t>Proces? </a:t>
          </a:r>
          <a:endParaRPr lang="en-US" sz="3500" kern="1200" dirty="0">
            <a:latin typeface="Abadi" panose="020B0604020104020204" pitchFamily="34" charset="0"/>
          </a:endParaRPr>
        </a:p>
      </dsp:txBody>
      <dsp:txXfrm>
        <a:off x="4623511" y="2687618"/>
        <a:ext cx="2972589" cy="1441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305B1-D6C0-4361-A35D-E654FB38E489}">
      <dsp:nvSpPr>
        <dsp:cNvPr id="0" name=""/>
        <dsp:cNvSpPr/>
      </dsp:nvSpPr>
      <dsp:spPr>
        <a:xfrm>
          <a:off x="2293372" y="1092040"/>
          <a:ext cx="495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89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28155" y="1135128"/>
        <a:ext cx="26324" cy="5264"/>
      </dsp:txXfrm>
    </dsp:sp>
    <dsp:sp modelId="{8240C555-F950-4E7F-A787-94C7F5D1FA28}">
      <dsp:nvSpPr>
        <dsp:cNvPr id="0" name=""/>
        <dsp:cNvSpPr/>
      </dsp:nvSpPr>
      <dsp:spPr>
        <a:xfrm>
          <a:off x="6081" y="451033"/>
          <a:ext cx="2289091" cy="13734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P: probleem </a:t>
          </a:r>
          <a:r>
            <a:rPr lang="nl-NL" sz="2100" kern="1200" dirty="0" err="1">
              <a:latin typeface="Abadi" panose="020B0604020104020204" pitchFamily="34" charset="0"/>
            </a:rPr>
            <a:t>vasstellen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6081" y="451033"/>
        <a:ext cx="2289091" cy="1373454"/>
      </dsp:txXfrm>
    </dsp:sp>
    <dsp:sp modelId="{9EEFFFAE-657B-4A07-9587-F6FC40B5E420}">
      <dsp:nvSpPr>
        <dsp:cNvPr id="0" name=""/>
        <dsp:cNvSpPr/>
      </dsp:nvSpPr>
      <dsp:spPr>
        <a:xfrm>
          <a:off x="5108955" y="1092040"/>
          <a:ext cx="495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891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43738" y="1135128"/>
        <a:ext cx="26324" cy="5264"/>
      </dsp:txXfrm>
    </dsp:sp>
    <dsp:sp modelId="{2D2880B0-282F-46CF-8B64-C15966249FB8}">
      <dsp:nvSpPr>
        <dsp:cNvPr id="0" name=""/>
        <dsp:cNvSpPr/>
      </dsp:nvSpPr>
      <dsp:spPr>
        <a:xfrm>
          <a:off x="2821663" y="451033"/>
          <a:ext cx="2289091" cy="13734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E: oorzaak achterhalen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2821663" y="451033"/>
        <a:ext cx="2289091" cy="1373454"/>
      </dsp:txXfrm>
    </dsp:sp>
    <dsp:sp modelId="{156E3793-A043-451D-A013-9B8753B05A95}">
      <dsp:nvSpPr>
        <dsp:cNvPr id="0" name=""/>
        <dsp:cNvSpPr/>
      </dsp:nvSpPr>
      <dsp:spPr>
        <a:xfrm>
          <a:off x="1150626" y="1822688"/>
          <a:ext cx="5631165" cy="495891"/>
        </a:xfrm>
        <a:custGeom>
          <a:avLst/>
          <a:gdLst/>
          <a:ahLst/>
          <a:cxnLst/>
          <a:rect l="0" t="0" r="0" b="0"/>
          <a:pathLst>
            <a:path>
              <a:moveTo>
                <a:pt x="5631165" y="0"/>
              </a:moveTo>
              <a:lnTo>
                <a:pt x="5631165" y="265045"/>
              </a:lnTo>
              <a:lnTo>
                <a:pt x="0" y="265045"/>
              </a:lnTo>
              <a:lnTo>
                <a:pt x="0" y="49589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24816" y="2068001"/>
        <a:ext cx="282786" cy="5264"/>
      </dsp:txXfrm>
    </dsp:sp>
    <dsp:sp modelId="{C82CC703-7DFD-4F0B-9016-30CF74D55C57}">
      <dsp:nvSpPr>
        <dsp:cNvPr id="0" name=""/>
        <dsp:cNvSpPr/>
      </dsp:nvSpPr>
      <dsp:spPr>
        <a:xfrm>
          <a:off x="5637246" y="451033"/>
          <a:ext cx="2289091" cy="13734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S: symptomen beschrijven (observeren, bespreken) 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5637246" y="451033"/>
        <a:ext cx="2289091" cy="1373454"/>
      </dsp:txXfrm>
    </dsp:sp>
    <dsp:sp modelId="{851F6C9E-7C58-4871-8E5D-C55372FC9B28}">
      <dsp:nvSpPr>
        <dsp:cNvPr id="0" name=""/>
        <dsp:cNvSpPr/>
      </dsp:nvSpPr>
      <dsp:spPr>
        <a:xfrm>
          <a:off x="2293372" y="2991987"/>
          <a:ext cx="495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891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28155" y="3035074"/>
        <a:ext cx="26324" cy="5264"/>
      </dsp:txXfrm>
    </dsp:sp>
    <dsp:sp modelId="{E1BF9075-C847-4BE2-82A1-AA79A7D2E43D}">
      <dsp:nvSpPr>
        <dsp:cNvPr id="0" name=""/>
        <dsp:cNvSpPr/>
      </dsp:nvSpPr>
      <dsp:spPr>
        <a:xfrm>
          <a:off x="6081" y="2350979"/>
          <a:ext cx="2289091" cy="13734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D: Doel bij het probleem SMART formuleren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6081" y="2350979"/>
        <a:ext cx="2289091" cy="1373454"/>
      </dsp:txXfrm>
    </dsp:sp>
    <dsp:sp modelId="{E1836FE3-8B00-483F-820E-53CD8C61C0F2}">
      <dsp:nvSpPr>
        <dsp:cNvPr id="0" name=""/>
        <dsp:cNvSpPr/>
      </dsp:nvSpPr>
      <dsp:spPr>
        <a:xfrm>
          <a:off x="5108955" y="2991987"/>
          <a:ext cx="495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5891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43738" y="3035074"/>
        <a:ext cx="26324" cy="5264"/>
      </dsp:txXfrm>
    </dsp:sp>
    <dsp:sp modelId="{766F617E-CEDB-40AD-9A18-6B5E1D6593E7}">
      <dsp:nvSpPr>
        <dsp:cNvPr id="0" name=""/>
        <dsp:cNvSpPr/>
      </dsp:nvSpPr>
      <dsp:spPr>
        <a:xfrm>
          <a:off x="2821663" y="2350979"/>
          <a:ext cx="2289091" cy="13734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I: Interventies (acties) opstellen 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2821663" y="2350979"/>
        <a:ext cx="2289091" cy="1373454"/>
      </dsp:txXfrm>
    </dsp:sp>
    <dsp:sp modelId="{B0E39B8F-F1A7-4C91-931B-94E089E6073B}">
      <dsp:nvSpPr>
        <dsp:cNvPr id="0" name=""/>
        <dsp:cNvSpPr/>
      </dsp:nvSpPr>
      <dsp:spPr>
        <a:xfrm>
          <a:off x="5637246" y="2350979"/>
          <a:ext cx="2289091" cy="13734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2167" tIns="117739" rIns="112167" bIns="117739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>
              <a:latin typeface="Abadi" panose="020B0604020104020204" pitchFamily="34" charset="0"/>
            </a:rPr>
            <a:t>E: Evalueren van de doelen en interventies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5637246" y="2350979"/>
        <a:ext cx="2289091" cy="137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94C2D-3E4B-4273-AC01-68B45B1C707A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C0DDD-9C3F-4200-88BC-3CECC5A921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3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C0DDD-9C3F-4200-88BC-3CECC5A92113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1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C0DDD-9C3F-4200-88BC-3CECC5A92113}" type="slidenum">
              <a:rPr lang="nl-NL" smtClean="0">
                <a:solidFill>
                  <a:prstClr val="black"/>
                </a:solidFill>
              </a:rPr>
              <a:pPr/>
              <a:t>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6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err="1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C0DDD-9C3F-4200-88BC-3CECC5A9211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92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FB7670F-FE8D-4FC7-857E-ECD05FBCE2C5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83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8876-86E4-479C-9151-1850E8B88611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829001C7-6933-4DEE-A23B-CBA2679F0331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75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251970" y="1186484"/>
            <a:ext cx="6636259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2075505"/>
            <a:ext cx="6509936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050" spc="-113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3906267"/>
            <a:ext cx="6505070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EBD8D04-FED1-4083-A593-F4C0AFC48B5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25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4234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803186"/>
            <a:ext cx="4711405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F3B82-6409-435B-9D10-BA2E68E54469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740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444659" y="1186484"/>
            <a:ext cx="4249609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2074730"/>
            <a:ext cx="4117668" cy="1689390"/>
          </a:xfrm>
        </p:spPr>
        <p:txBody>
          <a:bodyPr bIns="0" anchor="b">
            <a:normAutofit/>
          </a:bodyPr>
          <a:lstStyle>
            <a:lvl1pPr algn="ctr">
              <a:defRPr sz="33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3846851"/>
            <a:ext cx="4117667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CEE01BDD-72C8-41CA-B854-FBF94ADAE1D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35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2339670"/>
            <a:ext cx="2625621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803188"/>
            <a:ext cx="4702193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3672162"/>
            <a:ext cx="4704017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4BA09ED1-B649-4FA3-8C56-CB10E4A4635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1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2363916"/>
            <a:ext cx="2625621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803185"/>
            <a:ext cx="4698816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488986"/>
            <a:ext cx="4698263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3665887"/>
            <a:ext cx="4698311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4351687"/>
            <a:ext cx="4699191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BF30911A-406D-4D66-9CA0-914F6C41EBC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5897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F4D7-3663-460D-9155-AAAFA1783BC6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78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9600CCD9-9040-46DA-A120-9506F15DFD12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52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52026"/>
            <a:ext cx="2625898" cy="1223298"/>
          </a:xfrm>
        </p:spPr>
        <p:txBody>
          <a:bodyPr bIns="0" anchor="b">
            <a:noAutofit/>
          </a:bodyPr>
          <a:lstStyle>
            <a:lvl1pPr algn="ctr">
              <a:defRPr sz="2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802809"/>
            <a:ext cx="4706276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3580186"/>
            <a:ext cx="2625898" cy="1221164"/>
          </a:xfrm>
        </p:spPr>
        <p:txBody>
          <a:bodyPr/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CA51-F23C-4BC4-B180-617447FAF84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75D8-8890-4380-AC22-8F01DB789049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70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604002" y="1698332"/>
            <a:ext cx="4456155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2360255"/>
            <a:ext cx="4332485" cy="1178032"/>
          </a:xfrm>
        </p:spPr>
        <p:txBody>
          <a:bodyPr bIns="0" anchor="b">
            <a:normAutofit/>
          </a:bodyPr>
          <a:lstStyle>
            <a:lvl1pPr>
              <a:defRPr sz="27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3545012"/>
            <a:ext cx="4332485" cy="1274198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DE4EB7E0-12C4-4E63-A407-38D5A2FFEC0F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6227064"/>
            <a:ext cx="4456652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03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6"/>
            <a:ext cx="2625897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794719"/>
            <a:ext cx="4706276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83E4-4C20-4FCB-B1D2-E4EF96E2590F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88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5789211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2349925"/>
            <a:ext cx="2625896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798445"/>
            <a:ext cx="4701467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435FB12E-596C-4D48-845F-51897FD75FA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04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477EC44-6AEE-4BEE-BB78-9B25BA910EC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1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C5C1F-7B55-4B0B-8CDA-A969BE378E1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410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2DCBF49-8C99-4936-9810-5527F43E583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40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679CAF6-6AA0-4470-BC14-52C43450C3C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41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DFD8CE0E-CDFC-4D84-89C2-9F9703ABC59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164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B700-69B0-4DAA-AC7D-1B49C0BD53B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80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617CF959-5D61-4CAA-AC5F-DD9FD5A059F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2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093122B0-CE24-450D-9C96-EFF38C5245E6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98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9B60C-CB2A-4B28-8CBD-E22CCF87748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943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D8A3F03E-4BFB-46DD-8B75-DE90F8E09D9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06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746-BE70-40EB-BD95-822B39A0D0C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85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6609006B-75C3-487C-B19F-DBE56645ECE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8431C2F1-FA83-45AF-848A-4DE2F2D8791D}" type="datetime1">
              <a:rPr lang="nl-NL" smtClean="0"/>
              <a:t>30-3-2022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6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C7CB271-5346-4CF4-B31F-2A3B1BA52F9E}" type="datetime1">
              <a:rPr lang="nl-NL" smtClean="0"/>
              <a:t>30-3-2022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1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087E-11FC-4289-BBA8-7573C19ED205}" type="datetime1">
              <a:rPr lang="nl-NL" smtClean="0"/>
              <a:t>30-3-2022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6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3240DDE-EF36-4942-94B1-DBCAAB6B3083}" type="datetime1">
              <a:rPr lang="nl-NL" smtClean="0"/>
              <a:t>30-3-2022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9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2ABD-4BBD-45D4-9B2D-EDF7F5C5A62D}" type="datetime1">
              <a:rPr lang="nl-NL" smtClean="0"/>
              <a:t>30-3-2022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356C6C7-F777-4BB0-A8A3-EB5B68287D31}" type="datetime1">
              <a:rPr lang="nl-NL" smtClean="0"/>
              <a:t>30-3-2022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7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FB13A-6088-43FC-89D5-846C5ADE4510}" type="datetime1">
              <a:rPr lang="nl-NL" smtClean="0"/>
              <a:t>30-3-2022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2358392"/>
            <a:ext cx="2624000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794719"/>
            <a:ext cx="4462527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74B87-92E8-405C-97B6-479F4567080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6227064"/>
            <a:ext cx="79415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2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0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35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66EB1-BB23-4F0A-BAD0-E71B6278E15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30-3-2022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1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2448612"/>
            <a:ext cx="331406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691977"/>
            <a:ext cx="5821442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62207" y="2061838"/>
            <a:ext cx="5219585" cy="1662475"/>
          </a:xfrm>
        </p:spPr>
        <p:txBody>
          <a:bodyPr>
            <a:normAutofit/>
          </a:bodyPr>
          <a:lstStyle/>
          <a:p>
            <a:r>
              <a:rPr lang="de-DE" sz="4200">
                <a:latin typeface="+mn-lt"/>
                <a:cs typeface="Calibri" panose="020F0502020204030204" pitchFamily="34" charset="0"/>
              </a:rPr>
              <a:t>Het verpleegplan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41703" y="3783690"/>
            <a:ext cx="4060594" cy="1196717"/>
          </a:xfrm>
        </p:spPr>
        <p:txBody>
          <a:bodyPr vert="horz" lIns="68580" tIns="0" rIns="68580" bIns="34290" rtlCol="0">
            <a:normAutofit/>
          </a:bodyPr>
          <a:lstStyle/>
          <a:p>
            <a:r>
              <a:rPr lang="de-DE" sz="1700">
                <a:cs typeface="Calibri" panose="020F0502020204030204" pitchFamily="34" charset="0"/>
              </a:rPr>
              <a:t>Proces- en Productevaluatie</a:t>
            </a:r>
          </a:p>
        </p:txBody>
      </p:sp>
    </p:spTree>
    <p:extLst>
      <p:ext uri="{BB962C8B-B14F-4D97-AF65-F5344CB8AC3E}">
        <p14:creationId xmlns:p14="http://schemas.microsoft.com/office/powerpoint/2010/main" val="255971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12B2498-F2F3-4AB8-BEA6-B1D9D0EA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65" y="798881"/>
            <a:ext cx="6505070" cy="104894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  <a:latin typeface="+mn-lt"/>
              </a:rPr>
              <a:t>Totaal overzicht PESDIE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EE866D3-B013-497A-B27A-5BA988B794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450236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65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957367F-0D64-42F0-A033-660B417F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4C980A-5321-4E88-B6F7-572A3327E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29411DD-732B-4883-8431-BF67EA06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802BDA8-DBFD-4424-9577-4CECD3966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3A4651DB-CA25-45C9-BB5B-490E75E10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561519A-19C4-4FAE-B4D2-9967A0285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D7536EEC-CD2D-4F8D-8FCE-1B57B67C1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06D071C-EBE9-493C-B2FF-C290E80E63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AE43943F-3505-4459-B105-5ADD87A9B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DCFA8E01-9AAA-4377-B145-D4C3BC938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D0F9B300-29E8-4013-9610-4C98C20F5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D80DC548-7776-4F62-9150-EE50775DC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FB47EB33-C045-4382-BB34-C409FBFABF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9799171D-9C80-4F36-854F-272AB4CB7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36853A3D-C5F1-4325-ABDD-D82962719C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F36C52C5-A8E2-4FDD-8C82-0B0A36ED2A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EAB04D6F-5C3B-4BC8-A8D0-F0F70C33F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337A064D-A403-4F71-A373-F748D44C1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408954A6-C2C2-455F-8AB9-EF03ED0E7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98954187-FB8C-4673-8481-D251884C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5DE674D7-0925-4935-B299-98744B419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0D7AF2ED-2D49-4A69-BAB2-CF989B3B8C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67F02011-466C-4790-B052-0CB804250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A1FAD6E-B62A-435F-B914-503F8B950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DCBF1B1-B0BB-40C4-9870-227A638C1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Isosceles Triangle 22">
              <a:extLst>
                <a:ext uri="{FF2B5EF4-FFF2-40B4-BE49-F238E27FC236}">
                  <a16:creationId xmlns:a16="http://schemas.microsoft.com/office/drawing/2014/main" id="{C7D2A079-0082-43E4-9253-BA8D43378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EDFDFEF-7A52-497B-AE56-46D446902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Calibri Light"/>
              </a:rPr>
              <a:t>Evalueren van de les 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38835" y="797594"/>
            <a:ext cx="4711405" cy="29450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endParaRPr lang="nl-NL" sz="600" dirty="0"/>
          </a:p>
          <a:p>
            <a:pPr>
              <a:lnSpc>
                <a:spcPct val="110000"/>
              </a:lnSpc>
            </a:pPr>
            <a:endParaRPr lang="nl-NL" sz="600" dirty="0"/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Kun je het doel van evalueren benoemen?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Kun je verschillende manieren aangeven om te evalueren?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Kun je verschillende momenten aangeven om te evalueren?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Weet je wat het verschil is tussen een productevaluatie en procesevaluatie? 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Welke  evaluatievragen kun je stellen?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dirty="0">
                <a:latin typeface="Abadi" panose="020B0604020104020204" pitchFamily="34" charset="0"/>
              </a:rPr>
              <a:t>Neem deze vragen mee naar je SLB les! </a:t>
            </a:r>
          </a:p>
          <a:p>
            <a:pPr marL="0" indent="0">
              <a:lnSpc>
                <a:spcPct val="110000"/>
              </a:lnSpc>
              <a:buNone/>
            </a:pPr>
            <a:endParaRPr lang="nl-NL" dirty="0">
              <a:latin typeface="Abadi" panose="020B0604020104020204" pitchFamily="34" charset="0"/>
            </a:endParaRPr>
          </a:p>
        </p:txBody>
      </p:sp>
      <p:pic>
        <p:nvPicPr>
          <p:cNvPr id="7" name="Afbeelding 7">
            <a:extLst>
              <a:ext uri="{FF2B5EF4-FFF2-40B4-BE49-F238E27FC236}">
                <a16:creationId xmlns:a16="http://schemas.microsoft.com/office/drawing/2014/main" id="{3244D09B-3F65-4DE6-B5D8-A85F84A9D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3" r="7538" b="-3"/>
          <a:stretch/>
        </p:blipFill>
        <p:spPr>
          <a:xfrm>
            <a:off x="3911205" y="3849444"/>
            <a:ext cx="4631646" cy="2208166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5901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06091" y="-15796"/>
            <a:ext cx="5933937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87312" y="-6726"/>
            <a:ext cx="4448744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75146" y="-3116"/>
            <a:ext cx="5075230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4852" y="0"/>
            <a:ext cx="3929148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F14BC9-BAF5-4203-8AFE-6F4B40999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6196" y="1124998"/>
            <a:ext cx="2592091" cy="4589717"/>
          </a:xfrm>
        </p:spPr>
        <p:txBody>
          <a:bodyPr>
            <a:normAutofit/>
          </a:bodyPr>
          <a:lstStyle/>
          <a:p>
            <a:pPr algn="l"/>
            <a:r>
              <a:rPr lang="nl-NL" sz="3600">
                <a:latin typeface="+mn-lt"/>
              </a:rPr>
              <a:t>Terugblik: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D188FF-691A-4DD3-A040-D3DCB8D4B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932" y="794042"/>
            <a:ext cx="4070353" cy="5248622"/>
          </a:xfrm>
        </p:spPr>
        <p:txBody>
          <a:bodyPr>
            <a:normAutofit/>
          </a:bodyPr>
          <a:lstStyle/>
          <a:p>
            <a:r>
              <a:rPr lang="nl-NL" b="1" dirty="0">
                <a:latin typeface="Abadi" panose="020B0604020104020204" pitchFamily="34" charset="0"/>
              </a:rPr>
              <a:t>Stap 1 t/m 5 (verzamelen van gegevens, vaststellen verpleegkundige diagnose, formuleren zorgdoel, plannen en uitvoeren verpleegkundige interventies )</a:t>
            </a:r>
          </a:p>
          <a:p>
            <a:r>
              <a:rPr lang="nl-NL" dirty="0">
                <a:latin typeface="Abadi" panose="020B0604020104020204" pitchFamily="34" charset="0"/>
              </a:rPr>
              <a:t>Welke informatiebronnen kun je noemen om gegevens te verzamelen?</a:t>
            </a:r>
          </a:p>
          <a:p>
            <a:r>
              <a:rPr lang="nl-NL" dirty="0">
                <a:latin typeface="Abadi" panose="020B0604020104020204" pitchFamily="34" charset="0"/>
              </a:rPr>
              <a:t>Welke methoden ken je om gegevens te verzamelen?</a:t>
            </a:r>
          </a:p>
          <a:p>
            <a:r>
              <a:rPr lang="nl-NL" dirty="0">
                <a:latin typeface="Abadi" panose="020B0604020104020204" pitchFamily="34" charset="0"/>
              </a:rPr>
              <a:t>Wat is een verpleegkundige diagnose?</a:t>
            </a:r>
          </a:p>
          <a:p>
            <a:r>
              <a:rPr lang="nl-NL" dirty="0">
                <a:latin typeface="Abadi" panose="020B0604020104020204" pitchFamily="34" charset="0"/>
              </a:rPr>
              <a:t>Wat is een actueel/potentieel gezondheidsprobleem</a:t>
            </a:r>
          </a:p>
          <a:p>
            <a:r>
              <a:rPr lang="nl-NL" dirty="0">
                <a:latin typeface="Abadi" panose="020B0604020104020204" pitchFamily="34" charset="0"/>
              </a:rPr>
              <a:t>Wat wordt verstaan onder PES?</a:t>
            </a:r>
          </a:p>
          <a:p>
            <a:r>
              <a:rPr lang="nl-NL" dirty="0">
                <a:latin typeface="Abadi" panose="020B0604020104020204" pitchFamily="34" charset="0"/>
              </a:rPr>
              <a:t>Hoe moet een zorgdoel worden geformuleerd?</a:t>
            </a:r>
          </a:p>
          <a:p>
            <a:r>
              <a:rPr lang="nl-NL" dirty="0">
                <a:latin typeface="Abadi" panose="020B0604020104020204" pitchFamily="34" charset="0"/>
              </a:rPr>
              <a:t>Welke 2 soorten interventies ken je?</a:t>
            </a:r>
          </a:p>
          <a:p>
            <a:endParaRPr lang="nl-NL" sz="1400" dirty="0"/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23852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473" y="2349925"/>
            <a:ext cx="2624234" cy="2456442"/>
          </a:xfrm>
        </p:spPr>
        <p:txBody>
          <a:bodyPr>
            <a:normAutofit/>
          </a:bodyPr>
          <a:lstStyle/>
          <a:p>
            <a:r>
              <a:rPr lang="nl-NL" sz="2300">
                <a:latin typeface="+mn-lt"/>
              </a:rPr>
              <a:t>Het verpleegkundig proces</a:t>
            </a:r>
          </a:p>
        </p:txBody>
      </p:sp>
      <p:graphicFrame>
        <p:nvGraphicFramePr>
          <p:cNvPr id="42" name="Tijdelijke aanduiding voor inhoud 2">
            <a:extLst>
              <a:ext uri="{FF2B5EF4-FFF2-40B4-BE49-F238E27FC236}">
                <a16:creationId xmlns:a16="http://schemas.microsoft.com/office/drawing/2014/main" id="{D1F9769E-D914-42E4-F04B-5D60D008C6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074"/>
              </p:ext>
            </p:extLst>
          </p:nvPr>
        </p:nvGraphicFramePr>
        <p:xfrm>
          <a:off x="3604437" y="489099"/>
          <a:ext cx="5061098" cy="596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105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7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473" y="4760132"/>
            <a:ext cx="2960565" cy="1777829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Lesdoelen</a:t>
            </a:r>
            <a:endParaRPr lang="nl-NL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4C110BA-81E8-4247-853A-5F2B93E92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37825"/>
          </a:xfrm>
          <a:custGeom>
            <a:avLst/>
            <a:gdLst>
              <a:gd name="connsiteX0" fmla="*/ 0 w 12192000"/>
              <a:gd name="connsiteY0" fmla="*/ 0 h 4537825"/>
              <a:gd name="connsiteX1" fmla="*/ 12192000 w 12192000"/>
              <a:gd name="connsiteY1" fmla="*/ 0 h 4537825"/>
              <a:gd name="connsiteX2" fmla="*/ 12192000 w 12192000"/>
              <a:gd name="connsiteY2" fmla="*/ 3020937 h 4537825"/>
              <a:gd name="connsiteX3" fmla="*/ 12192000 w 12192000"/>
              <a:gd name="connsiteY3" fmla="*/ 3213062 h 4537825"/>
              <a:gd name="connsiteX4" fmla="*/ 12192000 w 12192000"/>
              <a:gd name="connsiteY4" fmla="*/ 4188880 h 4537825"/>
              <a:gd name="connsiteX5" fmla="*/ 12113803 w 12192000"/>
              <a:gd name="connsiteY5" fmla="*/ 4197163 h 4537825"/>
              <a:gd name="connsiteX6" fmla="*/ 6753597 w 12192000"/>
              <a:gd name="connsiteY6" fmla="*/ 4520720 h 4537825"/>
              <a:gd name="connsiteX7" fmla="*/ 400746 w 12192000"/>
              <a:gd name="connsiteY7" fmla="*/ 4349377 h 4537825"/>
              <a:gd name="connsiteX8" fmla="*/ 0 w 12192000"/>
              <a:gd name="connsiteY8" fmla="*/ 4312401 h 4537825"/>
              <a:gd name="connsiteX9" fmla="*/ 0 w 12192000"/>
              <a:gd name="connsiteY9" fmla="*/ 3213062 h 4537825"/>
              <a:gd name="connsiteX10" fmla="*/ 0 w 12192000"/>
              <a:gd name="connsiteY10" fmla="*/ 3020937 h 453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537825">
                <a:moveTo>
                  <a:pt x="0" y="0"/>
                </a:moveTo>
                <a:lnTo>
                  <a:pt x="12192000" y="0"/>
                </a:lnTo>
                <a:lnTo>
                  <a:pt x="12192000" y="3020937"/>
                </a:lnTo>
                <a:lnTo>
                  <a:pt x="12192000" y="3213062"/>
                </a:lnTo>
                <a:lnTo>
                  <a:pt x="12192000" y="4188880"/>
                </a:lnTo>
                <a:lnTo>
                  <a:pt x="12113803" y="4197163"/>
                </a:lnTo>
                <a:cubicBezTo>
                  <a:pt x="10139508" y="4395112"/>
                  <a:pt x="8237152" y="4488115"/>
                  <a:pt x="6753597" y="4520720"/>
                </a:cubicBezTo>
                <a:cubicBezTo>
                  <a:pt x="4940362" y="4560569"/>
                  <a:pt x="2657278" y="4541239"/>
                  <a:pt x="400746" y="4349377"/>
                </a:cubicBezTo>
                <a:lnTo>
                  <a:pt x="0" y="4312401"/>
                </a:lnTo>
                <a:lnTo>
                  <a:pt x="0" y="3213062"/>
                </a:lnTo>
                <a:lnTo>
                  <a:pt x="0" y="3020937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7">
            <a:extLst>
              <a:ext uri="{FF2B5EF4-FFF2-40B4-BE49-F238E27FC236}">
                <a16:creationId xmlns:a16="http://schemas.microsoft.com/office/drawing/2014/main" id="{3244D09B-3F65-4DE6-B5D8-A85F84A9D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06" r="-1" b="3999"/>
          <a:stretch/>
        </p:blipFill>
        <p:spPr>
          <a:xfrm>
            <a:off x="482600" y="780430"/>
            <a:ext cx="8185545" cy="3142149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11033" y="4252967"/>
            <a:ext cx="5696426" cy="24668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nl-NL" sz="1000" dirty="0"/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Je kunt benoemen wat het doel van evalueren is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Je kunt verschillende manieren en momenten aangeven om te evalueren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Je kunt benoemen wat het verschil tussen product en procesevaluatie is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Je kunt evaluatievragen formuleren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Je kunt de opgedane kennis toepassen in het verpleegplan</a:t>
            </a:r>
          </a:p>
        </p:txBody>
      </p:sp>
    </p:spTree>
    <p:extLst>
      <p:ext uri="{BB962C8B-B14F-4D97-AF65-F5344CB8AC3E}">
        <p14:creationId xmlns:p14="http://schemas.microsoft.com/office/powerpoint/2010/main" val="2452759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CC9829A-26F6-4595-8608-1A9F57DA7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343792-FB15-4868-8582-6FB07FD06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7CA8F4A2-D471-40D9-BE89-06C70ACF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E43E1CEC-4E49-49E9-8548-8B05B6374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7F53ED1-039D-4BD7-A3E5-297729B93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A8487EB7-2469-4867-A80E-D9CD5B230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46143F0D-FDD9-4B87-911C-BBCFB8055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2CFC98FE-A0AD-4DC3-A501-9F93E7F47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9AF90DC1-0B6B-4A93-A014-09751AD4D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A2DFFBBE-16F4-4A5E-8934-167B73FFE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A5E67C3A-5087-485D-96E5-21B8644E3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73EB781F-58BE-4B7A-B99B-B318ADFCC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539F2F29-AFA9-4E0B-A2E1-685BA3BB0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43647B4C-97BD-4193-A694-A8175A54A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06780C14-905F-45FA-A058-1B4832451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5C09B360-91DE-4815-B792-78F1DDAB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32364EA9-C91C-4187-AEA7-3E676F04E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07D3A95-0DDF-4B14-AD7D-3C5465533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18B7A11B-83DF-4C00-836D-1BB371B3B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3478F3A2-7617-467C-9F1C-0024CC8404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9110FCBA-0E4F-4C72-A148-BA0CC4D7E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5F9AC703-6A55-44D2-A2D0-4C80B2C31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A950B910-1A21-48FB-9E68-E71923756A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594A2EF-2FF2-48A2-91C9-027900307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F210D1-1084-4A86-8697-6421DF5C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22">
              <a:extLst>
                <a:ext uri="{FF2B5EF4-FFF2-40B4-BE49-F238E27FC236}">
                  <a16:creationId xmlns:a16="http://schemas.microsoft.com/office/drawing/2014/main" id="{40B25474-8A86-43C1-B77B-EA2994CB4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ACEAD7B-B41B-4FE1-AD76-97F79C2C2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9F14BC9-BAF5-4203-8AFE-6F4B40999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>
            <a:normAutofit/>
          </a:bodyPr>
          <a:lstStyle/>
          <a:p>
            <a:r>
              <a:rPr lang="nl-NL" sz="2200">
                <a:latin typeface="+mn-lt"/>
              </a:rPr>
              <a:t>Evalueren van de verpleegkundige zorg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r="-1" b="2472"/>
          <a:stretch/>
        </p:blipFill>
        <p:spPr>
          <a:xfrm>
            <a:off x="3836931" y="804036"/>
            <a:ext cx="4705920" cy="2977469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D188FF-691A-4DD3-A040-D3DCB8D4B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835" y="4267830"/>
            <a:ext cx="4711405" cy="1783977"/>
          </a:xfrm>
        </p:spPr>
        <p:txBody>
          <a:bodyPr>
            <a:normAutofit/>
          </a:bodyPr>
          <a:lstStyle/>
          <a:p>
            <a:r>
              <a:rPr lang="nl-NL" dirty="0">
                <a:latin typeface="Abadi" panose="020B0604020104020204" pitchFamily="34" charset="0"/>
              </a:rPr>
              <a:t>Terugkijken op gemaakte afspraken en bespreken hoe activiteiten zijn verlopen</a:t>
            </a:r>
          </a:p>
          <a:p>
            <a:r>
              <a:rPr lang="nl-NL" dirty="0">
                <a:latin typeface="Abadi" panose="020B0604020104020204" pitchFamily="34" charset="0"/>
              </a:rPr>
              <a:t>Onderdeel van de kwaliteit van zorg</a:t>
            </a:r>
          </a:p>
          <a:p>
            <a:pPr marL="342900" lvl="1" indent="0">
              <a:buNone/>
            </a:pPr>
            <a:endParaRPr lang="nl-NL" dirty="0"/>
          </a:p>
        </p:txBody>
      </p:sp>
      <p:sp>
        <p:nvSpPr>
          <p:cNvPr id="7" name="AutoShape 2" descr="Terugkijken op je leven… niet wachten tot je 80 bent! Het lever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15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4E31D-F9A8-4F70-8BD7-B5CE059D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2" y="2370225"/>
            <a:ext cx="3122163" cy="3221028"/>
          </a:xfrm>
        </p:spPr>
        <p:txBody>
          <a:bodyPr>
            <a:normAutofit/>
          </a:bodyPr>
          <a:lstStyle/>
          <a:p>
            <a:pPr marL="90170" indent="-90170" algn="l">
              <a:lnSpc>
                <a:spcPct val="120000"/>
              </a:lnSpc>
              <a:spcBef>
                <a:spcPts val="750"/>
              </a:spcBef>
              <a:buFont typeface="Arial,Sans-Serif"/>
              <a:buChar char="•"/>
            </a:pPr>
            <a:endParaRPr lang="nl-NL" b="1">
              <a:ea typeface="+mj-lt"/>
              <a:cs typeface="+mj-lt"/>
            </a:endParaRPr>
          </a:p>
          <a:p>
            <a:pPr algn="l">
              <a:lnSpc>
                <a:spcPct val="120000"/>
              </a:lnSpc>
              <a:spcBef>
                <a:spcPts val="750"/>
              </a:spcBef>
            </a:pPr>
            <a:br>
              <a:rPr lang="nl-NL"/>
            </a:br>
            <a:endParaRPr lang="nl-NL" b="1">
              <a:cs typeface="Calibri Light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D41A614-9C81-4B6F-BEBD-ADD448ED9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Tussentijdse evaluaties </a:t>
            </a:r>
            <a:r>
              <a:rPr lang="en-US" dirty="0"/>
              <a:t> </a:t>
            </a:r>
            <a:endParaRPr lang="nl-NL" dirty="0">
              <a:ea typeface="+mn-lt"/>
              <a:cs typeface="+mn-lt"/>
            </a:endParaRPr>
          </a:p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FE0726-F018-437F-94B0-CEB350B1B7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latin typeface="Abadi" panose="020B0604020104020204" pitchFamily="34" charset="0"/>
                <a:ea typeface="+mn-lt"/>
                <a:cs typeface="+mn-lt"/>
              </a:rPr>
              <a:t>N</a:t>
            </a:r>
            <a:r>
              <a:rPr lang="nl-NL" b="1" dirty="0">
                <a:latin typeface="Abadi" panose="020B0604020104020204" pitchFamily="34" charset="0"/>
                <a:ea typeface="+mn-lt"/>
                <a:cs typeface="+mn-lt"/>
              </a:rPr>
              <a:t>iet lang na de start van de zorg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latin typeface="Abadi" panose="020B0604020104020204" pitchFamily="34" charset="0"/>
              </a:rPr>
              <a:t>Op afgesproken tijdstip (MDO)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b="1" dirty="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latin typeface="Abadi" panose="020B0604020104020204" pitchFamily="34" charset="0"/>
              </a:rPr>
              <a:t>Doel: zo nodig bijstellen zorgverlening</a:t>
            </a:r>
          </a:p>
          <a:p>
            <a:pPr marL="90170" indent="-90170"/>
            <a:endParaRPr lang="nl-NL" sz="1400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DE32A70-E42C-4C49-9698-192F36085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b="1" dirty="0"/>
              <a:t>Eindevaluatie</a:t>
            </a:r>
            <a:r>
              <a:rPr lang="en-US" dirty="0"/>
              <a:t> </a:t>
            </a:r>
            <a:endParaRPr lang="nl-NL" dirty="0">
              <a:ea typeface="+mn-lt"/>
              <a:cs typeface="+mn-lt"/>
            </a:endParaRPr>
          </a:p>
          <a:p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CD4E05FB-C728-4D21-9F7C-A95D1D172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09387" y="4270332"/>
            <a:ext cx="4236618" cy="178541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latin typeface="Abadi" panose="020B0604020104020204" pitchFamily="34" charset="0"/>
                <a:ea typeface="+mn-lt"/>
                <a:cs typeface="+mn-lt"/>
              </a:rPr>
              <a:t>Bij ontslag/overlijden (naaste)</a:t>
            </a:r>
            <a:endParaRPr lang="nl-NL" dirty="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>
                <a:latin typeface="Abadi" panose="020B0604020104020204" pitchFamily="34" charset="0"/>
              </a:rPr>
              <a:t>Doel</a:t>
            </a:r>
            <a:r>
              <a:rPr lang="en-US" b="1" dirty="0">
                <a:latin typeface="Abadi" panose="020B0604020104020204" pitchFamily="34" charset="0"/>
              </a:rPr>
              <a:t>: </a:t>
            </a:r>
            <a:r>
              <a:rPr lang="en-US" b="1" dirty="0" err="1">
                <a:latin typeface="Abadi" panose="020B0604020104020204" pitchFamily="34" charset="0"/>
              </a:rPr>
              <a:t>afsluiten</a:t>
            </a:r>
            <a:r>
              <a:rPr lang="en-US" b="1" dirty="0">
                <a:latin typeface="Abadi" panose="020B0604020104020204" pitchFamily="34" charset="0"/>
              </a:rPr>
              <a:t> </a:t>
            </a:r>
            <a:r>
              <a:rPr lang="en-US" b="1" dirty="0" err="1">
                <a:latin typeface="Abadi" panose="020B0604020104020204" pitchFamily="34" charset="0"/>
              </a:rPr>
              <a:t>zorgverlening</a:t>
            </a:r>
            <a:br>
              <a:rPr lang="en-US" b="1" dirty="0">
                <a:latin typeface="Abadi" panose="020B0604020104020204" pitchFamily="34" charset="0"/>
              </a:rPr>
            </a:br>
            <a:r>
              <a:rPr lang="en-US" b="1" dirty="0">
                <a:latin typeface="Abadi" panose="020B0604020104020204" pitchFamily="34" charset="0"/>
              </a:rPr>
              <a:t>(</a:t>
            </a:r>
            <a:r>
              <a:rPr lang="en-US" b="1" dirty="0" err="1">
                <a:latin typeface="Abadi" panose="020B0604020104020204" pitchFamily="34" charset="0"/>
              </a:rPr>
              <a:t>z.n</a:t>
            </a:r>
            <a:r>
              <a:rPr lang="en-US" b="1" dirty="0">
                <a:latin typeface="Abadi" panose="020B0604020104020204" pitchFamily="34" charset="0"/>
              </a:rPr>
              <a:t>. </a:t>
            </a:r>
            <a:r>
              <a:rPr lang="en-US" b="1" dirty="0" err="1">
                <a:latin typeface="Abadi" panose="020B0604020104020204" pitchFamily="34" charset="0"/>
              </a:rPr>
              <a:t>overdracht</a:t>
            </a:r>
            <a:r>
              <a:rPr lang="en-US" b="1" dirty="0">
                <a:latin typeface="Abadi" panose="020B0604020104020204" pitchFamily="34" charset="0"/>
              </a:rPr>
              <a:t> </a:t>
            </a:r>
            <a:r>
              <a:rPr lang="en-US" b="1" dirty="0" err="1">
                <a:latin typeface="Abadi" panose="020B0604020104020204" pitchFamily="34" charset="0"/>
              </a:rPr>
              <a:t>schrijven</a:t>
            </a:r>
            <a:r>
              <a:rPr lang="en-US" b="1" dirty="0">
                <a:latin typeface="Abadi" panose="020B0604020104020204" pitchFamily="34" charset="0"/>
              </a:rPr>
              <a:t>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9E1FB3A-6C3E-4CF2-A740-C6CDE3CDC804}"/>
              </a:ext>
            </a:extLst>
          </p:cNvPr>
          <p:cNvSpPr txBox="1"/>
          <p:nvPr/>
        </p:nvSpPr>
        <p:spPr>
          <a:xfrm>
            <a:off x="801232" y="407179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endParaRPr lang="en-US">
              <a:cs typeface="Arial"/>
            </a:endParaRPr>
          </a:p>
        </p:txBody>
      </p:sp>
      <p:pic>
        <p:nvPicPr>
          <p:cNvPr id="10" name="Afbeelding 10" descr="Afbeelding met tafel, binnen, zitten, persoon&#10;&#10;Beschrijving is gegenereerd met zeer hoge betrouwbaarheid">
            <a:extLst>
              <a:ext uri="{FF2B5EF4-FFF2-40B4-BE49-F238E27FC236}">
                <a16:creationId xmlns:a16="http://schemas.microsoft.com/office/drawing/2014/main" id="{9565FE10-D5D9-4824-828A-37FC88F0D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18" y="2358234"/>
            <a:ext cx="3131388" cy="24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4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4000"/>
                <a:lumMod val="116000"/>
              </a:schemeClr>
            </a:gs>
            <a:gs pos="100000">
              <a:schemeClr val="bg2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22204" y="1026251"/>
            <a:ext cx="5473933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2665905" y="-619573"/>
            <a:ext cx="6762525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5790" y="2349925"/>
            <a:ext cx="1831420" cy="2456442"/>
          </a:xfrm>
        </p:spPr>
        <p:txBody>
          <a:bodyPr>
            <a:normAutofit/>
          </a:bodyPr>
          <a:lstStyle/>
          <a:p>
            <a:pPr algn="l"/>
            <a:r>
              <a:rPr lang="nl-NL" sz="1800"/>
              <a:t>Product- en procesevaluatie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34739" y="1111249"/>
            <a:ext cx="5254080" cy="520587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nl-NL" sz="1400" b="1" dirty="0"/>
          </a:p>
          <a:p>
            <a:pPr marL="0" indent="0">
              <a:lnSpc>
                <a:spcPct val="110000"/>
              </a:lnSpc>
              <a:buNone/>
            </a:pPr>
            <a:r>
              <a:rPr lang="nl-NL" b="1" dirty="0">
                <a:latin typeface="Abadi" panose="020B0604020104020204" pitchFamily="34" charset="0"/>
              </a:rPr>
              <a:t>Productevaluatie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Zijn de doelen behaald? Welke wel/niet?</a:t>
            </a: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Informatiebronnen: dossier, zorgvrager zelf of naasten, observaties tijdens de zorg, informatie van teamleden of ander disciplines</a:t>
            </a:r>
          </a:p>
          <a:p>
            <a:pPr marL="0" indent="0">
              <a:lnSpc>
                <a:spcPct val="110000"/>
              </a:lnSpc>
              <a:buNone/>
            </a:pPr>
            <a:endParaRPr lang="nl-NL" dirty="0">
              <a:latin typeface="Abadi" panose="020B0604020104020204" pitchFamily="34" charset="0"/>
            </a:endParaRPr>
          </a:p>
          <a:p>
            <a:pPr>
              <a:lnSpc>
                <a:spcPct val="110000"/>
              </a:lnSpc>
            </a:pPr>
            <a:r>
              <a:rPr lang="nl-NL" dirty="0">
                <a:latin typeface="Abadi" panose="020B0604020104020204" pitchFamily="34" charset="0"/>
              </a:rPr>
              <a:t>Indien niet of deels behaald: plan bijstellen, </a:t>
            </a:r>
            <a:r>
              <a:rPr lang="nl-NL" dirty="0" err="1">
                <a:latin typeface="Abadi" panose="020B0604020104020204" pitchFamily="34" charset="0"/>
              </a:rPr>
              <a:t>dwz</a:t>
            </a:r>
            <a:r>
              <a:rPr lang="nl-NL" dirty="0">
                <a:latin typeface="Abadi" panose="020B0604020104020204" pitchFamily="34" charset="0"/>
              </a:rPr>
              <a:t>: cyclus start opnieuw</a:t>
            </a:r>
          </a:p>
          <a:p>
            <a:pPr marL="0" lvl="0" indent="0">
              <a:lnSpc>
                <a:spcPct val="110000"/>
              </a:lnSpc>
              <a:buClr>
                <a:srgbClr val="F81B02"/>
              </a:buClr>
              <a:buNone/>
            </a:pPr>
            <a:r>
              <a:rPr lang="nl-NL" b="1" dirty="0">
                <a:latin typeface="Abadi" panose="020B0604020104020204" pitchFamily="34" charset="0"/>
              </a:rPr>
              <a:t>Procesevaluatie</a:t>
            </a:r>
          </a:p>
          <a:p>
            <a:pPr>
              <a:lnSpc>
                <a:spcPct val="110000"/>
              </a:lnSpc>
              <a:buClr>
                <a:srgbClr val="F81B02"/>
              </a:buClr>
            </a:pPr>
            <a:r>
              <a:rPr lang="nl-NL" altLang="nl-NL" dirty="0">
                <a:latin typeface="Abadi" panose="020B0604020104020204" pitchFamily="34" charset="0"/>
              </a:rPr>
              <a:t>Beoordeling/waardering  van het verpleegkundig handelen. </a:t>
            </a:r>
            <a:r>
              <a:rPr lang="nl-NL" altLang="nl-NL" dirty="0" err="1">
                <a:latin typeface="Abadi" panose="020B0604020104020204" pitchFamily="34" charset="0"/>
              </a:rPr>
              <a:t>Maw</a:t>
            </a:r>
            <a:r>
              <a:rPr lang="nl-NL" altLang="nl-NL" dirty="0">
                <a:latin typeface="Abadi" panose="020B0604020104020204" pitchFamily="34" charset="0"/>
              </a:rPr>
              <a:t>: hoe zijn de doelen behaald? 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r>
              <a:rPr lang="nl-NL" altLang="nl-NL" dirty="0">
                <a:latin typeface="Abadi" panose="020B0604020104020204" pitchFamily="34" charset="0"/>
              </a:rPr>
              <a:t>Je gaat alle fasen van het verpleegkundig proces bij langs, was de zorgverlening goed? Is de zorgvrager tevreden?</a:t>
            </a:r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endParaRPr lang="nl-NL" altLang="nl-NL" sz="1400" dirty="0"/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endParaRPr lang="nl-NL" altLang="nl-NL" sz="1400" dirty="0"/>
          </a:p>
          <a:p>
            <a:pPr lvl="0">
              <a:lnSpc>
                <a:spcPct val="110000"/>
              </a:lnSpc>
              <a:buClr>
                <a:srgbClr val="F81B02"/>
              </a:buClr>
            </a:pPr>
            <a:endParaRPr lang="nl-NL" altLang="nl-NL" sz="1400" dirty="0"/>
          </a:p>
          <a:p>
            <a:pPr marL="0" indent="0">
              <a:lnSpc>
                <a:spcPct val="110000"/>
              </a:lnSpc>
              <a:buNone/>
            </a:pPr>
            <a:endParaRPr lang="nl-NL" sz="1400" dirty="0"/>
          </a:p>
          <a:p>
            <a:pPr>
              <a:lnSpc>
                <a:spcPct val="110000"/>
              </a:lnSpc>
            </a:pP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063159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5B5504F5-A44D-4727-B62D-D306EE4C0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42E83A18-C907-44D5-83DF-CFB181254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E845C857-E334-431F-9264-4BEF01228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426C9BD9-ECC0-4C60-87C1-D07F8F075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7FBDFA8E-61C4-4F76-819E-308A16DEE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761F1C21-70B1-4D4E-831C-75DB8E7EA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FD6B914E-6122-42BE-91C5-72FA400D0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25950DE0-F9E4-4487-93B8-F6FDB00B2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319D2307-45E1-4592-8192-9C9102D4E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1A93A333-9537-4DEC-A527-7733E1096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76DEF779-F072-40FD-A3BF-84E3B8C6D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6861570E-EBF4-48B8-AB90-2A40B5228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68EF8EC2-E3C0-4C22-B1B8-6E30AC244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AC3BE00B-705F-42C6-94CE-E89B1FA4E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F23249F0-6642-4CDD-B89B-7EC0C254A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9E5173CD-2C19-40D0-B444-CF38FF220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C46A9203-B0FB-426A-9F90-6953A96AE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F0B66C88-C270-4AE6-B12C-71CFC5F1E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9113790B-9AB2-45C0-85DD-4E7303894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36488705-890C-4BDD-AC3C-9807F6A6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CCF65277-1D63-4A4A-957E-9F12111D9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AD6DFDD0-50F6-498B-A4E6-DC6D9A795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2A5D777-C3C4-4D83-B4A3-0C83DBE1C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80A9110-3349-42C1-8186-CB70C1FD4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>
              <a:extLst>
                <a:ext uri="{FF2B5EF4-FFF2-40B4-BE49-F238E27FC236}">
                  <a16:creationId xmlns:a16="http://schemas.microsoft.com/office/drawing/2014/main" id="{4F5EDCDF-C218-4482-A13E-8CFB87D0D0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EB8EB4B-9F73-4DB2-B849-B88E0435D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kstvak 12"/>
          <p:cNvSpPr txBox="1"/>
          <p:nvPr/>
        </p:nvSpPr>
        <p:spPr>
          <a:xfrm>
            <a:off x="1319465" y="798881"/>
            <a:ext cx="6505070" cy="104894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0" i="0" kern="1200" cap="none" spc="-150" dirty="0">
                <a:effectLst/>
                <a:latin typeface="+mj-lt"/>
                <a:ea typeface="+mj-ea"/>
                <a:cs typeface="+mj-cs"/>
              </a:rPr>
              <a:t>Met </a:t>
            </a:r>
            <a:r>
              <a:rPr lang="en-US" sz="4000" b="0" i="0" kern="1200" cap="none" spc="-150" dirty="0" err="1">
                <a:effectLst/>
                <a:latin typeface="+mj-lt"/>
                <a:ea typeface="+mj-ea"/>
                <a:cs typeface="+mj-cs"/>
              </a:rPr>
              <a:t>andere</a:t>
            </a:r>
            <a:r>
              <a:rPr lang="en-US" sz="4000" b="0" i="0" kern="1200" cap="none" spc="-15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000" b="0" i="0" kern="1200" cap="none" spc="-150" dirty="0" err="1">
                <a:effectLst/>
                <a:latin typeface="+mj-lt"/>
                <a:ea typeface="+mj-ea"/>
                <a:cs typeface="+mj-cs"/>
              </a:rPr>
              <a:t>woorden</a:t>
            </a:r>
            <a:r>
              <a:rPr lang="en-US" sz="4000" b="0" i="0" kern="1200" cap="none" spc="-150" dirty="0">
                <a:effectLst/>
                <a:latin typeface="+mj-lt"/>
                <a:ea typeface="+mj-ea"/>
                <a:cs typeface="+mj-cs"/>
              </a:rPr>
              <a:t>: </a:t>
            </a:r>
          </a:p>
        </p:txBody>
      </p:sp>
      <p:grpSp>
        <p:nvGrpSpPr>
          <p:cNvPr id="3" name="Tijdelijke aanduiding voor inhoud 2">
            <a:extLst>
              <a:ext uri="{FF2B5EF4-FFF2-40B4-BE49-F238E27FC236}">
                <a16:creationId xmlns:a16="http://schemas.microsoft.com/office/drawing/2014/main" id="{576D766D-19AB-446C-84B8-0BE06B5C8D36}"/>
              </a:ext>
            </a:extLst>
          </p:cNvPr>
          <p:cNvGrpSpPr/>
          <p:nvPr/>
        </p:nvGrpSpPr>
        <p:grpSpPr>
          <a:xfrm>
            <a:off x="605791" y="2789616"/>
            <a:ext cx="7932420" cy="2578188"/>
            <a:chOff x="1324773" y="2532714"/>
            <a:chExt cx="9318907" cy="3028822"/>
          </a:xfrm>
        </p:grpSpPr>
        <p:sp>
          <p:nvSpPr>
            <p:cNvPr id="4" name="Vrije vorm: vorm 3">
              <a:extLst>
                <a:ext uri="{FF2B5EF4-FFF2-40B4-BE49-F238E27FC236}">
                  <a16:creationId xmlns:a16="http://schemas.microsoft.com/office/drawing/2014/main" id="{B404CB69-C2A9-40CA-91E4-5E7EE755F83E}"/>
                </a:ext>
              </a:extLst>
            </p:cNvPr>
            <p:cNvSpPr/>
            <p:nvPr/>
          </p:nvSpPr>
          <p:spPr>
            <a:xfrm>
              <a:off x="1324773" y="2532714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chemeClr val="accent1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defTabSz="6858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35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Vrije vorm: vorm 4">
              <a:extLst>
                <a:ext uri="{FF2B5EF4-FFF2-40B4-BE49-F238E27FC236}">
                  <a16:creationId xmlns:a16="http://schemas.microsoft.com/office/drawing/2014/main" id="{34F4B845-A85C-40BA-91DE-F7DFDC2034AC}"/>
                </a:ext>
              </a:extLst>
            </p:cNvPr>
            <p:cNvSpPr/>
            <p:nvPr/>
          </p:nvSpPr>
          <p:spPr>
            <a:xfrm>
              <a:off x="1477109" y="2964393"/>
              <a:ext cx="4391685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165627" tIns="165627" rIns="165627" bIns="165627" anchor="ctr" anchorCtr="1" compatLnSpc="1">
              <a:normAutofit/>
            </a:bodyPr>
            <a:lstStyle/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3100" dirty="0">
                  <a:solidFill>
                    <a:srgbClr val="000000"/>
                  </a:solidFill>
                  <a:latin typeface="Abadi" panose="020B0604020104020204" pitchFamily="34" charset="0"/>
                </a:rPr>
                <a:t>Proces evaluatie       		 Beschrijft de aanpak</a:t>
              </a:r>
              <a:endParaRPr lang="en-US" sz="3100" dirty="0">
                <a:solidFill>
                  <a:srgbClr val="000000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:a16="http://schemas.microsoft.com/office/drawing/2014/main" id="{88DA70E7-E001-4863-9D2A-1C02F707E092}"/>
                </a:ext>
              </a:extLst>
            </p:cNvPr>
            <p:cNvSpPr/>
            <p:nvPr/>
          </p:nvSpPr>
          <p:spPr>
            <a:xfrm>
              <a:off x="6099660" y="2532952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chemeClr val="accent1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defTabSz="6858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35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8B2E24B2-6CA3-49AC-BA15-9F8B36A161B2}"/>
                </a:ext>
              </a:extLst>
            </p:cNvPr>
            <p:cNvSpPr/>
            <p:nvPr/>
          </p:nvSpPr>
          <p:spPr>
            <a:xfrm>
              <a:off x="6099660" y="2964631"/>
              <a:ext cx="4544020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165627" tIns="165627" rIns="165627" bIns="165627" anchor="ctr" anchorCtr="1" compatLnSpc="1">
              <a:normAutofit/>
            </a:bodyPr>
            <a:lstStyle/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3100" dirty="0">
                  <a:solidFill>
                    <a:srgbClr val="000000"/>
                  </a:solidFill>
                  <a:latin typeface="Abadi" panose="020B0604020104020204" pitchFamily="34" charset="0"/>
                </a:rPr>
                <a:t>Product  evaluatie</a:t>
              </a:r>
            </a:p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3100" dirty="0">
                  <a:solidFill>
                    <a:srgbClr val="000000"/>
                  </a:solidFill>
                  <a:latin typeface="Abadi" panose="020B0604020104020204" pitchFamily="34" charset="0"/>
                </a:rPr>
                <a:t>Beschrijft het beoogde resultaat</a:t>
              </a:r>
              <a:endParaRPr lang="en-US" sz="3100" dirty="0">
                <a:solidFill>
                  <a:srgbClr val="000000"/>
                </a:solidFill>
                <a:latin typeface="Abadi" panose="020B06040201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433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6B69E11-847C-4B6B-B940-1ADF3111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65" y="798881"/>
            <a:ext cx="6505070" cy="1048945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  <a:latin typeface="+mn-lt"/>
              </a:rPr>
              <a:t>Evalueren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50EBF2E-EC60-42F1-917D-C8C407FC0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22833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5922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1_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3.xml><?xml version="1.0" encoding="utf-8"?>
<a:theme xmlns:a="http://schemas.openxmlformats.org/drawingml/2006/main" name="2_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3" ma:contentTypeDescription="Een nieuw document maken." ma:contentTypeScope="" ma:versionID="8d1f08d832fc18c07a40c274e227f820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23ee11854122b724edba18079e98f5bc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5437B0-A847-4C95-8225-97DB9EC63A2D}">
  <ds:schemaRefs>
    <ds:schemaRef ds:uri="http://purl.org/dc/dcmitype/"/>
    <ds:schemaRef ds:uri="http://schemas.microsoft.com/office/2006/metadata/properties"/>
    <ds:schemaRef ds:uri="http://purl.org/dc/elements/1.1/"/>
    <ds:schemaRef ds:uri="5bf86457-a5ee-4b57-b6dc-29cd12a2b6d3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dd0bd30-6f9a-4213-96a8-2d723c8eeef5"/>
  </ds:schemaRefs>
</ds:datastoreItem>
</file>

<file path=customXml/itemProps2.xml><?xml version="1.0" encoding="utf-8"?>
<ds:datastoreItem xmlns:ds="http://schemas.openxmlformats.org/officeDocument/2006/customXml" ds:itemID="{3556841B-5360-4052-99D9-24C17C1CC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BCDA1F-4513-4DE0-842F-42478F9FFC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610</TotalTime>
  <Words>459</Words>
  <Application>Microsoft Office PowerPoint</Application>
  <PresentationFormat>Diavoorstelling (4:3)</PresentationFormat>
  <Paragraphs>80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Abadi</vt:lpstr>
      <vt:lpstr>Arial,Sans-Serif</vt:lpstr>
      <vt:lpstr>Calibri</vt:lpstr>
      <vt:lpstr>Calibri Light</vt:lpstr>
      <vt:lpstr>Rockwell</vt:lpstr>
      <vt:lpstr>Wingdings</vt:lpstr>
      <vt:lpstr>Atlas</vt:lpstr>
      <vt:lpstr>1_Atlas</vt:lpstr>
      <vt:lpstr>2_Atlas</vt:lpstr>
      <vt:lpstr>Het verpleegplan</vt:lpstr>
      <vt:lpstr>Terugblik: </vt:lpstr>
      <vt:lpstr>Het verpleegkundig proces</vt:lpstr>
      <vt:lpstr>Lesdoelen</vt:lpstr>
      <vt:lpstr>Evalueren van de verpleegkundige zorg</vt:lpstr>
      <vt:lpstr>  </vt:lpstr>
      <vt:lpstr>Product- en procesevaluatie</vt:lpstr>
      <vt:lpstr>PowerPoint-presentatie</vt:lpstr>
      <vt:lpstr>Evalueren</vt:lpstr>
      <vt:lpstr>Totaal overzicht PESDIE</vt:lpstr>
      <vt:lpstr>Evalueren van de les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PESDIE</dc:title>
  <dc:creator>kolbeeks</dc:creator>
  <cp:lastModifiedBy>Steendam, W.</cp:lastModifiedBy>
  <cp:revision>55</cp:revision>
  <dcterms:created xsi:type="dcterms:W3CDTF">2015-07-11T06:31:42Z</dcterms:created>
  <dcterms:modified xsi:type="dcterms:W3CDTF">2022-03-30T12:02:50Z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