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7"/>
  </p:notesMasterIdLst>
  <p:handoutMasterIdLst>
    <p:handoutMasterId r:id="rId8"/>
  </p:handout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 rtl="0"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903F79-86F4-4D66-8B68-6A3072C904FD}" v="278" dt="2022-04-08T06:28:12.8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jors Meeuws" userId="86b3687c-1c71-4061-ba35-669f5ac613cb" providerId="ADAL" clId="{CD903F79-86F4-4D66-8B68-6A3072C904FD}"/>
    <pc:docChg chg="custSel modSld">
      <pc:chgData name="Sjors Meeuws" userId="86b3687c-1c71-4061-ba35-669f5ac613cb" providerId="ADAL" clId="{CD903F79-86F4-4D66-8B68-6A3072C904FD}" dt="2022-04-08T06:28:12.862" v="278" actId="20577"/>
      <pc:docMkLst>
        <pc:docMk/>
      </pc:docMkLst>
      <pc:sldChg chg="modSp mod modAnim">
        <pc:chgData name="Sjors Meeuws" userId="86b3687c-1c71-4061-ba35-669f5ac613cb" providerId="ADAL" clId="{CD903F79-86F4-4D66-8B68-6A3072C904FD}" dt="2022-04-04T09:01:54.868" v="76" actId="20577"/>
        <pc:sldMkLst>
          <pc:docMk/>
          <pc:sldMk cId="2354162113" sldId="258"/>
        </pc:sldMkLst>
        <pc:spChg chg="mod">
          <ac:chgData name="Sjors Meeuws" userId="86b3687c-1c71-4061-ba35-669f5ac613cb" providerId="ADAL" clId="{CD903F79-86F4-4D66-8B68-6A3072C904FD}" dt="2022-04-04T09:01:54.868" v="76" actId="20577"/>
          <ac:spMkLst>
            <pc:docMk/>
            <pc:sldMk cId="2354162113" sldId="258"/>
            <ac:spMk id="10" creationId="{1BE6153F-29CD-4970-A867-06CC91C3BC54}"/>
          </ac:spMkLst>
        </pc:spChg>
      </pc:sldChg>
      <pc:sldChg chg="modAnim">
        <pc:chgData name="Sjors Meeuws" userId="86b3687c-1c71-4061-ba35-669f5ac613cb" providerId="ADAL" clId="{CD903F79-86F4-4D66-8B68-6A3072C904FD}" dt="2022-04-04T08:37:30.549" v="32"/>
        <pc:sldMkLst>
          <pc:docMk/>
          <pc:sldMk cId="248947481" sldId="259"/>
        </pc:sldMkLst>
      </pc:sldChg>
      <pc:sldChg chg="modSp modAnim">
        <pc:chgData name="Sjors Meeuws" userId="86b3687c-1c71-4061-ba35-669f5ac613cb" providerId="ADAL" clId="{CD903F79-86F4-4D66-8B68-6A3072C904FD}" dt="2022-04-08T06:28:12.862" v="278" actId="20577"/>
        <pc:sldMkLst>
          <pc:docMk/>
          <pc:sldMk cId="2284452674" sldId="260"/>
        </pc:sldMkLst>
        <pc:spChg chg="mod">
          <ac:chgData name="Sjors Meeuws" userId="86b3687c-1c71-4061-ba35-669f5ac613cb" providerId="ADAL" clId="{CD903F79-86F4-4D66-8B68-6A3072C904FD}" dt="2022-04-08T06:28:12.862" v="278" actId="20577"/>
          <ac:spMkLst>
            <pc:docMk/>
            <pc:sldMk cId="2284452674" sldId="260"/>
            <ac:spMk id="3" creationId="{5D6ED8B9-7334-438E-9358-1D654AF5C645}"/>
          </ac:spMkLst>
        </pc:spChg>
      </pc:sldChg>
      <pc:sldChg chg="modSp modAnim">
        <pc:chgData name="Sjors Meeuws" userId="86b3687c-1c71-4061-ba35-669f5ac613cb" providerId="ADAL" clId="{CD903F79-86F4-4D66-8B68-6A3072C904FD}" dt="2022-04-04T08:39:19.158" v="56" actId="20577"/>
        <pc:sldMkLst>
          <pc:docMk/>
          <pc:sldMk cId="956593295" sldId="261"/>
        </pc:sldMkLst>
        <pc:spChg chg="mod">
          <ac:chgData name="Sjors Meeuws" userId="86b3687c-1c71-4061-ba35-669f5ac613cb" providerId="ADAL" clId="{CD903F79-86F4-4D66-8B68-6A3072C904FD}" dt="2022-04-04T08:39:19.158" v="56" actId="20577"/>
          <ac:spMkLst>
            <pc:docMk/>
            <pc:sldMk cId="956593295" sldId="261"/>
            <ac:spMk id="3" creationId="{2F1BD07D-D588-4980-B214-6899FE7FE78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B944361-3FE4-4C33-B6CC-9B626079CF4E}" type="datetime1">
              <a:rPr lang="nl-NL" smtClean="0"/>
              <a:t>8-4-2022</a:t>
            </a:fld>
            <a:endParaRPr lang="en-US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ACF5E7-ACB0-497B-A8C6-F2E617B463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339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A0AE1CF-8C05-4DFD-8A52-BD851BD09F66}" type="datetime1">
              <a:rPr lang="nl-NL" smtClean="0"/>
              <a:t>8-4-2022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"/>
              <a:t>Klik om de tekststijlen van het model te bewerken</a:t>
            </a:r>
            <a:endParaRPr lang="en-US"/>
          </a:p>
          <a:p>
            <a:pPr lvl="1" rtl="0"/>
            <a:r>
              <a:rPr lang="nl"/>
              <a:t>Tweede niveau</a:t>
            </a:r>
          </a:p>
          <a:p>
            <a:pPr lvl="2" rtl="0"/>
            <a:r>
              <a:rPr lang="nl"/>
              <a:t>Derde niveau</a:t>
            </a:r>
          </a:p>
          <a:p>
            <a:pPr lvl="3" rtl="0"/>
            <a:r>
              <a:rPr lang="nl"/>
              <a:t>Vierde niveau</a:t>
            </a:r>
          </a:p>
          <a:p>
            <a:pPr lvl="4" rtl="0"/>
            <a:r>
              <a:rPr lang="nl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A705E3-E620-489D-9973-6221209A4B3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818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10" name="Rechthoek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hthoek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hthoek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Rechte verbindingslijn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chte verbindingslijn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rmAutofit/>
          </a:bodyPr>
          <a:lstStyle>
            <a:lvl1pPr algn="ctr">
              <a:lnSpc>
                <a:spcPct val="83000"/>
              </a:lnSpc>
              <a:defRPr lang="en-US" sz="60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nl" dirty="0"/>
              <a:t>Klik om de titelstijl van het model te bewerken</a:t>
            </a:r>
            <a:endParaRPr lang="en-US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7E8D7F90-5A64-4FA2-9D5B-A62D94ADDCB6}" type="datetime1">
              <a:rPr lang="nl-NL" smtClean="0"/>
              <a:t>8-4-2022</a:t>
            </a:fld>
            <a:endParaRPr lang="en-US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nl" dirty="0"/>
              <a:t>Klik om de titelstijl van het model te bewerken</a:t>
            </a:r>
            <a:endParaRPr lang="en-US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A81F08-EC64-4121-AF48-9EDCA01DF8AB}" type="datetime1">
              <a:rPr lang="nl-NL" smtClean="0"/>
              <a:t>8-4-2022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016570E-3C50-444E-8E64-5327E4F646DB}" type="datetime1">
              <a:rPr lang="nl-NL" smtClean="0"/>
              <a:t>8-4-2022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nl" dirty="0"/>
              <a:t>Klik om de titelstijl van het model te bewerken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1AF0A5-5393-407E-B612-7484747D7A4A}" type="datetime1">
              <a:rPr lang="nl-NL" smtClean="0"/>
              <a:t>8-4-2022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23" name="Rechthoek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hthoek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hthoek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en-US" sz="60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nl" dirty="0"/>
              <a:t>Klik om de titelstijl van het model te bewerken</a:t>
            </a:r>
            <a:endParaRPr lang="en-US" dirty="0"/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Rechte verbindingslijn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chte verbindingslijn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12CFE930-455A-4554-8BAE-E60BA1E3A08E}" type="datetime1">
              <a:rPr lang="nl-NL" smtClean="0"/>
              <a:t>8-4-2022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nl" dirty="0"/>
              <a:t>Klik om de titelstijl van het model te bewerken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" dirty="0"/>
              <a:t>Klik om de tekststijlen van het model te bewerken</a:t>
            </a:r>
          </a:p>
          <a:p>
            <a:pPr lvl="1" rtl="0"/>
            <a:r>
              <a:rPr lang="nl" dirty="0"/>
              <a:t>Tweede niveau</a:t>
            </a:r>
          </a:p>
          <a:p>
            <a:pPr lvl="2" rtl="0"/>
            <a:r>
              <a:rPr lang="nl" dirty="0"/>
              <a:t>Derde niveau</a:t>
            </a:r>
          </a:p>
          <a:p>
            <a:pPr lvl="3" rtl="0"/>
            <a:r>
              <a:rPr lang="nl" dirty="0"/>
              <a:t>Vierde niveau</a:t>
            </a:r>
          </a:p>
          <a:p>
            <a:pPr lvl="4" rtl="0"/>
            <a:r>
              <a:rPr lang="nl" dirty="0"/>
              <a:t>Vijfde niveau</a:t>
            </a:r>
            <a:endParaRPr lang="en-US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" dirty="0"/>
              <a:t>Klik om de tekststijlen van het model te bewerken</a:t>
            </a:r>
          </a:p>
          <a:p>
            <a:pPr lvl="1" rtl="0"/>
            <a:r>
              <a:rPr lang="nl" dirty="0"/>
              <a:t>Tweede niveau</a:t>
            </a:r>
          </a:p>
          <a:p>
            <a:pPr lvl="2" rtl="0"/>
            <a:r>
              <a:rPr lang="nl" dirty="0"/>
              <a:t>Derde niveau</a:t>
            </a:r>
          </a:p>
          <a:p>
            <a:pPr lvl="3" rtl="0"/>
            <a:r>
              <a:rPr lang="nl" dirty="0"/>
              <a:t>Vierde niveau</a:t>
            </a:r>
          </a:p>
          <a:p>
            <a:pPr lvl="4" rtl="0"/>
            <a:r>
              <a:rPr lang="nl" dirty="0"/>
              <a:t>Vijfde niveau</a:t>
            </a:r>
            <a:endParaRPr 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6AB4578-2772-4D6F-AB69-EBA36BD98E2A}" type="datetime1">
              <a:rPr lang="nl-NL" smtClean="0"/>
              <a:t>8-4-2022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nl" dirty="0"/>
              <a:t>Klik om de titelstijl van het model te bewerken</a:t>
            </a:r>
            <a:endParaRPr lang="en-US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" dirty="0"/>
              <a:t>Klik om de tekststijlen van het model te bewerken</a:t>
            </a:r>
          </a:p>
          <a:p>
            <a:pPr lvl="1" rtl="0"/>
            <a:r>
              <a:rPr lang="nl" dirty="0"/>
              <a:t>Tweede niveau</a:t>
            </a:r>
          </a:p>
          <a:p>
            <a:pPr lvl="2" rtl="0"/>
            <a:r>
              <a:rPr lang="nl" dirty="0"/>
              <a:t>Derde niveau</a:t>
            </a:r>
          </a:p>
          <a:p>
            <a:pPr lvl="3" rtl="0"/>
            <a:r>
              <a:rPr lang="nl" dirty="0"/>
              <a:t>Vierde niveau</a:t>
            </a:r>
          </a:p>
          <a:p>
            <a:pPr lvl="4" rtl="0"/>
            <a:r>
              <a:rPr lang="nl" dirty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" dirty="0"/>
              <a:t>Klik om de tekststijlen van het model te bewerken</a:t>
            </a:r>
          </a:p>
          <a:p>
            <a:pPr lvl="1" rtl="0"/>
            <a:r>
              <a:rPr lang="nl" dirty="0"/>
              <a:t>Tweede niveau</a:t>
            </a:r>
          </a:p>
          <a:p>
            <a:pPr lvl="2" rtl="0"/>
            <a:r>
              <a:rPr lang="nl" dirty="0"/>
              <a:t>Derde niveau</a:t>
            </a:r>
          </a:p>
          <a:p>
            <a:pPr lvl="3" rtl="0"/>
            <a:r>
              <a:rPr lang="nl" dirty="0"/>
              <a:t>Vierde niveau</a:t>
            </a:r>
          </a:p>
          <a:p>
            <a:pPr lvl="4" rtl="0"/>
            <a:r>
              <a:rPr lang="nl" dirty="0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0BB7FAD-52F1-403C-A7EF-F72DBED65EB2}" type="datetime1">
              <a:rPr lang="nl-NL" smtClean="0"/>
              <a:t>8-4-2022</a:t>
            </a:fld>
            <a:endParaRPr lang="en-US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nl" dirty="0"/>
              <a:t>Klik om de titelstijl van het model te bewerken</a:t>
            </a:r>
            <a:endParaRPr lang="en-US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224FFE0-7434-490F-BFB9-9A01DE45589B}" type="datetime1">
              <a:rPr lang="nl-NL" smtClean="0"/>
              <a:t>8-4-2022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091C7F-7718-4B53-84BD-A82374B0B289}" type="datetime1">
              <a:rPr lang="nl-NL" smtClean="0"/>
              <a:t>8-4-2022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37918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E584BC79-DC11-4B4D-9F88-DDD3EBEE1A6F}" type="datetime1">
              <a:rPr lang="nl-NL" smtClean="0"/>
              <a:t>8-4-2022</a:t>
            </a:fld>
            <a:endParaRPr lang="en-US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" dirty="0"/>
              <a:t>Klik op pictogram om afbeelding toe te voegen</a:t>
            </a:r>
            <a:endParaRPr 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25CE456B-66D4-4D88-B86C-4508AD5792B2}" type="datetime1">
              <a:rPr lang="nl-NL" smtClean="0"/>
              <a:t>8-4-2022</a:t>
            </a:fld>
            <a:endParaRPr lang="en-US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hthoek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Rechthoek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hthoek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nl" dirty="0"/>
              <a:t>Klik om de titelstijl van het model te bewerken</a:t>
            </a:r>
            <a:endParaRPr lang="en-US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"/>
              <a:t>Klik om de tekststijlen van het model te bewerken</a:t>
            </a:r>
          </a:p>
          <a:p>
            <a:pPr lvl="1" rtl="0"/>
            <a:r>
              <a:rPr lang="nl"/>
              <a:t>Tweede niveau</a:t>
            </a:r>
          </a:p>
          <a:p>
            <a:pPr lvl="2" rtl="0"/>
            <a:r>
              <a:rPr lang="nl"/>
              <a:t>Derde niveau</a:t>
            </a:r>
          </a:p>
          <a:p>
            <a:pPr lvl="3" rtl="0"/>
            <a:r>
              <a:rPr lang="nl"/>
              <a:t>Vierde niveau</a:t>
            </a:r>
          </a:p>
          <a:p>
            <a:pPr lvl="4" rtl="0"/>
            <a:r>
              <a:rPr lang="nl"/>
              <a:t>Vijfde niveau</a:t>
            </a:r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F8DAEB1-1903-4E6C-979A-2E37F8642850}" type="datetime1">
              <a:rPr lang="nl-NL" smtClean="0"/>
              <a:t>8-4-2022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Een close-up van een logo&#10;&#10;Beschrijving automatisch gegenereerd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82" name="Rechthoek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Rechthoek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 rtlCol="0">
            <a:normAutofit/>
          </a:bodyPr>
          <a:lstStyle/>
          <a:p>
            <a:pPr rtl="0"/>
            <a:r>
              <a:rPr lang="nl" sz="4400" dirty="0">
                <a:solidFill>
                  <a:schemeClr val="tx1"/>
                </a:solidFill>
              </a:rPr>
              <a:t>Deutschland</a:t>
            </a:r>
          </a:p>
        </p:txBody>
      </p:sp>
      <p:sp>
        <p:nvSpPr>
          <p:cNvPr id="3" name="Subtitel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 rtlCol="0">
            <a:normAutofit/>
          </a:bodyPr>
          <a:lstStyle/>
          <a:p>
            <a:pPr rtl="0">
              <a:spcAft>
                <a:spcPts val="600"/>
              </a:spcAft>
            </a:pPr>
            <a:r>
              <a:rPr lang="nl" dirty="0">
                <a:solidFill>
                  <a:schemeClr val="tx1"/>
                </a:solidFill>
              </a:rPr>
              <a:t>Höraufgabe</a:t>
            </a: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5621F6-3A0D-4FC0-949C-54447333A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anchor="ctr">
            <a:normAutofit/>
          </a:bodyPr>
          <a:lstStyle/>
          <a:p>
            <a:r>
              <a:rPr lang="nl-NL" dirty="0"/>
              <a:t>Deutschland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BE6153F-29CD-4970-A867-06CC91C3BC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1871 </a:t>
            </a:r>
            <a:r>
              <a:rPr lang="en-US" dirty="0" err="1"/>
              <a:t>ist</a:t>
            </a:r>
            <a:r>
              <a:rPr lang="en-US" dirty="0"/>
              <a:t> Deutschland </a:t>
            </a:r>
            <a:r>
              <a:rPr lang="en-US" dirty="0" err="1"/>
              <a:t>entstanden</a:t>
            </a:r>
            <a:r>
              <a:rPr lang="en-US" dirty="0"/>
              <a:t>.</a:t>
            </a:r>
          </a:p>
          <a:p>
            <a:r>
              <a:rPr lang="en-US" dirty="0"/>
              <a:t>Die </a:t>
            </a:r>
            <a:r>
              <a:rPr lang="en-US" dirty="0" err="1"/>
              <a:t>Farben</a:t>
            </a:r>
            <a:r>
              <a:rPr lang="en-US" dirty="0"/>
              <a:t> der </a:t>
            </a:r>
            <a:r>
              <a:rPr lang="en-US" dirty="0" err="1"/>
              <a:t>Flagge</a:t>
            </a:r>
            <a:r>
              <a:rPr lang="en-US" dirty="0"/>
              <a:t>.</a:t>
            </a:r>
          </a:p>
          <a:p>
            <a:r>
              <a:rPr lang="en-US" dirty="0"/>
              <a:t>1919 </a:t>
            </a:r>
            <a:r>
              <a:rPr lang="en-US" dirty="0" err="1"/>
              <a:t>wurde</a:t>
            </a:r>
            <a:r>
              <a:rPr lang="en-US" dirty="0"/>
              <a:t> Deutschland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Republik</a:t>
            </a:r>
            <a:r>
              <a:rPr lang="en-US" dirty="0"/>
              <a:t>.</a:t>
            </a:r>
          </a:p>
          <a:p>
            <a:r>
              <a:rPr lang="en-US" dirty="0"/>
              <a:t>1933-1945 </a:t>
            </a:r>
            <a:r>
              <a:rPr lang="en-US" dirty="0" err="1"/>
              <a:t>herrschte</a:t>
            </a:r>
            <a:r>
              <a:rPr lang="en-US" dirty="0"/>
              <a:t> der </a:t>
            </a:r>
            <a:r>
              <a:rPr lang="en-US" dirty="0" err="1"/>
              <a:t>Nationalsozialismus</a:t>
            </a:r>
            <a:endParaRPr lang="en-US" dirty="0"/>
          </a:p>
          <a:p>
            <a:r>
              <a:rPr lang="en-US" dirty="0" err="1"/>
              <a:t>Wiederaufbau</a:t>
            </a:r>
            <a:endParaRPr lang="en-US" dirty="0"/>
          </a:p>
          <a:p>
            <a:r>
              <a:rPr lang="en-US" dirty="0" err="1"/>
              <a:t>Geteiltes</a:t>
            </a:r>
            <a:r>
              <a:rPr lang="en-US" dirty="0"/>
              <a:t> Deutschland</a:t>
            </a:r>
          </a:p>
          <a:p>
            <a:r>
              <a:rPr lang="en-US" dirty="0"/>
              <a:t>BRD – DDR</a:t>
            </a:r>
          </a:p>
          <a:p>
            <a:r>
              <a:rPr lang="en-US" dirty="0" err="1"/>
              <a:t>Wiedervereinigung</a:t>
            </a:r>
            <a:endParaRPr lang="en-US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91B27E69-22DF-4AE2-81F4-B4E09A54BCF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18960" y="2103120"/>
            <a:ext cx="3749040" cy="3749040"/>
          </a:xfrm>
          <a:prstGeom prst="rect">
            <a:avLst/>
          </a:prstGeom>
          <a:noFill/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5CCE065-9E88-4F07-AEF8-A10E170C6A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56794" y="6035040"/>
            <a:ext cx="2893045" cy="365760"/>
          </a:xfrm>
        </p:spPr>
        <p:txBody>
          <a:bodyPr anchor="b">
            <a:normAutofit/>
          </a:bodyPr>
          <a:lstStyle/>
          <a:p>
            <a:pPr rtl="0">
              <a:spcAft>
                <a:spcPts val="600"/>
              </a:spcAft>
            </a:pPr>
            <a:fld id="{551AF0A5-5393-407E-B612-7484747D7A4A}" type="datetime1">
              <a:rPr lang="nl-NL" smtClean="0"/>
              <a:pPr rtl="0">
                <a:spcAft>
                  <a:spcPts val="600"/>
                </a:spcAft>
              </a:pPr>
              <a:t>8-4-2022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16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24826C-4593-442F-9BED-A4AC38C0F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Die </a:t>
            </a:r>
            <a:r>
              <a:rPr lang="nl-NL" dirty="0" err="1"/>
              <a:t>Natur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499BAB5-0DB7-4E51-B4EC-927E3A1F1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51AF0A5-5393-407E-B612-7484747D7A4A}" type="datetime1">
              <a:rPr lang="nl-NL" smtClean="0"/>
              <a:t>8-4-2022</a:t>
            </a:fld>
            <a:endParaRPr lang="en-US"/>
          </a:p>
        </p:txBody>
      </p:sp>
      <p:pic>
        <p:nvPicPr>
          <p:cNvPr id="1026" name="Picture 2" descr="Nationalparks in Deutschland: Zwischen Watt und Alpen - manager magazin">
            <a:extLst>
              <a:ext uri="{FF2B5EF4-FFF2-40B4-BE49-F238E27FC236}">
                <a16:creationId xmlns:a16="http://schemas.microsoft.com/office/drawing/2014/main" id="{2D18A60C-79B6-4A8B-B8D8-990B8B5595C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1458" y="228625"/>
            <a:ext cx="2350956" cy="156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ordsee - 16 Tipps für eine Reise an die deutsche Nordseeküste">
            <a:extLst>
              <a:ext uri="{FF2B5EF4-FFF2-40B4-BE49-F238E27FC236}">
                <a16:creationId xmlns:a16="http://schemas.microsoft.com/office/drawing/2014/main" id="{89D4E3D1-B83F-4854-A7D7-95400CF1D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146" y="2014194"/>
            <a:ext cx="5231296" cy="261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1638C080-C832-4115-8459-37ABD97CCE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2097" y="4533610"/>
            <a:ext cx="4030317" cy="2095765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4F9CCC04-1549-4A14-A0C2-6D1F57A00D68}"/>
              </a:ext>
            </a:extLst>
          </p:cNvPr>
          <p:cNvSpPr txBox="1"/>
          <p:nvPr/>
        </p:nvSpPr>
        <p:spPr>
          <a:xfrm>
            <a:off x="576470" y="1938130"/>
            <a:ext cx="39458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Sehr </a:t>
            </a:r>
            <a:r>
              <a:rPr lang="nl-NL" dirty="0" err="1"/>
              <a:t>unterschiedliche</a:t>
            </a:r>
            <a:r>
              <a:rPr lang="nl-NL" dirty="0"/>
              <a:t> </a:t>
            </a:r>
            <a:r>
              <a:rPr lang="nl-NL" dirty="0" err="1"/>
              <a:t>Naturgebiete</a:t>
            </a:r>
            <a:r>
              <a:rPr lang="nl-NL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/>
              <a:t>Gebirge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/>
              <a:t>Seegebiete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/>
              <a:t>Wälder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/>
              <a:t>Längste</a:t>
            </a:r>
            <a:r>
              <a:rPr lang="nl-NL" dirty="0"/>
              <a:t> </a:t>
            </a:r>
            <a:r>
              <a:rPr lang="nl-NL" dirty="0" err="1"/>
              <a:t>Flüsse</a:t>
            </a:r>
            <a:r>
              <a:rPr lang="nl-NL" dirty="0"/>
              <a:t> Europa </a:t>
            </a:r>
            <a:r>
              <a:rPr lang="nl-NL" dirty="0" err="1"/>
              <a:t>strömen</a:t>
            </a:r>
            <a:r>
              <a:rPr lang="nl-NL" dirty="0"/>
              <a:t> </a:t>
            </a:r>
            <a:r>
              <a:rPr lang="nl-NL" dirty="0" err="1"/>
              <a:t>durch</a:t>
            </a:r>
            <a:r>
              <a:rPr lang="nl-NL" dirty="0"/>
              <a:t> Deutschland.</a:t>
            </a:r>
          </a:p>
        </p:txBody>
      </p:sp>
    </p:spTree>
    <p:extLst>
      <p:ext uri="{BB962C8B-B14F-4D97-AF65-F5344CB8AC3E}">
        <p14:creationId xmlns:p14="http://schemas.microsoft.com/office/powerpoint/2010/main" val="24894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AEBC42-7601-49DF-A601-482F0F9C8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Einwohner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D6ED8B9-7334-438E-9358-1D654AF5C6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Meisten</a:t>
            </a:r>
            <a:r>
              <a:rPr lang="nl-NL" dirty="0"/>
              <a:t> </a:t>
            </a:r>
            <a:r>
              <a:rPr lang="nl-NL" dirty="0" err="1"/>
              <a:t>Einwohner</a:t>
            </a:r>
            <a:r>
              <a:rPr lang="nl-NL" dirty="0"/>
              <a:t> Europa</a:t>
            </a:r>
          </a:p>
          <a:p>
            <a:r>
              <a:rPr lang="nl-NL" dirty="0"/>
              <a:t>Die </a:t>
            </a:r>
            <a:r>
              <a:rPr lang="nl-NL" dirty="0" err="1"/>
              <a:t>meisten</a:t>
            </a:r>
            <a:r>
              <a:rPr lang="nl-NL" dirty="0"/>
              <a:t> </a:t>
            </a:r>
            <a:r>
              <a:rPr lang="nl-NL" dirty="0" err="1"/>
              <a:t>sprechen</a:t>
            </a:r>
            <a:r>
              <a:rPr lang="nl-NL" dirty="0"/>
              <a:t> die </a:t>
            </a:r>
            <a:r>
              <a:rPr lang="nl-NL" dirty="0" err="1"/>
              <a:t>deutsche</a:t>
            </a:r>
            <a:r>
              <a:rPr lang="nl-NL" dirty="0"/>
              <a:t> </a:t>
            </a:r>
            <a:r>
              <a:rPr lang="nl-NL" dirty="0" err="1"/>
              <a:t>Sprache</a:t>
            </a:r>
            <a:endParaRPr lang="nl-NL" dirty="0"/>
          </a:p>
          <a:p>
            <a:r>
              <a:rPr lang="nl-NL" dirty="0"/>
              <a:t>Vielen </a:t>
            </a:r>
            <a:r>
              <a:rPr lang="nl-NL" dirty="0" err="1"/>
              <a:t>Deutschen</a:t>
            </a:r>
            <a:r>
              <a:rPr lang="nl-NL" dirty="0"/>
              <a:t> </a:t>
            </a:r>
            <a:r>
              <a:rPr lang="nl-NL" dirty="0" err="1"/>
              <a:t>mit</a:t>
            </a:r>
            <a:r>
              <a:rPr lang="nl-NL" dirty="0"/>
              <a:t> </a:t>
            </a:r>
            <a:r>
              <a:rPr lang="nl-NL" dirty="0" err="1"/>
              <a:t>einem</a:t>
            </a:r>
            <a:r>
              <a:rPr lang="nl-NL" dirty="0"/>
              <a:t> </a:t>
            </a:r>
            <a:r>
              <a:rPr lang="nl-NL" dirty="0" err="1"/>
              <a:t>Migrationshintergrund</a:t>
            </a:r>
            <a:r>
              <a:rPr lang="nl-NL" dirty="0"/>
              <a:t>. </a:t>
            </a:r>
            <a:r>
              <a:rPr lang="nl-NL" dirty="0" err="1"/>
              <a:t>Osteuropa</a:t>
            </a:r>
            <a:r>
              <a:rPr lang="nl-NL" dirty="0"/>
              <a:t> </a:t>
            </a:r>
            <a:r>
              <a:rPr lang="nl-NL" dirty="0" err="1"/>
              <a:t>oder</a:t>
            </a:r>
            <a:r>
              <a:rPr lang="nl-NL" dirty="0"/>
              <a:t> die </a:t>
            </a:r>
            <a:r>
              <a:rPr lang="nl-NL" dirty="0" err="1"/>
              <a:t>Türkei</a:t>
            </a:r>
            <a:endParaRPr lang="nl-NL" dirty="0"/>
          </a:p>
          <a:p>
            <a:endParaRPr lang="nl-NL" dirty="0"/>
          </a:p>
          <a:p>
            <a:r>
              <a:rPr lang="nl-NL" dirty="0"/>
              <a:t>Die </a:t>
            </a:r>
            <a:r>
              <a:rPr lang="nl-NL" dirty="0" err="1"/>
              <a:t>großte</a:t>
            </a:r>
            <a:r>
              <a:rPr lang="nl-NL" dirty="0"/>
              <a:t> </a:t>
            </a:r>
            <a:r>
              <a:rPr lang="nl-NL" dirty="0" err="1"/>
              <a:t>Religionen</a:t>
            </a:r>
            <a:r>
              <a:rPr lang="nl-NL" dirty="0"/>
              <a:t> in Deutschland </a:t>
            </a:r>
            <a:r>
              <a:rPr lang="nl-NL" dirty="0" err="1"/>
              <a:t>sind</a:t>
            </a:r>
            <a:r>
              <a:rPr lang="nl-NL" dirty="0"/>
              <a:t> </a:t>
            </a:r>
            <a:r>
              <a:rPr lang="nl-NL" dirty="0" err="1"/>
              <a:t>Katholismus</a:t>
            </a:r>
            <a:r>
              <a:rPr lang="nl-NL" dirty="0"/>
              <a:t>, </a:t>
            </a:r>
            <a:r>
              <a:rPr lang="nl-NL" dirty="0" err="1"/>
              <a:t>Protestantismus</a:t>
            </a:r>
            <a:r>
              <a:rPr lang="nl-NL" dirty="0"/>
              <a:t> und der Islam.</a:t>
            </a:r>
          </a:p>
          <a:p>
            <a:r>
              <a:rPr lang="nl-NL" dirty="0"/>
              <a:t>Hat </a:t>
            </a:r>
            <a:r>
              <a:rPr lang="nl-NL" dirty="0" err="1"/>
              <a:t>mit</a:t>
            </a:r>
            <a:r>
              <a:rPr lang="nl-NL" dirty="0"/>
              <a:t> der </a:t>
            </a:r>
            <a:r>
              <a:rPr lang="nl-NL" dirty="0" err="1"/>
              <a:t>Geschichte</a:t>
            </a:r>
            <a:r>
              <a:rPr lang="nl-NL" dirty="0"/>
              <a:t> </a:t>
            </a:r>
            <a:r>
              <a:rPr lang="nl-NL" dirty="0" err="1"/>
              <a:t>zu</a:t>
            </a:r>
            <a:r>
              <a:rPr lang="nl-NL" dirty="0"/>
              <a:t> </a:t>
            </a:r>
            <a:r>
              <a:rPr lang="nl-NL" dirty="0" err="1"/>
              <a:t>tun</a:t>
            </a:r>
            <a:r>
              <a:rPr lang="nl-NL" dirty="0"/>
              <a:t>. (Marten Luther und </a:t>
            </a:r>
            <a:r>
              <a:rPr lang="nl-NL" dirty="0" err="1"/>
              <a:t>Arbeitsmirgranten</a:t>
            </a:r>
            <a:r>
              <a:rPr lang="nl-NL" dirty="0"/>
              <a:t>)</a:t>
            </a:r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E1A8AC4-E53E-4C6A-99D7-45E864DE0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51AF0A5-5393-407E-B612-7484747D7A4A}" type="datetime1">
              <a:rPr lang="nl-NL" smtClean="0"/>
              <a:t>8-4-2022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45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C693E1-65D8-42D3-9C4E-6617EF840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Wofür</a:t>
            </a:r>
            <a:r>
              <a:rPr lang="nl-NL" dirty="0"/>
              <a:t> </a:t>
            </a:r>
            <a:r>
              <a:rPr lang="nl-NL" dirty="0" err="1"/>
              <a:t>ist</a:t>
            </a:r>
            <a:r>
              <a:rPr lang="nl-NL" dirty="0"/>
              <a:t> Deutschland </a:t>
            </a:r>
            <a:r>
              <a:rPr lang="nl-NL" dirty="0" err="1"/>
              <a:t>bekannt</a:t>
            </a:r>
            <a:r>
              <a:rPr lang="nl-NL" dirty="0"/>
              <a:t>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F1BD07D-D588-4980-B214-6899FE7FE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Wurst</a:t>
            </a:r>
            <a:r>
              <a:rPr lang="nl-NL" dirty="0"/>
              <a:t> und Bier? </a:t>
            </a:r>
          </a:p>
          <a:p>
            <a:r>
              <a:rPr lang="nl-NL" dirty="0" err="1"/>
              <a:t>Lederhosen</a:t>
            </a:r>
            <a:r>
              <a:rPr lang="nl-NL" dirty="0"/>
              <a:t> und </a:t>
            </a:r>
            <a:r>
              <a:rPr lang="nl-NL" dirty="0" err="1"/>
              <a:t>Dirndl</a:t>
            </a:r>
            <a:r>
              <a:rPr lang="nl-NL" dirty="0"/>
              <a:t>?</a:t>
            </a:r>
          </a:p>
          <a:p>
            <a:r>
              <a:rPr lang="nl-NL" dirty="0" err="1"/>
              <a:t>Einige</a:t>
            </a:r>
            <a:r>
              <a:rPr lang="nl-NL" dirty="0"/>
              <a:t> wichtige Personen (Albert Einstein, Karl Lagerfeld, </a:t>
            </a:r>
            <a:r>
              <a:rPr lang="nl-NL" dirty="0" err="1"/>
              <a:t>usw</a:t>
            </a:r>
            <a:r>
              <a:rPr lang="nl-NL" dirty="0"/>
              <a:t>.)</a:t>
            </a:r>
          </a:p>
          <a:p>
            <a:r>
              <a:rPr lang="nl-NL" dirty="0"/>
              <a:t>Viele Automarken. </a:t>
            </a:r>
          </a:p>
          <a:p>
            <a:r>
              <a:rPr lang="nl-NL" dirty="0" err="1"/>
              <a:t>Mittagsessen</a:t>
            </a:r>
            <a:r>
              <a:rPr lang="nl-NL" dirty="0"/>
              <a:t>.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D682703-DCF6-4A6A-835E-81F88587F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51AF0A5-5393-407E-B612-7484747D7A4A}" type="datetime1">
              <a:rPr lang="nl-NL" smtClean="0"/>
              <a:t>8-4-2022</a:t>
            </a:fld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AE88F03-3577-4AB5-A0EA-47DAA0AD2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4640" y="3513114"/>
            <a:ext cx="3855209" cy="2887686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36EA8156-25A6-4A6B-97D9-1F1BB79F5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4579" y="182148"/>
            <a:ext cx="2173261" cy="324685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44261478-A258-4DD7-87A2-53950C4936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160" y="4124960"/>
            <a:ext cx="3291840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59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719_TF78438558" id="{5D860BCF-E933-4921-9607-DF8320786C70}" vid="{37989AE5-D40C-4D36-A9F1-4057D19A04A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{F55A9A88-7C72-4495-9D66-D756C21A5808}tf78438558_win32</Template>
  <TotalTime>56</TotalTime>
  <Words>126</Words>
  <Application>Microsoft Office PowerPoint</Application>
  <PresentationFormat>Breedbeeld</PresentationFormat>
  <Paragraphs>34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0" baseType="lpstr">
      <vt:lpstr>Arial</vt:lpstr>
      <vt:lpstr>Calibri</vt:lpstr>
      <vt:lpstr>Century Gothic</vt:lpstr>
      <vt:lpstr>Garamond</vt:lpstr>
      <vt:lpstr>SavonVTI</vt:lpstr>
      <vt:lpstr>Deutschland</vt:lpstr>
      <vt:lpstr>Deutschland</vt:lpstr>
      <vt:lpstr>Die Natur</vt:lpstr>
      <vt:lpstr>Einwohner</vt:lpstr>
      <vt:lpstr>Wofür ist Deutschland bekannt?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Deutschland</dc:title>
  <dc:creator>Sjors Meeuws</dc:creator>
  <cp:lastModifiedBy>Sjors Meeuws</cp:lastModifiedBy>
  <cp:revision>1</cp:revision>
  <dcterms:created xsi:type="dcterms:W3CDTF">2022-04-04T06:16:55Z</dcterms:created>
  <dcterms:modified xsi:type="dcterms:W3CDTF">2022-04-08T06:28:18Z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15030db-5b96-4a80-bef5-9bbf300e0d2e_Enabled">
    <vt:lpwstr>true</vt:lpwstr>
  </property>
  <property fmtid="{D5CDD505-2E9C-101B-9397-08002B2CF9AE}" pid="3" name="MSIP_Label_415030db-5b96-4a80-bef5-9bbf300e0d2e_SetDate">
    <vt:lpwstr>2022-04-04T06:16:56Z</vt:lpwstr>
  </property>
  <property fmtid="{D5CDD505-2E9C-101B-9397-08002B2CF9AE}" pid="4" name="MSIP_Label_415030db-5b96-4a80-bef5-9bbf300e0d2e_Method">
    <vt:lpwstr>Standard</vt:lpwstr>
  </property>
  <property fmtid="{D5CDD505-2E9C-101B-9397-08002B2CF9AE}" pid="5" name="MSIP_Label_415030db-5b96-4a80-bef5-9bbf300e0d2e_Name">
    <vt:lpwstr>General</vt:lpwstr>
  </property>
  <property fmtid="{D5CDD505-2E9C-101B-9397-08002B2CF9AE}" pid="6" name="MSIP_Label_415030db-5b96-4a80-bef5-9bbf300e0d2e_SiteId">
    <vt:lpwstr>9e9002aa-e50e-44b8-bb7a-021d21198024</vt:lpwstr>
  </property>
  <property fmtid="{D5CDD505-2E9C-101B-9397-08002B2CF9AE}" pid="7" name="MSIP_Label_415030db-5b96-4a80-bef5-9bbf300e0d2e_ActionId">
    <vt:lpwstr>c27fdd37-7157-4a54-aaba-7cea7b9bc1c3</vt:lpwstr>
  </property>
  <property fmtid="{D5CDD505-2E9C-101B-9397-08002B2CF9AE}" pid="8" name="MSIP_Label_415030db-5b96-4a80-bef5-9bbf300e0d2e_ContentBits">
    <vt:lpwstr>0</vt:lpwstr>
  </property>
</Properties>
</file>