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5A8249-7106-43EB-83D8-661BC73FCC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1B5F011-FA9D-47B3-9E21-B705FA2466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3BAFAFB-8D41-4CD9-8EF5-97F36371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4AD18-1F0D-476F-A1EC-C7ED1A7E1ABF}" type="datetimeFigureOut">
              <a:rPr lang="nl-NL" smtClean="0"/>
              <a:t>7-4-2022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3A27095-366C-477F-9996-2213C5C8B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E6BCA3-D07F-4E5E-847D-CBF903CA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6CD1F-7937-435C-8075-E0D20AFA3F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5642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7E39EE-828C-411D-87CB-E95FD3A33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CA84686-947C-4A02-BD07-1F57023AC0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7CA20D1-1ED6-40EF-A450-310317FFE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4AD18-1F0D-476F-A1EC-C7ED1A7E1ABF}" type="datetimeFigureOut">
              <a:rPr lang="nl-NL" smtClean="0"/>
              <a:t>7-4-2022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432EB68-B49E-41CA-ADCF-26C1DD2B3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379E6F5-70CF-446D-BC8F-4918883E7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6CD1F-7937-435C-8075-E0D20AFA3F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490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15E32633-8689-4817-9853-A589503003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6075B5C-5AB5-4017-9A3B-BBBD5188D1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B3FD6F8-543B-425D-89F2-81C06981A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4AD18-1F0D-476F-A1EC-C7ED1A7E1ABF}" type="datetimeFigureOut">
              <a:rPr lang="nl-NL" smtClean="0"/>
              <a:t>7-4-2022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3783A55-78BC-443A-9622-FC1286726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D57E21C-75F1-4312-923E-CF22D5AF2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6CD1F-7937-435C-8075-E0D20AFA3F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8726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25EA8B-F42A-4503-B59F-5E270E42A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128059F-E23F-40AC-90A2-3903450318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B4B26EF-6287-408F-93B3-CF4BA4177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4AD18-1F0D-476F-A1EC-C7ED1A7E1ABF}" type="datetimeFigureOut">
              <a:rPr lang="nl-NL" smtClean="0"/>
              <a:t>7-4-2022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DB1DB43-25DF-4D23-9426-3348A0FED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42FAEAB-C365-4EF4-9489-D876FA67B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6CD1F-7937-435C-8075-E0D20AFA3F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5389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4F6ACD-3039-4BB1-BDC5-49D21C10D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B8FB8FC-DBBB-4BB1-AEC2-60C330218F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527CFB2-5E3C-477C-98CD-77A61ED19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4AD18-1F0D-476F-A1EC-C7ED1A7E1ABF}" type="datetimeFigureOut">
              <a:rPr lang="nl-NL" smtClean="0"/>
              <a:t>7-4-2022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F196408-3170-4EF9-81BD-F1F6612C7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15CE125-4127-457F-BDE9-FF3B95AC5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6CD1F-7937-435C-8075-E0D20AFA3F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3953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D7D5CB-B7A3-460D-BE72-C65D73F3E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AE3EDBD-6316-47FE-951F-EBD9CD7243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03F4F17-BF03-437A-8690-F7CAF827A8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5F1EE5C-B3A4-4ACB-BA9D-E2B8A6CD4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4AD18-1F0D-476F-A1EC-C7ED1A7E1ABF}" type="datetimeFigureOut">
              <a:rPr lang="nl-NL" smtClean="0"/>
              <a:t>7-4-2022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FD1D905-FCC1-470F-BF14-3777156AF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E34F031-990B-42D2-BCD8-040735957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6CD1F-7937-435C-8075-E0D20AFA3F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6286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B605A0-6CDE-4874-89FB-4C6F65247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D8F979F-2728-42F4-80BC-0F14D2568D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3B6B2FA-F9BF-41FD-A903-EDA7325689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561C79E-1541-4C57-82B6-EA01AEA06F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EC514C6-2B4A-4007-BF6B-3BFA8B26C4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B9A10209-12AF-4B3F-977C-510CFFD6A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4AD18-1F0D-476F-A1EC-C7ED1A7E1ABF}" type="datetimeFigureOut">
              <a:rPr lang="nl-NL" smtClean="0"/>
              <a:t>7-4-2022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A32F7BD-597B-46C3-99C5-36C530C31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7F1EAE14-103D-44C7-B694-14555050F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6CD1F-7937-435C-8075-E0D20AFA3F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30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22B085-1961-4061-84F7-1F94433CD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F8804FA4-C8CB-4379-8D9F-470BA9416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4AD18-1F0D-476F-A1EC-C7ED1A7E1ABF}" type="datetimeFigureOut">
              <a:rPr lang="nl-NL" smtClean="0"/>
              <a:t>7-4-2022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D6FD250-6CAB-470C-A710-5B2C04B4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FD3A60E-0300-430E-B622-E0275C221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6CD1F-7937-435C-8075-E0D20AFA3F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2980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58EFFEF-7CAE-4215-BA0C-A95C85239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4AD18-1F0D-476F-A1EC-C7ED1A7E1ABF}" type="datetimeFigureOut">
              <a:rPr lang="nl-NL" smtClean="0"/>
              <a:t>7-4-2022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47204F7-C03B-4EF7-AA77-029F17310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86882A6-B6B7-46AB-AEF9-5ACDD4911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6CD1F-7937-435C-8075-E0D20AFA3F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1080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B2DC8B-CB39-4D27-8CF5-5A43BF810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F44B23B-45A4-4AF1-8892-517A615EDE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F23F7BC-CB62-47CA-A364-6F8A6934ED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BCD979E-37A3-4E56-BE45-9B328167D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4AD18-1F0D-476F-A1EC-C7ED1A7E1ABF}" type="datetimeFigureOut">
              <a:rPr lang="nl-NL" smtClean="0"/>
              <a:t>7-4-2022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6534833-9DE6-4DFB-B41D-BC621404E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16D2EE2-19BE-4825-AAD9-0FA0FE8C2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6CD1F-7937-435C-8075-E0D20AFA3F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4823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0EC163-9768-4419-AFA4-AEBD54312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CF213CF-8644-4542-8928-E7FEA7F3AD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FD0F2A0-CB87-493F-90CA-11DA69C408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A58588F-21C7-4701-A1F5-6207C456B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4AD18-1F0D-476F-A1EC-C7ED1A7E1ABF}" type="datetimeFigureOut">
              <a:rPr lang="nl-NL" smtClean="0"/>
              <a:t>7-4-2022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269B1FA-46EC-4FCD-911E-4CE36BB80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06C6C8C-158A-4281-9C7B-3A30E968B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6CD1F-7937-435C-8075-E0D20AFA3F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7889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5D285B1F-3A9C-4222-8EB0-D8ACA6B4D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28A6720-02B9-4A7A-B0BD-02A2F0528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19FBB5B-32E8-4F9B-AD31-128190DDA1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C4AD18-1F0D-476F-A1EC-C7ED1A7E1ABF}" type="datetimeFigureOut">
              <a:rPr lang="nl-NL" smtClean="0"/>
              <a:t>7-4-2022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0B72A7E-39C1-4B2B-AB3B-111AAF952D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AAC42B7-5042-45A8-86EB-CE11116F2A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6CD1F-7937-435C-8075-E0D20AFA3F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0836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 descr="Afbeelding met lucht, koe, zoogdier, kijken&#10;&#10;Automatisch gegenereerde beschrijving">
            <a:extLst>
              <a:ext uri="{FF2B5EF4-FFF2-40B4-BE49-F238E27FC236}">
                <a16:creationId xmlns:a16="http://schemas.microsoft.com/office/drawing/2014/main" id="{B3E97F63-061B-4CB4-BAF8-9A7F08FEC8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997911A-CBB5-4574-948F-8748D06CC0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nl-NL">
                <a:solidFill>
                  <a:srgbClr val="FFFFFF"/>
                </a:solidFill>
              </a:rPr>
              <a:t>Koeien rassen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5BD3A90-3C94-486F-BC51-40F2AF79DB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nl-NL" sz="1100" dirty="0">
                <a:solidFill>
                  <a:srgbClr val="FFFFFF"/>
                </a:solidFill>
              </a:rPr>
              <a:t>Manon</a:t>
            </a:r>
            <a:br>
              <a:rPr lang="nl-NL" sz="1100" dirty="0">
                <a:solidFill>
                  <a:srgbClr val="FFFFFF"/>
                </a:solidFill>
              </a:rPr>
            </a:br>
            <a:r>
              <a:rPr lang="nl-NL" sz="1100" dirty="0">
                <a:solidFill>
                  <a:srgbClr val="FFFFFF"/>
                </a:solidFill>
              </a:rPr>
              <a:t>Natascha</a:t>
            </a:r>
            <a:br>
              <a:rPr lang="nl-NL" sz="1100" dirty="0">
                <a:solidFill>
                  <a:srgbClr val="FFFFFF"/>
                </a:solidFill>
              </a:rPr>
            </a:br>
            <a:r>
              <a:rPr lang="nl-NL" sz="1100" dirty="0">
                <a:solidFill>
                  <a:srgbClr val="FFFFFF"/>
                </a:solidFill>
              </a:rPr>
              <a:t>&amp;</a:t>
            </a:r>
            <a:br>
              <a:rPr lang="nl-NL" sz="1100" dirty="0">
                <a:solidFill>
                  <a:srgbClr val="FFFFFF"/>
                </a:solidFill>
              </a:rPr>
            </a:br>
            <a:r>
              <a:rPr lang="nl-NL" sz="1100" dirty="0">
                <a:solidFill>
                  <a:srgbClr val="FFFFFF"/>
                </a:solidFill>
              </a:rPr>
              <a:t>Cheryl</a:t>
            </a:r>
          </a:p>
        </p:txBody>
      </p:sp>
    </p:spTree>
    <p:extLst>
      <p:ext uri="{BB962C8B-B14F-4D97-AF65-F5344CB8AC3E}">
        <p14:creationId xmlns:p14="http://schemas.microsoft.com/office/powerpoint/2010/main" val="39852532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9E764E2-477C-4FD5-90E8-6AEBC0CDD8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200"/>
              <a:t>Voordeel: Goed voor melk en vlees.</a:t>
            </a:r>
          </a:p>
          <a:p>
            <a:endParaRPr lang="nl-NL" sz="2200"/>
          </a:p>
          <a:p>
            <a:pPr marL="0" indent="0">
              <a:buNone/>
            </a:pPr>
            <a:r>
              <a:rPr lang="nl-NL" sz="2200"/>
              <a:t> </a:t>
            </a:r>
          </a:p>
          <a:p>
            <a:pPr marL="0" indent="0">
              <a:buNone/>
            </a:pPr>
            <a:r>
              <a:rPr lang="nl-NL" sz="2200"/>
              <a:t>Nadeel: Laten minder makkelijk melk schieten.</a:t>
            </a:r>
          </a:p>
        </p:txBody>
      </p:sp>
      <p:pic>
        <p:nvPicPr>
          <p:cNvPr id="4" name="Afbeelding 3" descr="Afbeelding met gras, koe, lucht, buiten&#10;&#10;Automatisch gegenereerde beschrijving">
            <a:extLst>
              <a:ext uri="{FF2B5EF4-FFF2-40B4-BE49-F238E27FC236}">
                <a16:creationId xmlns:a16="http://schemas.microsoft.com/office/drawing/2014/main" id="{00340A59-9560-453F-BE11-45C3E07AC0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6" r="9521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373248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ijdelijke aanduiding voor inhoud 4" descr="Afbeelding met zoogdier, bruin, sluiten&#10;&#10;Automatisch gegenereerde beschrijving">
            <a:extLst>
              <a:ext uri="{FF2B5EF4-FFF2-40B4-BE49-F238E27FC236}">
                <a16:creationId xmlns:a16="http://schemas.microsoft.com/office/drawing/2014/main" id="{1F4F4FF0-56D0-4B71-8774-B742D5E774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9" r="15754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B87627B-3679-4599-B769-46E6E5ED6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3962400"/>
            <a:ext cx="5505814" cy="169040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Friese Roodbont</a:t>
            </a:r>
          </a:p>
        </p:txBody>
      </p:sp>
      <p:pic>
        <p:nvPicPr>
          <p:cNvPr id="9" name="Afbeelding 8" descr="Afbeelding met gras, koe, veld, buiten&#10;&#10;Automatisch gegenereerde beschrijving">
            <a:extLst>
              <a:ext uri="{FF2B5EF4-FFF2-40B4-BE49-F238E27FC236}">
                <a16:creationId xmlns:a16="http://schemas.microsoft.com/office/drawing/2014/main" id="{26B2CDDA-4A3F-45B2-8171-A52238101B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3" r="6826" b="3"/>
          <a:stretch/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58404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D5F4EEA-F751-4130-B8E2-1CD24472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nl-NL" sz="5000"/>
              <a:t>Kenmerken Friese Roodbont</a:t>
            </a:r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95685C8-9B31-4C58-8177-907EF58F8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nl-NL" sz="1900"/>
              <a:t>Veel rood en wit</a:t>
            </a:r>
          </a:p>
          <a:p>
            <a:r>
              <a:rPr lang="nl-NL" sz="1900"/>
              <a:t>Mooie vormen in het lijf</a:t>
            </a:r>
          </a:p>
          <a:p>
            <a:r>
              <a:rPr lang="nl-NL" sz="1900"/>
              <a:t>100 jaar geleden dreigde ze uit te sterven omdat men dacht dat ze ongewenste varianten waren van de zwartbonte ouders.</a:t>
            </a:r>
          </a:p>
          <a:p>
            <a:r>
              <a:rPr lang="nl-NL" sz="1900"/>
              <a:t>Komt oorspronkelijk uit Friesland</a:t>
            </a:r>
          </a:p>
          <a:p>
            <a:r>
              <a:rPr lang="nl-NL" sz="1900"/>
              <a:t>Gewicht circa 600 kg</a:t>
            </a:r>
          </a:p>
          <a:p>
            <a:r>
              <a:rPr lang="nl-NL" sz="1900"/>
              <a:t>Schofthoogte tussen de 130 en 145 cm</a:t>
            </a:r>
          </a:p>
        </p:txBody>
      </p:sp>
      <p:pic>
        <p:nvPicPr>
          <p:cNvPr id="9" name="Afbeelding 8" descr="Afbeelding met koe, gras, lucht, veld&#10;&#10;Automatisch gegenereerde beschrijving">
            <a:extLst>
              <a:ext uri="{FF2B5EF4-FFF2-40B4-BE49-F238E27FC236}">
                <a16:creationId xmlns:a16="http://schemas.microsoft.com/office/drawing/2014/main" id="{096C430B-0C1F-4883-8A9E-32E142DAAE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1" r="16717" b="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998991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C148FFF-BD14-4D52-B0C8-9D5BB9093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200"/>
              <a:t>Voordelen: Vlees is van goede kwaliteit.</a:t>
            </a:r>
          </a:p>
          <a:p>
            <a:pPr marL="0" indent="0">
              <a:buNone/>
            </a:pPr>
            <a:endParaRPr lang="nl-NL" sz="2200"/>
          </a:p>
          <a:p>
            <a:pPr marL="0" indent="0">
              <a:buNone/>
            </a:pPr>
            <a:endParaRPr lang="nl-NL" sz="2200"/>
          </a:p>
          <a:p>
            <a:pPr marL="0" indent="0">
              <a:buNone/>
            </a:pPr>
            <a:r>
              <a:rPr lang="nl-NL" sz="2200"/>
              <a:t>Nadelen: Is zeldzaam.</a:t>
            </a:r>
          </a:p>
        </p:txBody>
      </p:sp>
      <p:pic>
        <p:nvPicPr>
          <p:cNvPr id="7" name="Afbeelding 6" descr="Afbeelding met gras, koe, buiten, zoogdier&#10;&#10;Automatisch gegenereerde beschrijving">
            <a:extLst>
              <a:ext uri="{FF2B5EF4-FFF2-40B4-BE49-F238E27FC236}">
                <a16:creationId xmlns:a16="http://schemas.microsoft.com/office/drawing/2014/main" id="{0BBF1E12-765D-470F-ABB3-AF172664CA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0" r="-1" b="1967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13348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ijdelijke aanduiding voor inhoud 4" descr="Afbeelding met gras, buiten, zoogdier, bruin&#10;&#10;Automatisch gegenereerde beschrijving">
            <a:extLst>
              <a:ext uri="{FF2B5EF4-FFF2-40B4-BE49-F238E27FC236}">
                <a16:creationId xmlns:a16="http://schemas.microsoft.com/office/drawing/2014/main" id="{A23021AF-F306-438A-8331-9F6B14A6A8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9" r="8571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94E3150-0524-4FB5-AA35-E6817FD0C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3962400"/>
            <a:ext cx="5505814" cy="169040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Jersey</a:t>
            </a:r>
          </a:p>
        </p:txBody>
      </p:sp>
      <p:pic>
        <p:nvPicPr>
          <p:cNvPr id="7" name="Afbeelding 6" descr="Afbeelding met gras, koe, buiten, lucht&#10;&#10;Automatisch gegenereerde beschrijving">
            <a:extLst>
              <a:ext uri="{FF2B5EF4-FFF2-40B4-BE49-F238E27FC236}">
                <a16:creationId xmlns:a16="http://schemas.microsoft.com/office/drawing/2014/main" id="{C64CC606-1533-4127-B2DF-B84BBF7573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9" r="12790" b="3"/>
          <a:stretch/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36317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EEF00B-C16C-4AFD-8714-E46719293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nl-NL" dirty="0"/>
              <a:t>Kenmerken Jersey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794F5FE-1643-44B9-9B82-5857E7F4F1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r>
              <a:rPr lang="nl-NL" sz="1800" dirty="0"/>
              <a:t>Engels ras</a:t>
            </a:r>
          </a:p>
          <a:p>
            <a:r>
              <a:rPr lang="nl-NL" sz="1800" dirty="0"/>
              <a:t>Bruine koe, bruine grote ogen</a:t>
            </a:r>
          </a:p>
          <a:p>
            <a:r>
              <a:rPr lang="nl-NL" sz="1800" dirty="0"/>
              <a:t>Kleine koe</a:t>
            </a:r>
          </a:p>
          <a:p>
            <a:r>
              <a:rPr lang="nl-NL" sz="1800" dirty="0"/>
              <a:t>Geschikt biologisch landbouw</a:t>
            </a:r>
          </a:p>
          <a:p>
            <a:r>
              <a:rPr lang="nl-NL" sz="1800" dirty="0"/>
              <a:t>Hoger vetgehalte (gele kleur)</a:t>
            </a:r>
          </a:p>
          <a:p>
            <a:r>
              <a:rPr lang="nl-NL" sz="1800" dirty="0"/>
              <a:t>Schoft hoogte 120-127 cm</a:t>
            </a:r>
          </a:p>
          <a:p>
            <a:endParaRPr lang="nl-NL" sz="1800" dirty="0"/>
          </a:p>
          <a:p>
            <a:endParaRPr lang="nl-NL" sz="1800" dirty="0"/>
          </a:p>
          <a:p>
            <a:endParaRPr lang="nl-NL" sz="1800" dirty="0"/>
          </a:p>
        </p:txBody>
      </p:sp>
      <p:pic>
        <p:nvPicPr>
          <p:cNvPr id="5" name="Afbeelding 4" descr="Afbeelding met gras, koe, buiten, veld&#10;&#10;Automatisch gegenereerde beschrijving">
            <a:extLst>
              <a:ext uri="{FF2B5EF4-FFF2-40B4-BE49-F238E27FC236}">
                <a16:creationId xmlns:a16="http://schemas.microsoft.com/office/drawing/2014/main" id="{3A8908B1-471F-4C7B-AD06-5FF014B04B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5" r="1" b="18955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55745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36CAB16-A88D-4E6D-AC7A-A72079765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200"/>
              <a:t>Voordeel: Je mag meer koeien houden van dit ras op je bedrijf, doordat er minder fosfaatrechten zijn.</a:t>
            </a:r>
          </a:p>
          <a:p>
            <a:pPr marL="0" indent="0">
              <a:buNone/>
            </a:pPr>
            <a:endParaRPr lang="nl-NL" sz="2200"/>
          </a:p>
          <a:p>
            <a:pPr marL="0" indent="0">
              <a:buNone/>
            </a:pPr>
            <a:r>
              <a:rPr lang="nl-NL" sz="2200"/>
              <a:t>Nadeel: Ze leveren minder op omdat ze klein zijn als ze naar het slachthuis gaan.</a:t>
            </a:r>
          </a:p>
        </p:txBody>
      </p:sp>
      <p:pic>
        <p:nvPicPr>
          <p:cNvPr id="5" name="Afbeelding 4" descr="Afbeelding met gras, koe, buiten, veld&#10;&#10;Automatisch gegenereerde beschrijving">
            <a:extLst>
              <a:ext uri="{FF2B5EF4-FFF2-40B4-BE49-F238E27FC236}">
                <a16:creationId xmlns:a16="http://schemas.microsoft.com/office/drawing/2014/main" id="{30FA559F-1D31-446B-AE40-8A521C629A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" r="28270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15572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 descr="Afbeelding met gras, buiten, veld, koe&#10;&#10;Automatisch gegenereerde beschrijving">
            <a:extLst>
              <a:ext uri="{FF2B5EF4-FFF2-40B4-BE49-F238E27FC236}">
                <a16:creationId xmlns:a16="http://schemas.microsoft.com/office/drawing/2014/main" id="{2B68853A-67BB-4804-B212-581EAB3032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603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5C8C266-ACCC-4D5B-8716-E505A7C7F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3962400"/>
            <a:ext cx="5505814" cy="169040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Blonde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D’aquitaine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Tijdelijke aanduiding voor inhoud 4" descr="Afbeelding met gras, buiten, koe, zoogdier&#10;&#10;Automatisch gegenereerde beschrijving">
            <a:extLst>
              <a:ext uri="{FF2B5EF4-FFF2-40B4-BE49-F238E27FC236}">
                <a16:creationId xmlns:a16="http://schemas.microsoft.com/office/drawing/2014/main" id="{4600E5E7-6396-4A16-8A78-F81F3B613A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" r="20602" b="3"/>
          <a:stretch/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39710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0EB0D4-A350-43B4-917B-667DA0F70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nl-NL" dirty="0"/>
              <a:t>Kenmerken </a:t>
            </a:r>
            <a:r>
              <a:rPr lang="en-US" kern="1200">
                <a:latin typeface="+mj-lt"/>
                <a:ea typeface="+mj-ea"/>
                <a:cs typeface="+mj-cs"/>
              </a:rPr>
              <a:t>Blonde </a:t>
            </a:r>
            <a:r>
              <a:rPr lang="en-US" kern="1200" err="1">
                <a:latin typeface="+mj-lt"/>
                <a:ea typeface="+mj-ea"/>
                <a:cs typeface="+mj-cs"/>
              </a:rPr>
              <a:t>D’aquitaine</a:t>
            </a:r>
            <a:endParaRPr lang="nl-NL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4FCDF35-584C-462A-832F-64DE0D3B1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r>
              <a:rPr lang="nl-NL" sz="1800" dirty="0"/>
              <a:t>Tarwe kleurige koe</a:t>
            </a:r>
          </a:p>
          <a:p>
            <a:r>
              <a:rPr lang="nl-NL" sz="1800" dirty="0"/>
              <a:t>Lange hoorns</a:t>
            </a:r>
          </a:p>
          <a:p>
            <a:r>
              <a:rPr lang="nl-NL" sz="1800" dirty="0"/>
              <a:t>Zijn lang en elegant</a:t>
            </a:r>
          </a:p>
          <a:p>
            <a:r>
              <a:rPr lang="nl-NL" sz="1800" dirty="0"/>
              <a:t>Zachte huid</a:t>
            </a:r>
          </a:p>
          <a:p>
            <a:r>
              <a:rPr lang="nl-NL" sz="1800" dirty="0"/>
              <a:t>Robuuste statige dieren</a:t>
            </a:r>
          </a:p>
          <a:p>
            <a:r>
              <a:rPr lang="nl-NL" sz="1800" dirty="0"/>
              <a:t>Rustig karakter</a:t>
            </a:r>
          </a:p>
          <a:p>
            <a:r>
              <a:rPr lang="nl-NL" sz="1800" dirty="0"/>
              <a:t>Staat bekend om zijn hoge groei snelheid</a:t>
            </a:r>
          </a:p>
          <a:p>
            <a:r>
              <a:rPr lang="nl-NL" sz="1800" dirty="0"/>
              <a:t>3 basisrassen samengevoegd</a:t>
            </a:r>
          </a:p>
          <a:p>
            <a:r>
              <a:rPr lang="nl-NL" sz="1800" dirty="0"/>
              <a:t>Schofthoogte circa 160 cm</a:t>
            </a:r>
          </a:p>
          <a:p>
            <a:endParaRPr lang="nl-NL" sz="1800" dirty="0"/>
          </a:p>
        </p:txBody>
      </p:sp>
      <p:pic>
        <p:nvPicPr>
          <p:cNvPr id="5" name="Afbeelding 4" descr="Afbeelding met gras, koe, buiten, veld&#10;&#10;Automatisch gegenereerde beschrijving">
            <a:extLst>
              <a:ext uri="{FF2B5EF4-FFF2-40B4-BE49-F238E27FC236}">
                <a16:creationId xmlns:a16="http://schemas.microsoft.com/office/drawing/2014/main" id="{4036CB51-18FA-4079-971F-621C10A13B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1" r="20541" b="-1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38242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434F3D4-0FCF-45FB-BB07-1F7489170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200" dirty="0"/>
              <a:t>Voordeel: grote, lange dieren met zeer ruime bekkens, dit geeft vlotte geboortes.</a:t>
            </a:r>
          </a:p>
          <a:p>
            <a:pPr marL="0" indent="0">
              <a:buNone/>
            </a:pPr>
            <a:endParaRPr lang="nl-NL" sz="2200" dirty="0"/>
          </a:p>
          <a:p>
            <a:pPr marL="0" indent="0">
              <a:buNone/>
            </a:pPr>
            <a:r>
              <a:rPr lang="nl-NL" sz="2200" dirty="0"/>
              <a:t>Nadeel: Het ras is immers traditioneel gevestigd in gebieden met ge- mengde landbouwactiviteiten, met name akkerbouw en veeteelt</a:t>
            </a:r>
          </a:p>
        </p:txBody>
      </p:sp>
      <p:pic>
        <p:nvPicPr>
          <p:cNvPr id="5" name="Afbeelding 4" descr="Afbeelding met koe, gras, buiten, veld&#10;&#10;Automatisch gegenereerde beschrijving">
            <a:extLst>
              <a:ext uri="{FF2B5EF4-FFF2-40B4-BE49-F238E27FC236}">
                <a16:creationId xmlns:a16="http://schemas.microsoft.com/office/drawing/2014/main" id="{3BC6DADC-DCB7-45D4-A4D0-2984ACC34F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8" r="14059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89269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 descr="Afbeelding met koe, gras, buiten, staand&#10;&#10;Automatisch gegenereerde beschrijving">
            <a:extLst>
              <a:ext uri="{FF2B5EF4-FFF2-40B4-BE49-F238E27FC236}">
                <a16:creationId xmlns:a16="http://schemas.microsoft.com/office/drawing/2014/main" id="{E8EC4EBB-140F-40A3-A3C7-5AB4B8A0FF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" r="2" b="8607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A698AF-E37B-4425-A9F3-3E05DC7D3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3962400"/>
            <a:ext cx="5505814" cy="169040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Montbéliarde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Tijdelijke aanduiding voor inhoud 4" descr="Afbeelding met gras, koe, buiten, veld&#10;&#10;Automatisch gegenereerde beschrijving">
            <a:extLst>
              <a:ext uri="{FF2B5EF4-FFF2-40B4-BE49-F238E27FC236}">
                <a16:creationId xmlns:a16="http://schemas.microsoft.com/office/drawing/2014/main" id="{B4AAF92A-FF11-4328-B55A-2AA2FD1B57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7" r="1756" b="-3"/>
          <a:stretch/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162987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10253A5-DBBF-4B18-BBCF-95A4EC203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nl-NL" sz="5400"/>
              <a:t>Kenmerken </a:t>
            </a:r>
            <a:r>
              <a:rPr lang="en-US" sz="5400" kern="1200">
                <a:latin typeface="+mj-lt"/>
                <a:ea typeface="+mj-ea"/>
                <a:cs typeface="+mj-cs"/>
              </a:rPr>
              <a:t>Montbéliarde</a:t>
            </a:r>
            <a:r>
              <a:rPr lang="nl-NL" sz="5400"/>
              <a:t> </a:t>
            </a:r>
          </a:p>
        </p:txBody>
      </p:sp>
      <p:sp>
        <p:nvSpPr>
          <p:cNvPr id="2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34C9AE8-DDEF-4536-986B-9DAF6113C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nl-NL" sz="1900"/>
              <a:t>Donkerrood met wit en witte kop</a:t>
            </a:r>
          </a:p>
          <a:p>
            <a:r>
              <a:rPr lang="nl-NL" sz="1900"/>
              <a:t>Stevige vormen, sterke poten</a:t>
            </a:r>
          </a:p>
          <a:p>
            <a:r>
              <a:rPr lang="nl-NL" sz="1900"/>
              <a:t>Goede melk productie</a:t>
            </a:r>
          </a:p>
          <a:p>
            <a:r>
              <a:rPr lang="nl-NL" sz="1900"/>
              <a:t>Bergras uit Oost-Frankrijk</a:t>
            </a:r>
          </a:p>
          <a:p>
            <a:r>
              <a:rPr lang="nl-NL" sz="1900"/>
              <a:t>Deze runderen produceren gedurende een lactatieperiode bijna 7.500 kg melk, met gemiddelde vetgehalte van 3,9% en een eiwitgehalte van 3,45%</a:t>
            </a:r>
          </a:p>
          <a:p>
            <a:r>
              <a:rPr lang="nl-NL" sz="1900"/>
              <a:t>Schoft hoogte 143-145 cm</a:t>
            </a:r>
          </a:p>
        </p:txBody>
      </p:sp>
      <p:pic>
        <p:nvPicPr>
          <p:cNvPr id="5" name="Afbeelding 4" descr="Afbeelding met gras, koe, buiten, bruin&#10;&#10;Automatisch gegenereerde beschrijving">
            <a:extLst>
              <a:ext uri="{FF2B5EF4-FFF2-40B4-BE49-F238E27FC236}">
                <a16:creationId xmlns:a16="http://schemas.microsoft.com/office/drawing/2014/main" id="{4F551B75-4051-4BA3-B271-6916C60FF4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3" r="8358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6365305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270</Words>
  <Application>Microsoft Office PowerPoint</Application>
  <PresentationFormat>Breedbeeld</PresentationFormat>
  <Paragraphs>52</Paragraphs>
  <Slides>13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Kantoorthema</vt:lpstr>
      <vt:lpstr>Koeien rassen</vt:lpstr>
      <vt:lpstr>Jersey</vt:lpstr>
      <vt:lpstr>Kenmerken Jersey</vt:lpstr>
      <vt:lpstr>PowerPoint-presentatie</vt:lpstr>
      <vt:lpstr>Blonde D’aquitaine</vt:lpstr>
      <vt:lpstr>Kenmerken Blonde D’aquitaine</vt:lpstr>
      <vt:lpstr>PowerPoint-presentatie</vt:lpstr>
      <vt:lpstr>Montbéliarde</vt:lpstr>
      <vt:lpstr>Kenmerken Montbéliarde </vt:lpstr>
      <vt:lpstr>PowerPoint-presentatie</vt:lpstr>
      <vt:lpstr>Friese Roodbont</vt:lpstr>
      <vt:lpstr>Kenmerken Friese Roodbont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Koeien rassen</dc:title>
  <dc:creator>Cheryl Kamping</dc:creator>
  <cp:lastModifiedBy>Ruud Dalhoeven</cp:lastModifiedBy>
  <cp:revision>4</cp:revision>
  <dcterms:created xsi:type="dcterms:W3CDTF">2022-04-06T12:11:02Z</dcterms:created>
  <dcterms:modified xsi:type="dcterms:W3CDTF">2022-04-07T09:24:38Z</dcterms:modified>
</cp:coreProperties>
</file>