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64" r:id="rId5"/>
    <p:sldId id="268" r:id="rId6"/>
    <p:sldId id="260" r:id="rId7"/>
    <p:sldId id="261" r:id="rId8"/>
    <p:sldId id="272" r:id="rId9"/>
    <p:sldId id="269" r:id="rId10"/>
    <p:sldId id="270" r:id="rId11"/>
    <p:sldId id="262" r:id="rId12"/>
    <p:sldId id="26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luit-van der Molen, Gerda" initials="FdMG" lastIdx="2" clrIdx="0">
    <p:extLst>
      <p:ext uri="{19B8F6BF-5375-455C-9EA6-DF929625EA0E}">
        <p15:presenceInfo xmlns:p15="http://schemas.microsoft.com/office/powerpoint/2012/main" userId="S::g.fluit-vandermolen@alfa-college.nl::1b56e9e0-8cbd-40fb-86d7-d7ad36b3dec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561553-B733-4CB1-BFD6-8D7EDD02645C}" v="4" dt="2020-11-21T12:51:44.0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6.png"/><Relationship Id="rId6" Type="http://schemas.openxmlformats.org/officeDocument/2006/relationships/image" Target="../media/image12.svg"/><Relationship Id="rId5" Type="http://schemas.openxmlformats.org/officeDocument/2006/relationships/image" Target="../media/image8.png"/><Relationship Id="rId10" Type="http://schemas.openxmlformats.org/officeDocument/2006/relationships/image" Target="../media/image16.svg"/><Relationship Id="rId4" Type="http://schemas.openxmlformats.org/officeDocument/2006/relationships/image" Target="../media/image10.svg"/><Relationship Id="rId9" Type="http://schemas.openxmlformats.org/officeDocument/2006/relationships/image" Target="../media/image10.pn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2" Type="http://schemas.openxmlformats.org/officeDocument/2006/relationships/image" Target="../media/image8.svg"/><Relationship Id="rId1" Type="http://schemas.openxmlformats.org/officeDocument/2006/relationships/image" Target="../media/image11.png"/><Relationship Id="rId6" Type="http://schemas.openxmlformats.org/officeDocument/2006/relationships/image" Target="../media/image18.svg"/><Relationship Id="rId5" Type="http://schemas.openxmlformats.org/officeDocument/2006/relationships/image" Target="../media/image13.png"/><Relationship Id="rId10" Type="http://schemas.openxmlformats.org/officeDocument/2006/relationships/image" Target="../media/image16.svg"/><Relationship Id="rId4" Type="http://schemas.openxmlformats.org/officeDocument/2006/relationships/image" Target="../media/image10.svg"/><Relationship Id="rId9" Type="http://schemas.openxmlformats.org/officeDocument/2006/relationships/image" Target="../media/image15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6.png"/><Relationship Id="rId6" Type="http://schemas.openxmlformats.org/officeDocument/2006/relationships/image" Target="../media/image12.svg"/><Relationship Id="rId5" Type="http://schemas.openxmlformats.org/officeDocument/2006/relationships/image" Target="../media/image8.png"/><Relationship Id="rId10" Type="http://schemas.openxmlformats.org/officeDocument/2006/relationships/image" Target="../media/image16.svg"/><Relationship Id="rId4" Type="http://schemas.openxmlformats.org/officeDocument/2006/relationships/image" Target="../media/image10.svg"/><Relationship Id="rId9" Type="http://schemas.openxmlformats.org/officeDocument/2006/relationships/image" Target="../media/image10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2" Type="http://schemas.openxmlformats.org/officeDocument/2006/relationships/image" Target="../media/image8.svg"/><Relationship Id="rId1" Type="http://schemas.openxmlformats.org/officeDocument/2006/relationships/image" Target="../media/image11.png"/><Relationship Id="rId6" Type="http://schemas.openxmlformats.org/officeDocument/2006/relationships/image" Target="../media/image18.svg"/><Relationship Id="rId5" Type="http://schemas.openxmlformats.org/officeDocument/2006/relationships/image" Target="../media/image13.png"/><Relationship Id="rId10" Type="http://schemas.openxmlformats.org/officeDocument/2006/relationships/image" Target="../media/image16.svg"/><Relationship Id="rId4" Type="http://schemas.openxmlformats.org/officeDocument/2006/relationships/image" Target="../media/image10.svg"/><Relationship Id="rId9" Type="http://schemas.openxmlformats.org/officeDocument/2006/relationships/image" Target="../media/image1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92DE0E-EC20-4EC6-BE84-6D4097967F5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AE2E544C-AFA5-4D69-975C-A0B3C252C094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Het diagnostisch label</a:t>
          </a:r>
          <a:endParaRPr lang="en-US"/>
        </a:p>
      </dgm:t>
    </dgm:pt>
    <dgm:pt modelId="{EDB69713-9CCA-484A-8D4F-75D28FE16CC7}" type="parTrans" cxnId="{725F89C6-58E1-459F-B8AA-9A8F9CDC31E8}">
      <dgm:prSet/>
      <dgm:spPr/>
      <dgm:t>
        <a:bodyPr/>
        <a:lstStyle/>
        <a:p>
          <a:endParaRPr lang="en-US"/>
        </a:p>
      </dgm:t>
    </dgm:pt>
    <dgm:pt modelId="{71B90622-982A-4B23-B699-02522DB755CE}" type="sibTrans" cxnId="{725F89C6-58E1-459F-B8AA-9A8F9CDC31E8}">
      <dgm:prSet/>
      <dgm:spPr/>
      <dgm:t>
        <a:bodyPr/>
        <a:lstStyle/>
        <a:p>
          <a:endParaRPr lang="en-US"/>
        </a:p>
      </dgm:t>
    </dgm:pt>
    <dgm:pt modelId="{A3DE5A6C-82ED-4589-9878-8F7899A90540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De verschijnselen</a:t>
          </a:r>
          <a:endParaRPr lang="en-US" dirty="0"/>
        </a:p>
      </dgm:t>
    </dgm:pt>
    <dgm:pt modelId="{824FCC13-39A8-4CE2-A6AA-250B0E927570}" type="parTrans" cxnId="{8CE70222-7F2C-47CE-B8A5-45D4530AABE7}">
      <dgm:prSet/>
      <dgm:spPr/>
      <dgm:t>
        <a:bodyPr/>
        <a:lstStyle/>
        <a:p>
          <a:endParaRPr lang="en-US"/>
        </a:p>
      </dgm:t>
    </dgm:pt>
    <dgm:pt modelId="{A9A0499B-C7A4-4DA7-8D49-2904F723B156}" type="sibTrans" cxnId="{8CE70222-7F2C-47CE-B8A5-45D4530AABE7}">
      <dgm:prSet/>
      <dgm:spPr/>
      <dgm:t>
        <a:bodyPr/>
        <a:lstStyle/>
        <a:p>
          <a:endParaRPr lang="en-US"/>
        </a:p>
      </dgm:t>
    </dgm:pt>
    <dgm:pt modelId="{D8553FB4-C212-462F-9CC2-A1F4FE8C66B7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De beïnvloedende factoren</a:t>
          </a:r>
          <a:endParaRPr lang="en-US"/>
        </a:p>
      </dgm:t>
    </dgm:pt>
    <dgm:pt modelId="{5D57377F-C4D7-4161-BF43-4F74313EC12D}" type="parTrans" cxnId="{10291DC3-BA05-4342-AC89-3A57773D5894}">
      <dgm:prSet/>
      <dgm:spPr/>
      <dgm:t>
        <a:bodyPr/>
        <a:lstStyle/>
        <a:p>
          <a:endParaRPr lang="en-US"/>
        </a:p>
      </dgm:t>
    </dgm:pt>
    <dgm:pt modelId="{9EB0E6E9-1DB1-4C91-84A3-3573EE568D18}" type="sibTrans" cxnId="{10291DC3-BA05-4342-AC89-3A57773D5894}">
      <dgm:prSet/>
      <dgm:spPr/>
      <dgm:t>
        <a:bodyPr/>
        <a:lstStyle/>
        <a:p>
          <a:endParaRPr lang="en-US"/>
        </a:p>
      </dgm:t>
    </dgm:pt>
    <dgm:pt modelId="{CFABA35D-167F-4F84-BC7E-CD4031F6D05A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De beschrijving van de beoogde resultaten</a:t>
          </a:r>
          <a:endParaRPr lang="en-US"/>
        </a:p>
      </dgm:t>
    </dgm:pt>
    <dgm:pt modelId="{0DB6EB03-9850-48BF-A5A1-5F215BF2C546}" type="parTrans" cxnId="{676B6EBA-F896-4190-BC78-2F6E6E775B30}">
      <dgm:prSet/>
      <dgm:spPr/>
      <dgm:t>
        <a:bodyPr/>
        <a:lstStyle/>
        <a:p>
          <a:endParaRPr lang="en-US"/>
        </a:p>
      </dgm:t>
    </dgm:pt>
    <dgm:pt modelId="{345DD3BB-E0ED-4639-ACA3-2C6EDCF076EA}" type="sibTrans" cxnId="{676B6EBA-F896-4190-BC78-2F6E6E775B30}">
      <dgm:prSet/>
      <dgm:spPr/>
      <dgm:t>
        <a:bodyPr/>
        <a:lstStyle/>
        <a:p>
          <a:endParaRPr lang="en-US"/>
        </a:p>
      </dgm:t>
    </dgm:pt>
    <dgm:pt modelId="{96B4BC86-869F-42DA-95FD-294DAE573FB3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Een beschrijving van de interventies</a:t>
          </a:r>
          <a:endParaRPr lang="en-US"/>
        </a:p>
      </dgm:t>
    </dgm:pt>
    <dgm:pt modelId="{D012D042-7A00-45FA-BA4C-0613847C3184}" type="parTrans" cxnId="{DEDB1EB9-9077-43BE-8191-3CC7E33F34DD}">
      <dgm:prSet/>
      <dgm:spPr/>
      <dgm:t>
        <a:bodyPr/>
        <a:lstStyle/>
        <a:p>
          <a:endParaRPr lang="en-US"/>
        </a:p>
      </dgm:t>
    </dgm:pt>
    <dgm:pt modelId="{BE4654BC-1F22-474F-85EE-CA7947E32EC5}" type="sibTrans" cxnId="{DEDB1EB9-9077-43BE-8191-3CC7E33F34DD}">
      <dgm:prSet/>
      <dgm:spPr/>
      <dgm:t>
        <a:bodyPr/>
        <a:lstStyle/>
        <a:p>
          <a:endParaRPr lang="en-US"/>
        </a:p>
      </dgm:t>
    </dgm:pt>
    <dgm:pt modelId="{20B98CBC-7A9D-46D2-AEBF-9F95BFB3D399}" type="pres">
      <dgm:prSet presAssocID="{7192DE0E-EC20-4EC6-BE84-6D4097967F53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04E89F0D-75E3-4373-9668-E61793606431}" type="pres">
      <dgm:prSet presAssocID="{AE2E544C-AFA5-4D69-975C-A0B3C252C094}" presName="compNode" presStyleCnt="0"/>
      <dgm:spPr/>
    </dgm:pt>
    <dgm:pt modelId="{C4AB5CE0-8961-4B8A-997E-428049C7B838}" type="pres">
      <dgm:prSet presAssocID="{AE2E544C-AFA5-4D69-975C-A0B3C252C094}" presName="bgRect" presStyleLbl="bgShp" presStyleIdx="0" presStyleCnt="5" custLinFactNeighborX="203" custLinFactNeighborY="-5635"/>
      <dgm:spPr/>
    </dgm:pt>
    <dgm:pt modelId="{56E7D3AC-459C-43D4-9C5B-19D2A00C5491}" type="pres">
      <dgm:prSet presAssocID="{AE2E544C-AFA5-4D69-975C-A0B3C252C094}" presName="iconRect" presStyleLbl="node1" presStyleIdx="0" presStyleCnt="5" custLinFactNeighborX="8196" custLinFactNeighborY="-6147"/>
      <dgm:spPr>
        <a:blipFill rotWithShape="1">
          <a:blip xmlns:r="http://schemas.openxmlformats.org/officeDocument/2006/relationships" r:embed="rId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t>
        <a:bodyPr/>
        <a:lstStyle/>
        <a:p>
          <a:endParaRPr lang="nl-NL"/>
        </a:p>
      </dgm:t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1A6765A6-6296-4F18-A423-873B1021138D}" type="pres">
      <dgm:prSet presAssocID="{AE2E544C-AFA5-4D69-975C-A0B3C252C094}" presName="spaceRect" presStyleCnt="0"/>
      <dgm:spPr/>
    </dgm:pt>
    <dgm:pt modelId="{7216D4B3-2FAE-4320-85A0-B4349844F8D2}" type="pres">
      <dgm:prSet presAssocID="{AE2E544C-AFA5-4D69-975C-A0B3C252C094}" presName="parTx" presStyleLbl="revTx" presStyleIdx="0" presStyleCnt="5">
        <dgm:presLayoutVars>
          <dgm:chMax val="0"/>
          <dgm:chPref val="0"/>
        </dgm:presLayoutVars>
      </dgm:prSet>
      <dgm:spPr/>
      <dgm:t>
        <a:bodyPr/>
        <a:lstStyle/>
        <a:p>
          <a:endParaRPr lang="nl-NL"/>
        </a:p>
      </dgm:t>
    </dgm:pt>
    <dgm:pt modelId="{7355CD58-0808-4853-9599-F5E84138E6BF}" type="pres">
      <dgm:prSet presAssocID="{71B90622-982A-4B23-B699-02522DB755CE}" presName="sibTrans" presStyleCnt="0"/>
      <dgm:spPr/>
    </dgm:pt>
    <dgm:pt modelId="{786144AD-8218-4F31-BCA0-E884E3D69F4C}" type="pres">
      <dgm:prSet presAssocID="{A3DE5A6C-82ED-4589-9878-8F7899A90540}" presName="compNode" presStyleCnt="0"/>
      <dgm:spPr/>
    </dgm:pt>
    <dgm:pt modelId="{5F5E92AF-127C-41F2-8852-69FBD905561D}" type="pres">
      <dgm:prSet presAssocID="{A3DE5A6C-82ED-4589-9878-8F7899A90540}" presName="bgRect" presStyleLbl="bgShp" presStyleIdx="1" presStyleCnt="5"/>
      <dgm:spPr/>
    </dgm:pt>
    <dgm:pt modelId="{7B348A41-19AB-4EDD-8EA5-892745C5C5B4}" type="pres">
      <dgm:prSet presAssocID="{A3DE5A6C-82ED-4589-9878-8F7899A90540}" presName="iconRect" presStyleLbl="node1" presStyleIdx="1" presStyleCnt="5"/>
      <dgm:spPr>
        <a:blipFill rotWithShape="1">
          <a:blip xmlns:r="http://schemas.openxmlformats.org/officeDocument/2006/relationships"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t>
        <a:bodyPr/>
        <a:lstStyle/>
        <a:p>
          <a:endParaRPr lang="nl-NL"/>
        </a:p>
      </dgm:t>
      <dgm:extLst>
        <a:ext uri="{E40237B7-FDA0-4F09-8148-C483321AD2D9}">
          <dgm14:cNvPr xmlns:dgm14="http://schemas.microsoft.com/office/drawing/2010/diagram" id="0" name="" descr="Vergrootglas"/>
        </a:ext>
      </dgm:extLst>
    </dgm:pt>
    <dgm:pt modelId="{B9A0B09B-3316-4C03-9952-4ADECFEEADD9}" type="pres">
      <dgm:prSet presAssocID="{A3DE5A6C-82ED-4589-9878-8F7899A90540}" presName="spaceRect" presStyleCnt="0"/>
      <dgm:spPr/>
    </dgm:pt>
    <dgm:pt modelId="{DD07EA35-3C7A-4F45-9963-64C43AA1076C}" type="pres">
      <dgm:prSet presAssocID="{A3DE5A6C-82ED-4589-9878-8F7899A90540}" presName="parTx" presStyleLbl="revTx" presStyleIdx="1" presStyleCnt="5">
        <dgm:presLayoutVars>
          <dgm:chMax val="0"/>
          <dgm:chPref val="0"/>
        </dgm:presLayoutVars>
      </dgm:prSet>
      <dgm:spPr/>
      <dgm:t>
        <a:bodyPr/>
        <a:lstStyle/>
        <a:p>
          <a:endParaRPr lang="nl-NL"/>
        </a:p>
      </dgm:t>
    </dgm:pt>
    <dgm:pt modelId="{BEDDF34D-E0E5-4A73-BFF0-793CEFFAF912}" type="pres">
      <dgm:prSet presAssocID="{A9A0499B-C7A4-4DA7-8D49-2904F723B156}" presName="sibTrans" presStyleCnt="0"/>
      <dgm:spPr/>
    </dgm:pt>
    <dgm:pt modelId="{956752C3-5742-4EEF-98D5-D01BE6C49891}" type="pres">
      <dgm:prSet presAssocID="{D8553FB4-C212-462F-9CC2-A1F4FE8C66B7}" presName="compNode" presStyleCnt="0"/>
      <dgm:spPr/>
    </dgm:pt>
    <dgm:pt modelId="{3CDBCB92-DE2C-4B3F-A610-545A43B4DA4D}" type="pres">
      <dgm:prSet presAssocID="{D8553FB4-C212-462F-9CC2-A1F4FE8C66B7}" presName="bgRect" presStyleLbl="bgShp" presStyleIdx="2" presStyleCnt="5"/>
      <dgm:spPr/>
    </dgm:pt>
    <dgm:pt modelId="{7761EA04-9757-4B19-A4CA-F528D5CAE9BC}" type="pres">
      <dgm:prSet presAssocID="{D8553FB4-C212-462F-9CC2-A1F4FE8C66B7}" presName="iconRect" presStyleLbl="node1" presStyleIdx="2" presStyleCnt="5" custScaleX="68847" custScaleY="77265"/>
      <dgm:spPr>
        <a:blipFill>
          <a:blip xmlns:r="http://schemas.openxmlformats.org/officeDocument/2006/relationships"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 l="-6000" r="-6000"/>
          </a:stretch>
        </a:blipFill>
        <a:ln>
          <a:noFill/>
        </a:ln>
      </dgm:spPr>
      <dgm:t>
        <a:bodyPr/>
        <a:lstStyle/>
        <a:p>
          <a:endParaRPr lang="nl-NL"/>
        </a:p>
      </dgm:t>
      <dgm:extLst>
        <a:ext uri="{E40237B7-FDA0-4F09-8148-C483321AD2D9}">
          <dgm14:cNvPr xmlns:dgm14="http://schemas.microsoft.com/office/drawing/2010/diagram" id="0" name="" descr="Medisch"/>
        </a:ext>
      </dgm:extLst>
    </dgm:pt>
    <dgm:pt modelId="{41D066DB-472B-4CE5-AFAC-0F3DD800CE67}" type="pres">
      <dgm:prSet presAssocID="{D8553FB4-C212-462F-9CC2-A1F4FE8C66B7}" presName="spaceRect" presStyleCnt="0"/>
      <dgm:spPr/>
    </dgm:pt>
    <dgm:pt modelId="{92C34F55-8676-444B-A782-63DB3029D5C1}" type="pres">
      <dgm:prSet presAssocID="{D8553FB4-C212-462F-9CC2-A1F4FE8C66B7}" presName="parTx" presStyleLbl="revTx" presStyleIdx="2" presStyleCnt="5">
        <dgm:presLayoutVars>
          <dgm:chMax val="0"/>
          <dgm:chPref val="0"/>
        </dgm:presLayoutVars>
      </dgm:prSet>
      <dgm:spPr/>
      <dgm:t>
        <a:bodyPr/>
        <a:lstStyle/>
        <a:p>
          <a:endParaRPr lang="nl-NL"/>
        </a:p>
      </dgm:t>
    </dgm:pt>
    <dgm:pt modelId="{39179007-7218-4635-9A94-8582ED1E8D4A}" type="pres">
      <dgm:prSet presAssocID="{9EB0E6E9-1DB1-4C91-84A3-3573EE568D18}" presName="sibTrans" presStyleCnt="0"/>
      <dgm:spPr/>
    </dgm:pt>
    <dgm:pt modelId="{E4CCE4D7-18B9-4F44-A5FC-7C51EC0049C4}" type="pres">
      <dgm:prSet presAssocID="{CFABA35D-167F-4F84-BC7E-CD4031F6D05A}" presName="compNode" presStyleCnt="0"/>
      <dgm:spPr/>
    </dgm:pt>
    <dgm:pt modelId="{76C05187-4572-4ABD-8BD6-AE472DB99A63}" type="pres">
      <dgm:prSet presAssocID="{CFABA35D-167F-4F84-BC7E-CD4031F6D05A}" presName="bgRect" presStyleLbl="bgShp" presStyleIdx="3" presStyleCnt="5"/>
      <dgm:spPr/>
    </dgm:pt>
    <dgm:pt modelId="{C5ACD20D-9D35-48C2-B89B-B3ECEE4ADA92}" type="pres">
      <dgm:prSet presAssocID="{CFABA35D-167F-4F84-BC7E-CD4031F6D05A}" presName="iconRect" presStyleLbl="node1" presStyleIdx="3" presStyleCnt="5"/>
      <dgm:spPr>
        <a:blipFill>
          <a:blip xmlns:r="http://schemas.openxmlformats.org/officeDocument/2006/relationships"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nl-NL"/>
        </a:p>
      </dgm:t>
      <dgm:extLst>
        <a:ext uri="{E40237B7-FDA0-4F09-8148-C483321AD2D9}">
          <dgm14:cNvPr xmlns:dgm14="http://schemas.microsoft.com/office/drawing/2010/diagram" id="0" name="" descr="EHBO-doos"/>
        </a:ext>
      </dgm:extLst>
    </dgm:pt>
    <dgm:pt modelId="{0E8750FB-5C95-40B2-B1F3-83E53B342EC3}" type="pres">
      <dgm:prSet presAssocID="{CFABA35D-167F-4F84-BC7E-CD4031F6D05A}" presName="spaceRect" presStyleCnt="0"/>
      <dgm:spPr/>
    </dgm:pt>
    <dgm:pt modelId="{5A71F078-45AD-4B0F-A683-3E42DA1CF865}" type="pres">
      <dgm:prSet presAssocID="{CFABA35D-167F-4F84-BC7E-CD4031F6D05A}" presName="parTx" presStyleLbl="revTx" presStyleIdx="3" presStyleCnt="5">
        <dgm:presLayoutVars>
          <dgm:chMax val="0"/>
          <dgm:chPref val="0"/>
        </dgm:presLayoutVars>
      </dgm:prSet>
      <dgm:spPr/>
      <dgm:t>
        <a:bodyPr/>
        <a:lstStyle/>
        <a:p>
          <a:endParaRPr lang="nl-NL"/>
        </a:p>
      </dgm:t>
    </dgm:pt>
    <dgm:pt modelId="{91F47A41-135F-4D90-910E-98EDA641ECE8}" type="pres">
      <dgm:prSet presAssocID="{345DD3BB-E0ED-4639-ACA3-2C6EDCF076EA}" presName="sibTrans" presStyleCnt="0"/>
      <dgm:spPr/>
    </dgm:pt>
    <dgm:pt modelId="{50F9E092-1FD4-43D2-AC02-60BEC466D371}" type="pres">
      <dgm:prSet presAssocID="{96B4BC86-869F-42DA-95FD-294DAE573FB3}" presName="compNode" presStyleCnt="0"/>
      <dgm:spPr/>
    </dgm:pt>
    <dgm:pt modelId="{0AC80887-FF7A-4BE0-AB06-58AD98131C21}" type="pres">
      <dgm:prSet presAssocID="{96B4BC86-869F-42DA-95FD-294DAE573FB3}" presName="bgRect" presStyleLbl="bgShp" presStyleIdx="4" presStyleCnt="5"/>
      <dgm:spPr/>
    </dgm:pt>
    <dgm:pt modelId="{C4225D8F-708F-4AFF-83A3-FDE58FB47A01}" type="pres">
      <dgm:prSet presAssocID="{96B4BC86-869F-42DA-95FD-294DAE573FB3}" presName="iconRect" presStyleLbl="node1" presStyleIdx="4" presStyleCnt="5"/>
      <dgm:spPr>
        <a:blipFill>
          <a:blip xmlns:r="http://schemas.openxmlformats.org/officeDocument/2006/relationships"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nl-NL"/>
        </a:p>
      </dgm:t>
      <dgm:extLst>
        <a:ext uri="{E40237B7-FDA0-4F09-8148-C483321AD2D9}">
          <dgm14:cNvPr xmlns:dgm14="http://schemas.microsoft.com/office/drawing/2010/diagram" id="0" name="" descr="Needle"/>
        </a:ext>
      </dgm:extLst>
    </dgm:pt>
    <dgm:pt modelId="{661511B0-F524-4B2B-8BA4-B1B7BFDF3700}" type="pres">
      <dgm:prSet presAssocID="{96B4BC86-869F-42DA-95FD-294DAE573FB3}" presName="spaceRect" presStyleCnt="0"/>
      <dgm:spPr/>
    </dgm:pt>
    <dgm:pt modelId="{2087A2D6-B3E2-4710-8B03-92D8C4492CAE}" type="pres">
      <dgm:prSet presAssocID="{96B4BC86-869F-42DA-95FD-294DAE573FB3}" presName="parTx" presStyleLbl="revTx" presStyleIdx="4" presStyleCnt="5">
        <dgm:presLayoutVars>
          <dgm:chMax val="0"/>
          <dgm:chPref val="0"/>
        </dgm:presLayoutVars>
      </dgm:prSet>
      <dgm:spPr/>
      <dgm:t>
        <a:bodyPr/>
        <a:lstStyle/>
        <a:p>
          <a:endParaRPr lang="nl-NL"/>
        </a:p>
      </dgm:t>
    </dgm:pt>
  </dgm:ptLst>
  <dgm:cxnLst>
    <dgm:cxn modelId="{676B6EBA-F896-4190-BC78-2F6E6E775B30}" srcId="{7192DE0E-EC20-4EC6-BE84-6D4097967F53}" destId="{CFABA35D-167F-4F84-BC7E-CD4031F6D05A}" srcOrd="3" destOrd="0" parTransId="{0DB6EB03-9850-48BF-A5A1-5F215BF2C546}" sibTransId="{345DD3BB-E0ED-4639-ACA3-2C6EDCF076EA}"/>
    <dgm:cxn modelId="{10291DC3-BA05-4342-AC89-3A57773D5894}" srcId="{7192DE0E-EC20-4EC6-BE84-6D4097967F53}" destId="{D8553FB4-C212-462F-9CC2-A1F4FE8C66B7}" srcOrd="2" destOrd="0" parTransId="{5D57377F-C4D7-4161-BF43-4F74313EC12D}" sibTransId="{9EB0E6E9-1DB1-4C91-84A3-3573EE568D18}"/>
    <dgm:cxn modelId="{8CE70222-7F2C-47CE-B8A5-45D4530AABE7}" srcId="{7192DE0E-EC20-4EC6-BE84-6D4097967F53}" destId="{A3DE5A6C-82ED-4589-9878-8F7899A90540}" srcOrd="1" destOrd="0" parTransId="{824FCC13-39A8-4CE2-A6AA-250B0E927570}" sibTransId="{A9A0499B-C7A4-4DA7-8D49-2904F723B156}"/>
    <dgm:cxn modelId="{878CAD8F-A79D-4626-A6AF-175AEC30AF17}" type="presOf" srcId="{A3DE5A6C-82ED-4589-9878-8F7899A90540}" destId="{DD07EA35-3C7A-4F45-9963-64C43AA1076C}" srcOrd="0" destOrd="0" presId="urn:microsoft.com/office/officeart/2018/2/layout/IconVerticalSolidList"/>
    <dgm:cxn modelId="{043FBDD5-63DE-4A5B-97B5-8BFCEADF2E2A}" type="presOf" srcId="{AE2E544C-AFA5-4D69-975C-A0B3C252C094}" destId="{7216D4B3-2FAE-4320-85A0-B4349844F8D2}" srcOrd="0" destOrd="0" presId="urn:microsoft.com/office/officeart/2018/2/layout/IconVerticalSolidList"/>
    <dgm:cxn modelId="{C615193B-DFCE-4E38-81A2-3B7E6EDFEAE2}" type="presOf" srcId="{96B4BC86-869F-42DA-95FD-294DAE573FB3}" destId="{2087A2D6-B3E2-4710-8B03-92D8C4492CAE}" srcOrd="0" destOrd="0" presId="urn:microsoft.com/office/officeart/2018/2/layout/IconVerticalSolidList"/>
    <dgm:cxn modelId="{EC587802-46D6-4FF3-8709-36A87AC2F30A}" type="presOf" srcId="{7192DE0E-EC20-4EC6-BE84-6D4097967F53}" destId="{20B98CBC-7A9D-46D2-AEBF-9F95BFB3D399}" srcOrd="0" destOrd="0" presId="urn:microsoft.com/office/officeart/2018/2/layout/IconVerticalSolidList"/>
    <dgm:cxn modelId="{725F89C6-58E1-459F-B8AA-9A8F9CDC31E8}" srcId="{7192DE0E-EC20-4EC6-BE84-6D4097967F53}" destId="{AE2E544C-AFA5-4D69-975C-A0B3C252C094}" srcOrd="0" destOrd="0" parTransId="{EDB69713-9CCA-484A-8D4F-75D28FE16CC7}" sibTransId="{71B90622-982A-4B23-B699-02522DB755CE}"/>
    <dgm:cxn modelId="{DEDB1EB9-9077-43BE-8191-3CC7E33F34DD}" srcId="{7192DE0E-EC20-4EC6-BE84-6D4097967F53}" destId="{96B4BC86-869F-42DA-95FD-294DAE573FB3}" srcOrd="4" destOrd="0" parTransId="{D012D042-7A00-45FA-BA4C-0613847C3184}" sibTransId="{BE4654BC-1F22-474F-85EE-CA7947E32EC5}"/>
    <dgm:cxn modelId="{2E564724-86D4-4280-9CDE-F156C06DE1E7}" type="presOf" srcId="{D8553FB4-C212-462F-9CC2-A1F4FE8C66B7}" destId="{92C34F55-8676-444B-A782-63DB3029D5C1}" srcOrd="0" destOrd="0" presId="urn:microsoft.com/office/officeart/2018/2/layout/IconVerticalSolidList"/>
    <dgm:cxn modelId="{C5524D44-7DC8-43DB-96B8-BB7C6FB01A57}" type="presOf" srcId="{CFABA35D-167F-4F84-BC7E-CD4031F6D05A}" destId="{5A71F078-45AD-4B0F-A683-3E42DA1CF865}" srcOrd="0" destOrd="0" presId="urn:microsoft.com/office/officeart/2018/2/layout/IconVerticalSolidList"/>
    <dgm:cxn modelId="{7CDA6E58-64E6-4EF4-9294-3526FA766B49}" type="presParOf" srcId="{20B98CBC-7A9D-46D2-AEBF-9F95BFB3D399}" destId="{04E89F0D-75E3-4373-9668-E61793606431}" srcOrd="0" destOrd="0" presId="urn:microsoft.com/office/officeart/2018/2/layout/IconVerticalSolidList"/>
    <dgm:cxn modelId="{E3B69A83-354C-44EE-9B51-79EA8E1E2ECD}" type="presParOf" srcId="{04E89F0D-75E3-4373-9668-E61793606431}" destId="{C4AB5CE0-8961-4B8A-997E-428049C7B838}" srcOrd="0" destOrd="0" presId="urn:microsoft.com/office/officeart/2018/2/layout/IconVerticalSolidList"/>
    <dgm:cxn modelId="{EDE0B28C-415D-414C-9F1B-E6DF1D7A140F}" type="presParOf" srcId="{04E89F0D-75E3-4373-9668-E61793606431}" destId="{56E7D3AC-459C-43D4-9C5B-19D2A00C5491}" srcOrd="1" destOrd="0" presId="urn:microsoft.com/office/officeart/2018/2/layout/IconVerticalSolidList"/>
    <dgm:cxn modelId="{554CF52D-B38D-4BD8-984B-E3548FEEFDB5}" type="presParOf" srcId="{04E89F0D-75E3-4373-9668-E61793606431}" destId="{1A6765A6-6296-4F18-A423-873B1021138D}" srcOrd="2" destOrd="0" presId="urn:microsoft.com/office/officeart/2018/2/layout/IconVerticalSolidList"/>
    <dgm:cxn modelId="{91BE9577-6FB0-4A0E-9292-BD38A26414E8}" type="presParOf" srcId="{04E89F0D-75E3-4373-9668-E61793606431}" destId="{7216D4B3-2FAE-4320-85A0-B4349844F8D2}" srcOrd="3" destOrd="0" presId="urn:microsoft.com/office/officeart/2018/2/layout/IconVerticalSolidList"/>
    <dgm:cxn modelId="{2DE21CF2-27CE-4ADF-AEF2-0851544C775A}" type="presParOf" srcId="{20B98CBC-7A9D-46D2-AEBF-9F95BFB3D399}" destId="{7355CD58-0808-4853-9599-F5E84138E6BF}" srcOrd="1" destOrd="0" presId="urn:microsoft.com/office/officeart/2018/2/layout/IconVerticalSolidList"/>
    <dgm:cxn modelId="{DA73C6D0-7FB9-4287-895B-7805AA683922}" type="presParOf" srcId="{20B98CBC-7A9D-46D2-AEBF-9F95BFB3D399}" destId="{786144AD-8218-4F31-BCA0-E884E3D69F4C}" srcOrd="2" destOrd="0" presId="urn:microsoft.com/office/officeart/2018/2/layout/IconVerticalSolidList"/>
    <dgm:cxn modelId="{79444363-25F7-4FB8-B2A8-8FF75444EDD7}" type="presParOf" srcId="{786144AD-8218-4F31-BCA0-E884E3D69F4C}" destId="{5F5E92AF-127C-41F2-8852-69FBD905561D}" srcOrd="0" destOrd="0" presId="urn:microsoft.com/office/officeart/2018/2/layout/IconVerticalSolidList"/>
    <dgm:cxn modelId="{0FC5FCC7-5EA4-4806-A856-CC9B3E45C777}" type="presParOf" srcId="{786144AD-8218-4F31-BCA0-E884E3D69F4C}" destId="{7B348A41-19AB-4EDD-8EA5-892745C5C5B4}" srcOrd="1" destOrd="0" presId="urn:microsoft.com/office/officeart/2018/2/layout/IconVerticalSolidList"/>
    <dgm:cxn modelId="{9FBC6B63-DBE9-46E3-BC6E-86776A1E3FF3}" type="presParOf" srcId="{786144AD-8218-4F31-BCA0-E884E3D69F4C}" destId="{B9A0B09B-3316-4C03-9952-4ADECFEEADD9}" srcOrd="2" destOrd="0" presId="urn:microsoft.com/office/officeart/2018/2/layout/IconVerticalSolidList"/>
    <dgm:cxn modelId="{82819313-87CD-4898-9827-856BA4DC8CDF}" type="presParOf" srcId="{786144AD-8218-4F31-BCA0-E884E3D69F4C}" destId="{DD07EA35-3C7A-4F45-9963-64C43AA1076C}" srcOrd="3" destOrd="0" presId="urn:microsoft.com/office/officeart/2018/2/layout/IconVerticalSolidList"/>
    <dgm:cxn modelId="{B5627216-0198-4954-B3FE-B9EAAD207F1B}" type="presParOf" srcId="{20B98CBC-7A9D-46D2-AEBF-9F95BFB3D399}" destId="{BEDDF34D-E0E5-4A73-BFF0-793CEFFAF912}" srcOrd="3" destOrd="0" presId="urn:microsoft.com/office/officeart/2018/2/layout/IconVerticalSolidList"/>
    <dgm:cxn modelId="{011A6182-9949-4634-8EDE-F121C1CD2F1A}" type="presParOf" srcId="{20B98CBC-7A9D-46D2-AEBF-9F95BFB3D399}" destId="{956752C3-5742-4EEF-98D5-D01BE6C49891}" srcOrd="4" destOrd="0" presId="urn:microsoft.com/office/officeart/2018/2/layout/IconVerticalSolidList"/>
    <dgm:cxn modelId="{A99BA6C1-F0B7-429C-9428-3ACA12F8F637}" type="presParOf" srcId="{956752C3-5742-4EEF-98D5-D01BE6C49891}" destId="{3CDBCB92-DE2C-4B3F-A610-545A43B4DA4D}" srcOrd="0" destOrd="0" presId="urn:microsoft.com/office/officeart/2018/2/layout/IconVerticalSolidList"/>
    <dgm:cxn modelId="{601A381F-6264-43A2-81D9-1D75BCECD7AD}" type="presParOf" srcId="{956752C3-5742-4EEF-98D5-D01BE6C49891}" destId="{7761EA04-9757-4B19-A4CA-F528D5CAE9BC}" srcOrd="1" destOrd="0" presId="urn:microsoft.com/office/officeart/2018/2/layout/IconVerticalSolidList"/>
    <dgm:cxn modelId="{A4550C93-7FE1-4E39-A8F6-42FDF0276D18}" type="presParOf" srcId="{956752C3-5742-4EEF-98D5-D01BE6C49891}" destId="{41D066DB-472B-4CE5-AFAC-0F3DD800CE67}" srcOrd="2" destOrd="0" presId="urn:microsoft.com/office/officeart/2018/2/layout/IconVerticalSolidList"/>
    <dgm:cxn modelId="{73E11AC0-F9C5-4EAD-B374-DDB82B6F29CA}" type="presParOf" srcId="{956752C3-5742-4EEF-98D5-D01BE6C49891}" destId="{92C34F55-8676-444B-A782-63DB3029D5C1}" srcOrd="3" destOrd="0" presId="urn:microsoft.com/office/officeart/2018/2/layout/IconVerticalSolidList"/>
    <dgm:cxn modelId="{2B478A0D-58F2-4C53-9826-95756F6D47F6}" type="presParOf" srcId="{20B98CBC-7A9D-46D2-AEBF-9F95BFB3D399}" destId="{39179007-7218-4635-9A94-8582ED1E8D4A}" srcOrd="5" destOrd="0" presId="urn:microsoft.com/office/officeart/2018/2/layout/IconVerticalSolidList"/>
    <dgm:cxn modelId="{94D2ECEB-96F0-40F8-959C-F9094AFC1510}" type="presParOf" srcId="{20B98CBC-7A9D-46D2-AEBF-9F95BFB3D399}" destId="{E4CCE4D7-18B9-4F44-A5FC-7C51EC0049C4}" srcOrd="6" destOrd="0" presId="urn:microsoft.com/office/officeart/2018/2/layout/IconVerticalSolidList"/>
    <dgm:cxn modelId="{AABC97B7-0F3E-41EE-9914-02E2699F781E}" type="presParOf" srcId="{E4CCE4D7-18B9-4F44-A5FC-7C51EC0049C4}" destId="{76C05187-4572-4ABD-8BD6-AE472DB99A63}" srcOrd="0" destOrd="0" presId="urn:microsoft.com/office/officeart/2018/2/layout/IconVerticalSolidList"/>
    <dgm:cxn modelId="{A04138A7-9EDC-4C95-ADE7-54B2AB0CBBC9}" type="presParOf" srcId="{E4CCE4D7-18B9-4F44-A5FC-7C51EC0049C4}" destId="{C5ACD20D-9D35-48C2-B89B-B3ECEE4ADA92}" srcOrd="1" destOrd="0" presId="urn:microsoft.com/office/officeart/2018/2/layout/IconVerticalSolidList"/>
    <dgm:cxn modelId="{50ADE37E-AFD2-4E8D-8DA6-DDBAC73F99B9}" type="presParOf" srcId="{E4CCE4D7-18B9-4F44-A5FC-7C51EC0049C4}" destId="{0E8750FB-5C95-40B2-B1F3-83E53B342EC3}" srcOrd="2" destOrd="0" presId="urn:microsoft.com/office/officeart/2018/2/layout/IconVerticalSolidList"/>
    <dgm:cxn modelId="{C3E3DC63-F35B-4092-ADE0-F33C8285B233}" type="presParOf" srcId="{E4CCE4D7-18B9-4F44-A5FC-7C51EC0049C4}" destId="{5A71F078-45AD-4B0F-A683-3E42DA1CF865}" srcOrd="3" destOrd="0" presId="urn:microsoft.com/office/officeart/2018/2/layout/IconVerticalSolidList"/>
    <dgm:cxn modelId="{5EC8E2E2-ED4B-4BB8-B491-F9C64AAF085A}" type="presParOf" srcId="{20B98CBC-7A9D-46D2-AEBF-9F95BFB3D399}" destId="{91F47A41-135F-4D90-910E-98EDA641ECE8}" srcOrd="7" destOrd="0" presId="urn:microsoft.com/office/officeart/2018/2/layout/IconVerticalSolidList"/>
    <dgm:cxn modelId="{DCEF2447-11C6-464C-A8B6-16764A22C20A}" type="presParOf" srcId="{20B98CBC-7A9D-46D2-AEBF-9F95BFB3D399}" destId="{50F9E092-1FD4-43D2-AC02-60BEC466D371}" srcOrd="8" destOrd="0" presId="urn:microsoft.com/office/officeart/2018/2/layout/IconVerticalSolidList"/>
    <dgm:cxn modelId="{C00EEF83-B4EB-46E6-A9DE-7011C18641EE}" type="presParOf" srcId="{50F9E092-1FD4-43D2-AC02-60BEC466D371}" destId="{0AC80887-FF7A-4BE0-AB06-58AD98131C21}" srcOrd="0" destOrd="0" presId="urn:microsoft.com/office/officeart/2018/2/layout/IconVerticalSolidList"/>
    <dgm:cxn modelId="{DF0531D0-2E35-449A-8F98-7F6E0AF3A82E}" type="presParOf" srcId="{50F9E092-1FD4-43D2-AC02-60BEC466D371}" destId="{C4225D8F-708F-4AFF-83A3-FDE58FB47A01}" srcOrd="1" destOrd="0" presId="urn:microsoft.com/office/officeart/2018/2/layout/IconVerticalSolidList"/>
    <dgm:cxn modelId="{CF62B9AA-F193-41BE-99DB-335726A70A17}" type="presParOf" srcId="{50F9E092-1FD4-43D2-AC02-60BEC466D371}" destId="{661511B0-F524-4B2B-8BA4-B1B7BFDF3700}" srcOrd="2" destOrd="0" presId="urn:microsoft.com/office/officeart/2018/2/layout/IconVerticalSolidList"/>
    <dgm:cxn modelId="{9B2D08F4-52F6-4E0C-B3FC-244D975652F4}" type="presParOf" srcId="{50F9E092-1FD4-43D2-AC02-60BEC466D371}" destId="{2087A2D6-B3E2-4710-8B03-92D8C4492CA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B440627-3CDD-4E8D-812D-3E543BEA6A02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A9C20761-06D4-4B2F-9FCC-16DDF15C8B1D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b="1" dirty="0"/>
            <a:t>Het diagnostisch label:                                                                                                                                                                                                           </a:t>
          </a:r>
          <a:r>
            <a:rPr lang="nl-NL" dirty="0"/>
            <a:t>Beschrijft het gezondheidsprobleem waarop de verpleegkundige diagnose van toepassing is en de omschrijving. Hier wordt ook aangegeven of het een NANDA geaccepteerde diagnose is.</a:t>
          </a:r>
          <a:endParaRPr lang="en-US" dirty="0"/>
        </a:p>
      </dgm:t>
    </dgm:pt>
    <dgm:pt modelId="{8C00DB1A-59CF-47FE-BEC2-AB96B76F05DA}" type="parTrans" cxnId="{E4463717-B791-489E-A598-930E3DF5A6AA}">
      <dgm:prSet/>
      <dgm:spPr/>
      <dgm:t>
        <a:bodyPr/>
        <a:lstStyle/>
        <a:p>
          <a:endParaRPr lang="en-US"/>
        </a:p>
      </dgm:t>
    </dgm:pt>
    <dgm:pt modelId="{5EF26583-2BDF-4607-ADCB-C79985EA0573}" type="sibTrans" cxnId="{E4463717-B791-489E-A598-930E3DF5A6AA}">
      <dgm:prSet/>
      <dgm:spPr/>
      <dgm:t>
        <a:bodyPr/>
        <a:lstStyle/>
        <a:p>
          <a:endParaRPr lang="en-US"/>
        </a:p>
      </dgm:t>
    </dgm:pt>
    <dgm:pt modelId="{F70E73B0-866C-4FA8-8DAE-892C1713B94B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b="1" dirty="0"/>
            <a:t>De verschijnselen                                                                                                                                                   </a:t>
          </a:r>
          <a:r>
            <a:rPr lang="nl-NL" b="0" dirty="0"/>
            <a:t>verschijselen</a:t>
          </a:r>
          <a:r>
            <a:rPr lang="nl-NL" dirty="0"/>
            <a:t>/symptomen /klachten die karakteristiek zijn voor de diagnose. Er wordt aangegeven of ze aanwezig moeten zijn of dat ze de diagnose ondersteunen</a:t>
          </a:r>
          <a:endParaRPr lang="en-US" dirty="0"/>
        </a:p>
      </dgm:t>
    </dgm:pt>
    <dgm:pt modelId="{B6D77D7A-1C8E-4E6F-8524-42B7A26BB1AF}" type="parTrans" cxnId="{EAD26411-03FC-4F40-A018-B245FFD8FB34}">
      <dgm:prSet/>
      <dgm:spPr/>
      <dgm:t>
        <a:bodyPr/>
        <a:lstStyle/>
        <a:p>
          <a:endParaRPr lang="en-US"/>
        </a:p>
      </dgm:t>
    </dgm:pt>
    <dgm:pt modelId="{EE0BEA8E-E541-4272-B880-E8D1C92340FD}" type="sibTrans" cxnId="{EAD26411-03FC-4F40-A018-B245FFD8FB34}">
      <dgm:prSet/>
      <dgm:spPr/>
      <dgm:t>
        <a:bodyPr/>
        <a:lstStyle/>
        <a:p>
          <a:endParaRPr lang="en-US"/>
        </a:p>
      </dgm:t>
    </dgm:pt>
    <dgm:pt modelId="{7F046453-0006-4A39-A28C-9BAFC84C6A1E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b="1" dirty="0"/>
            <a:t>De beïnvloedende factoren                                                                                                                                                                                </a:t>
          </a:r>
          <a:r>
            <a:rPr lang="nl-NL" dirty="0"/>
            <a:t>factoren die bepaalde toestand veroorzaken/beïnvloeden of bijdragen aan het probleem</a:t>
          </a:r>
          <a:endParaRPr lang="en-US" dirty="0"/>
        </a:p>
      </dgm:t>
    </dgm:pt>
    <dgm:pt modelId="{7CE6F750-FFA5-491D-8796-FD2F4EF8E8B0}" type="parTrans" cxnId="{2E4434D7-8FE0-4CFF-A921-0BD717C2B9DD}">
      <dgm:prSet/>
      <dgm:spPr/>
      <dgm:t>
        <a:bodyPr/>
        <a:lstStyle/>
        <a:p>
          <a:endParaRPr lang="en-US"/>
        </a:p>
      </dgm:t>
    </dgm:pt>
    <dgm:pt modelId="{F2E36742-E4DC-45E6-B5BB-B7669C7CB2C7}" type="sibTrans" cxnId="{2E4434D7-8FE0-4CFF-A921-0BD717C2B9DD}">
      <dgm:prSet/>
      <dgm:spPr/>
      <dgm:t>
        <a:bodyPr/>
        <a:lstStyle/>
        <a:p>
          <a:endParaRPr lang="en-US"/>
        </a:p>
      </dgm:t>
    </dgm:pt>
    <dgm:pt modelId="{ED033C7A-FB06-450D-A2CA-BAB8C8328302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b="1" dirty="0"/>
            <a:t>De beschrijving van de beoogde resultaten     (NOC: </a:t>
          </a:r>
          <a:r>
            <a:rPr lang="nl-NL" i="1" dirty="0"/>
            <a:t>Nursing outcomes Classification)</a:t>
          </a:r>
          <a:r>
            <a:rPr lang="nl-NL" dirty="0"/>
            <a:t>                                                                                                                                    doelen met de indicatoren die verwijzen naar de NOC,  de beschreven resultaten</a:t>
          </a:r>
          <a:endParaRPr lang="en-US" dirty="0"/>
        </a:p>
      </dgm:t>
    </dgm:pt>
    <dgm:pt modelId="{D2FC2E06-CA8B-4A4D-9A54-DB16C08F8CEE}" type="parTrans" cxnId="{866EDA31-56AA-4B85-ADF5-BAEB32B70B17}">
      <dgm:prSet/>
      <dgm:spPr/>
      <dgm:t>
        <a:bodyPr/>
        <a:lstStyle/>
        <a:p>
          <a:endParaRPr lang="en-US"/>
        </a:p>
      </dgm:t>
    </dgm:pt>
    <dgm:pt modelId="{BA56DF17-3B98-4E80-AFCB-8888E0BCDCE7}" type="sibTrans" cxnId="{866EDA31-56AA-4B85-ADF5-BAEB32B70B17}">
      <dgm:prSet/>
      <dgm:spPr/>
      <dgm:t>
        <a:bodyPr/>
        <a:lstStyle/>
        <a:p>
          <a:endParaRPr lang="en-US"/>
        </a:p>
      </dgm:t>
    </dgm:pt>
    <dgm:pt modelId="{FAE0E0F0-E6C9-43AA-AF5F-6C1713F6D1EF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b="1" dirty="0"/>
            <a:t>Een beschrijving van de interventies                                                                                                                                            </a:t>
          </a:r>
          <a:r>
            <a:rPr lang="nl-NL" dirty="0"/>
            <a:t>Een beschrijving van de interventies (NIC) Nursing Interventions Classification  soms worden hier ook observaties en controles benoemd omdat dit een essentiële functie heeft van de te verrichten activiteiten</a:t>
          </a:r>
          <a:endParaRPr lang="en-US" dirty="0"/>
        </a:p>
      </dgm:t>
    </dgm:pt>
    <dgm:pt modelId="{13B1B0BB-B521-413A-BF97-C1152F993564}" type="parTrans" cxnId="{97F292B8-EEA1-49E0-9F27-7D6E5DF3B74C}">
      <dgm:prSet/>
      <dgm:spPr/>
      <dgm:t>
        <a:bodyPr/>
        <a:lstStyle/>
        <a:p>
          <a:endParaRPr lang="en-US"/>
        </a:p>
      </dgm:t>
    </dgm:pt>
    <dgm:pt modelId="{FAA8EA06-2A02-4F28-B427-3D04B40B1503}" type="sibTrans" cxnId="{97F292B8-EEA1-49E0-9F27-7D6E5DF3B74C}">
      <dgm:prSet/>
      <dgm:spPr/>
      <dgm:t>
        <a:bodyPr/>
        <a:lstStyle/>
        <a:p>
          <a:endParaRPr lang="en-US"/>
        </a:p>
      </dgm:t>
    </dgm:pt>
    <dgm:pt modelId="{D050B775-2617-4E5B-94CC-717A8D1BAE81}" type="pres">
      <dgm:prSet presAssocID="{1B440627-3CDD-4E8D-812D-3E543BEA6A02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3367D216-041A-49BE-BC07-D2C9E21B2C1E}" type="pres">
      <dgm:prSet presAssocID="{A9C20761-06D4-4B2F-9FCC-16DDF15C8B1D}" presName="compNode" presStyleCnt="0"/>
      <dgm:spPr/>
    </dgm:pt>
    <dgm:pt modelId="{12142C3F-2BD0-4030-A463-4A08F3525282}" type="pres">
      <dgm:prSet presAssocID="{A9C20761-06D4-4B2F-9FCC-16DDF15C8B1D}" presName="bgRect" presStyleLbl="bgShp" presStyleIdx="0" presStyleCnt="5" custLinFactNeighborX="-645" custLinFactNeighborY="7042"/>
      <dgm:spPr/>
    </dgm:pt>
    <dgm:pt modelId="{DE0C8F66-2DDD-4814-B3F4-B98FD04D77C2}" type="pres">
      <dgm:prSet presAssocID="{A9C20761-06D4-4B2F-9FCC-16DDF15C8B1D}" presName="iconRect" presStyleLbl="node1" presStyleIdx="0" presStyleCnt="5"/>
      <dgm:spPr>
        <a:blipFill>
          <a:blip xmlns:r="http://schemas.openxmlformats.org/officeDocument/2006/relationships" r:embed="rId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nl-NL"/>
        </a:p>
      </dgm:t>
      <dgm:extLst>
        <a:ext uri="{E40237B7-FDA0-4F09-8148-C483321AD2D9}">
          <dgm14:cNvPr xmlns:dgm14="http://schemas.microsoft.com/office/drawing/2010/diagram" id="0" name="" descr="Doctor"/>
        </a:ext>
      </dgm:extLst>
    </dgm:pt>
    <dgm:pt modelId="{677C6994-A879-482F-92AD-6F7AC279A6AC}" type="pres">
      <dgm:prSet presAssocID="{A9C20761-06D4-4B2F-9FCC-16DDF15C8B1D}" presName="spaceRect" presStyleCnt="0"/>
      <dgm:spPr/>
    </dgm:pt>
    <dgm:pt modelId="{1C1E5132-3223-4FDA-B178-B149DA982DBD}" type="pres">
      <dgm:prSet presAssocID="{A9C20761-06D4-4B2F-9FCC-16DDF15C8B1D}" presName="parTx" presStyleLbl="revTx" presStyleIdx="0" presStyleCnt="5">
        <dgm:presLayoutVars>
          <dgm:chMax val="0"/>
          <dgm:chPref val="0"/>
        </dgm:presLayoutVars>
      </dgm:prSet>
      <dgm:spPr/>
      <dgm:t>
        <a:bodyPr/>
        <a:lstStyle/>
        <a:p>
          <a:endParaRPr lang="nl-NL"/>
        </a:p>
      </dgm:t>
    </dgm:pt>
    <dgm:pt modelId="{873CF6F0-1F53-415A-B4B6-2BFE73FEDBE9}" type="pres">
      <dgm:prSet presAssocID="{5EF26583-2BDF-4607-ADCB-C79985EA0573}" presName="sibTrans" presStyleCnt="0"/>
      <dgm:spPr/>
    </dgm:pt>
    <dgm:pt modelId="{C53128C3-7F2E-490E-9D8F-28E6673A057D}" type="pres">
      <dgm:prSet presAssocID="{F70E73B0-866C-4FA8-8DAE-892C1713B94B}" presName="compNode" presStyleCnt="0"/>
      <dgm:spPr/>
    </dgm:pt>
    <dgm:pt modelId="{9522F6DA-2A13-41B9-B355-A27A89E01196}" type="pres">
      <dgm:prSet presAssocID="{F70E73B0-866C-4FA8-8DAE-892C1713B94B}" presName="bgRect" presStyleLbl="bgShp" presStyleIdx="1" presStyleCnt="5" custLinFactNeighborX="-4611" custLinFactNeighborY="4471"/>
      <dgm:spPr/>
    </dgm:pt>
    <dgm:pt modelId="{AAC2BE60-F8C2-4C26-8C02-544F6515B7DE}" type="pres">
      <dgm:prSet presAssocID="{F70E73B0-866C-4FA8-8DAE-892C1713B94B}" presName="iconRect" presStyleLbl="node1" presStyleIdx="1" presStyleCnt="5"/>
      <dgm:spPr>
        <a:blipFill>
          <a:blip xmlns:r="http://schemas.openxmlformats.org/officeDocument/2006/relationships"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nl-NL"/>
        </a:p>
      </dgm:t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77055DEF-D121-45DF-9C5F-223D335E058B}" type="pres">
      <dgm:prSet presAssocID="{F70E73B0-866C-4FA8-8DAE-892C1713B94B}" presName="spaceRect" presStyleCnt="0"/>
      <dgm:spPr/>
    </dgm:pt>
    <dgm:pt modelId="{18613FB2-22A0-4982-9A97-F3CE5D6FF2FA}" type="pres">
      <dgm:prSet presAssocID="{F70E73B0-866C-4FA8-8DAE-892C1713B94B}" presName="parTx" presStyleLbl="revTx" presStyleIdx="1" presStyleCnt="5">
        <dgm:presLayoutVars>
          <dgm:chMax val="0"/>
          <dgm:chPref val="0"/>
        </dgm:presLayoutVars>
      </dgm:prSet>
      <dgm:spPr/>
      <dgm:t>
        <a:bodyPr/>
        <a:lstStyle/>
        <a:p>
          <a:endParaRPr lang="nl-NL"/>
        </a:p>
      </dgm:t>
    </dgm:pt>
    <dgm:pt modelId="{E07627DB-7780-495A-ADBE-91DD0D4D1760}" type="pres">
      <dgm:prSet presAssocID="{EE0BEA8E-E541-4272-B880-E8D1C92340FD}" presName="sibTrans" presStyleCnt="0"/>
      <dgm:spPr/>
    </dgm:pt>
    <dgm:pt modelId="{706B302A-1F65-4412-93DE-C05C5CC5384A}" type="pres">
      <dgm:prSet presAssocID="{7F046453-0006-4A39-A28C-9BAFC84C6A1E}" presName="compNode" presStyleCnt="0"/>
      <dgm:spPr/>
    </dgm:pt>
    <dgm:pt modelId="{1B6AF891-0945-45A9-8F6F-E0E1D0477374}" type="pres">
      <dgm:prSet presAssocID="{7F046453-0006-4A39-A28C-9BAFC84C6A1E}" presName="bgRect" presStyleLbl="bgShp" presStyleIdx="2" presStyleCnt="5"/>
      <dgm:spPr/>
    </dgm:pt>
    <dgm:pt modelId="{868B2673-3597-421E-A500-26DF0CA2AA0C}" type="pres">
      <dgm:prSet presAssocID="{7F046453-0006-4A39-A28C-9BAFC84C6A1E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nl-NL"/>
        </a:p>
      </dgm:t>
      <dgm:extLst>
        <a:ext uri="{E40237B7-FDA0-4F09-8148-C483321AD2D9}">
          <dgm14:cNvPr xmlns:dgm14="http://schemas.microsoft.com/office/drawing/2010/diagram" id="0" name="" descr="Speed Bump"/>
        </a:ext>
      </dgm:extLst>
    </dgm:pt>
    <dgm:pt modelId="{11604491-F716-4766-A7DC-B76C2A1D9C19}" type="pres">
      <dgm:prSet presAssocID="{7F046453-0006-4A39-A28C-9BAFC84C6A1E}" presName="spaceRect" presStyleCnt="0"/>
      <dgm:spPr/>
    </dgm:pt>
    <dgm:pt modelId="{44E695A9-4AB2-4916-9896-653B363564C6}" type="pres">
      <dgm:prSet presAssocID="{7F046453-0006-4A39-A28C-9BAFC84C6A1E}" presName="parTx" presStyleLbl="revTx" presStyleIdx="2" presStyleCnt="5">
        <dgm:presLayoutVars>
          <dgm:chMax val="0"/>
          <dgm:chPref val="0"/>
        </dgm:presLayoutVars>
      </dgm:prSet>
      <dgm:spPr/>
      <dgm:t>
        <a:bodyPr/>
        <a:lstStyle/>
        <a:p>
          <a:endParaRPr lang="nl-NL"/>
        </a:p>
      </dgm:t>
    </dgm:pt>
    <dgm:pt modelId="{534B4966-3815-436D-8BC5-EF91041B1FF3}" type="pres">
      <dgm:prSet presAssocID="{F2E36742-E4DC-45E6-B5BB-B7669C7CB2C7}" presName="sibTrans" presStyleCnt="0"/>
      <dgm:spPr/>
    </dgm:pt>
    <dgm:pt modelId="{D2877637-8769-4E58-8387-FA7466F439A4}" type="pres">
      <dgm:prSet presAssocID="{ED033C7A-FB06-450D-A2CA-BAB8C8328302}" presName="compNode" presStyleCnt="0"/>
      <dgm:spPr/>
    </dgm:pt>
    <dgm:pt modelId="{963A938D-0BF8-4113-8B14-7BA49897CAE7}" type="pres">
      <dgm:prSet presAssocID="{ED033C7A-FB06-450D-A2CA-BAB8C8328302}" presName="bgRect" presStyleLbl="bgShp" presStyleIdx="3" presStyleCnt="5"/>
      <dgm:spPr/>
    </dgm:pt>
    <dgm:pt modelId="{6A747777-ACAD-47E9-B629-BB0762CECADF}" type="pres">
      <dgm:prSet presAssocID="{ED033C7A-FB06-450D-A2CA-BAB8C8328302}" presName="iconRect" presStyleLbl="node1" presStyleIdx="3" presStyleCnt="5"/>
      <dgm:spPr>
        <a:blipFill rotWithShape="1">
          <a:blip xmlns:r="http://schemas.openxmlformats.org/officeDocument/2006/relationships"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t>
        <a:bodyPr/>
        <a:lstStyle/>
        <a:p>
          <a:endParaRPr lang="nl-NL"/>
        </a:p>
      </dgm:t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0277F71F-F303-4985-85E6-DD72D47F5CBC}" type="pres">
      <dgm:prSet presAssocID="{ED033C7A-FB06-450D-A2CA-BAB8C8328302}" presName="spaceRect" presStyleCnt="0"/>
      <dgm:spPr/>
    </dgm:pt>
    <dgm:pt modelId="{EFF9B672-45F8-4AC0-8085-FB92F848B001}" type="pres">
      <dgm:prSet presAssocID="{ED033C7A-FB06-450D-A2CA-BAB8C8328302}" presName="parTx" presStyleLbl="revTx" presStyleIdx="3" presStyleCnt="5">
        <dgm:presLayoutVars>
          <dgm:chMax val="0"/>
          <dgm:chPref val="0"/>
        </dgm:presLayoutVars>
      </dgm:prSet>
      <dgm:spPr/>
      <dgm:t>
        <a:bodyPr/>
        <a:lstStyle/>
        <a:p>
          <a:endParaRPr lang="nl-NL"/>
        </a:p>
      </dgm:t>
    </dgm:pt>
    <dgm:pt modelId="{ABABAF01-1F1F-45BA-A8A6-A906CB4CA2DC}" type="pres">
      <dgm:prSet presAssocID="{BA56DF17-3B98-4E80-AFCB-8888E0BCDCE7}" presName="sibTrans" presStyleCnt="0"/>
      <dgm:spPr/>
    </dgm:pt>
    <dgm:pt modelId="{5A44258E-A553-4BEA-B528-B19357AB0139}" type="pres">
      <dgm:prSet presAssocID="{FAE0E0F0-E6C9-43AA-AF5F-6C1713F6D1EF}" presName="compNode" presStyleCnt="0"/>
      <dgm:spPr/>
    </dgm:pt>
    <dgm:pt modelId="{3F0FA495-A3DC-4D48-8E63-1FB75F25A0F8}" type="pres">
      <dgm:prSet presAssocID="{FAE0E0F0-E6C9-43AA-AF5F-6C1713F6D1EF}" presName="bgRect" presStyleLbl="bgShp" presStyleIdx="4" presStyleCnt="5"/>
      <dgm:spPr/>
    </dgm:pt>
    <dgm:pt modelId="{CBEA7388-9A04-4B34-8D21-356E6D8534E6}" type="pres">
      <dgm:prSet presAssocID="{FAE0E0F0-E6C9-43AA-AF5F-6C1713F6D1EF}" presName="iconRect" presStyleLbl="node1" presStyleIdx="4" presStyleCnt="5"/>
      <dgm:spPr>
        <a:blipFill rotWithShape="1"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rcRect/>
          <a:stretch>
            <a:fillRect/>
          </a:stretch>
        </a:blipFill>
        <a:ln>
          <a:noFill/>
        </a:ln>
      </dgm:spPr>
      <dgm:t>
        <a:bodyPr/>
        <a:lstStyle/>
        <a:p>
          <a:endParaRPr lang="nl-NL"/>
        </a:p>
      </dgm:t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CAF7FF4C-4B5D-4B71-A9C3-D1CC2E52B5B8}" type="pres">
      <dgm:prSet presAssocID="{FAE0E0F0-E6C9-43AA-AF5F-6C1713F6D1EF}" presName="spaceRect" presStyleCnt="0"/>
      <dgm:spPr/>
    </dgm:pt>
    <dgm:pt modelId="{08EB7A83-1A7D-4468-BA23-92BA57D235EB}" type="pres">
      <dgm:prSet presAssocID="{FAE0E0F0-E6C9-43AA-AF5F-6C1713F6D1EF}" presName="parTx" presStyleLbl="revTx" presStyleIdx="4" presStyleCnt="5">
        <dgm:presLayoutVars>
          <dgm:chMax val="0"/>
          <dgm:chPref val="0"/>
        </dgm:presLayoutVars>
      </dgm:prSet>
      <dgm:spPr/>
      <dgm:t>
        <a:bodyPr/>
        <a:lstStyle/>
        <a:p>
          <a:endParaRPr lang="nl-NL"/>
        </a:p>
      </dgm:t>
    </dgm:pt>
  </dgm:ptLst>
  <dgm:cxnLst>
    <dgm:cxn modelId="{36D74CC7-6F9E-4459-A72E-55750F654350}" type="presOf" srcId="{A9C20761-06D4-4B2F-9FCC-16DDF15C8B1D}" destId="{1C1E5132-3223-4FDA-B178-B149DA982DBD}" srcOrd="0" destOrd="0" presId="urn:microsoft.com/office/officeart/2018/2/layout/IconVerticalSolidList"/>
    <dgm:cxn modelId="{BD3816D9-5267-4287-9CEE-5F578C11CD50}" type="presOf" srcId="{ED033C7A-FB06-450D-A2CA-BAB8C8328302}" destId="{EFF9B672-45F8-4AC0-8085-FB92F848B001}" srcOrd="0" destOrd="0" presId="urn:microsoft.com/office/officeart/2018/2/layout/IconVerticalSolidList"/>
    <dgm:cxn modelId="{E4463717-B791-489E-A598-930E3DF5A6AA}" srcId="{1B440627-3CDD-4E8D-812D-3E543BEA6A02}" destId="{A9C20761-06D4-4B2F-9FCC-16DDF15C8B1D}" srcOrd="0" destOrd="0" parTransId="{8C00DB1A-59CF-47FE-BEC2-AB96B76F05DA}" sibTransId="{5EF26583-2BDF-4607-ADCB-C79985EA0573}"/>
    <dgm:cxn modelId="{6BE932F2-B479-4128-AF3F-0D8C3436E757}" type="presOf" srcId="{FAE0E0F0-E6C9-43AA-AF5F-6C1713F6D1EF}" destId="{08EB7A83-1A7D-4468-BA23-92BA57D235EB}" srcOrd="0" destOrd="0" presId="urn:microsoft.com/office/officeart/2018/2/layout/IconVerticalSolidList"/>
    <dgm:cxn modelId="{B77AF8BD-5A47-4F2A-AA2E-E69A08989362}" type="presOf" srcId="{7F046453-0006-4A39-A28C-9BAFC84C6A1E}" destId="{44E695A9-4AB2-4916-9896-653B363564C6}" srcOrd="0" destOrd="0" presId="urn:microsoft.com/office/officeart/2018/2/layout/IconVerticalSolidList"/>
    <dgm:cxn modelId="{6BDB63BF-38AC-4937-8D1F-802544698542}" type="presOf" srcId="{1B440627-3CDD-4E8D-812D-3E543BEA6A02}" destId="{D050B775-2617-4E5B-94CC-717A8D1BAE81}" srcOrd="0" destOrd="0" presId="urn:microsoft.com/office/officeart/2018/2/layout/IconVerticalSolidList"/>
    <dgm:cxn modelId="{866EDA31-56AA-4B85-ADF5-BAEB32B70B17}" srcId="{1B440627-3CDD-4E8D-812D-3E543BEA6A02}" destId="{ED033C7A-FB06-450D-A2CA-BAB8C8328302}" srcOrd="3" destOrd="0" parTransId="{D2FC2E06-CA8B-4A4D-9A54-DB16C08F8CEE}" sibTransId="{BA56DF17-3B98-4E80-AFCB-8888E0BCDCE7}"/>
    <dgm:cxn modelId="{2E4434D7-8FE0-4CFF-A921-0BD717C2B9DD}" srcId="{1B440627-3CDD-4E8D-812D-3E543BEA6A02}" destId="{7F046453-0006-4A39-A28C-9BAFC84C6A1E}" srcOrd="2" destOrd="0" parTransId="{7CE6F750-FFA5-491D-8796-FD2F4EF8E8B0}" sibTransId="{F2E36742-E4DC-45E6-B5BB-B7669C7CB2C7}"/>
    <dgm:cxn modelId="{EAD26411-03FC-4F40-A018-B245FFD8FB34}" srcId="{1B440627-3CDD-4E8D-812D-3E543BEA6A02}" destId="{F70E73B0-866C-4FA8-8DAE-892C1713B94B}" srcOrd="1" destOrd="0" parTransId="{B6D77D7A-1C8E-4E6F-8524-42B7A26BB1AF}" sibTransId="{EE0BEA8E-E541-4272-B880-E8D1C92340FD}"/>
    <dgm:cxn modelId="{2C796394-8BBE-46A8-89A5-556C71B864C9}" type="presOf" srcId="{F70E73B0-866C-4FA8-8DAE-892C1713B94B}" destId="{18613FB2-22A0-4982-9A97-F3CE5D6FF2FA}" srcOrd="0" destOrd="0" presId="urn:microsoft.com/office/officeart/2018/2/layout/IconVerticalSolidList"/>
    <dgm:cxn modelId="{97F292B8-EEA1-49E0-9F27-7D6E5DF3B74C}" srcId="{1B440627-3CDD-4E8D-812D-3E543BEA6A02}" destId="{FAE0E0F0-E6C9-43AA-AF5F-6C1713F6D1EF}" srcOrd="4" destOrd="0" parTransId="{13B1B0BB-B521-413A-BF97-C1152F993564}" sibTransId="{FAA8EA06-2A02-4F28-B427-3D04B40B1503}"/>
    <dgm:cxn modelId="{B83CAD94-67F1-43CE-9603-72293DF68441}" type="presParOf" srcId="{D050B775-2617-4E5B-94CC-717A8D1BAE81}" destId="{3367D216-041A-49BE-BC07-D2C9E21B2C1E}" srcOrd="0" destOrd="0" presId="urn:microsoft.com/office/officeart/2018/2/layout/IconVerticalSolidList"/>
    <dgm:cxn modelId="{F8520B48-E4C6-40AE-981E-19A1D837EAEC}" type="presParOf" srcId="{3367D216-041A-49BE-BC07-D2C9E21B2C1E}" destId="{12142C3F-2BD0-4030-A463-4A08F3525282}" srcOrd="0" destOrd="0" presId="urn:microsoft.com/office/officeart/2018/2/layout/IconVerticalSolidList"/>
    <dgm:cxn modelId="{39CE7BC2-22EA-405F-A950-FCD6638C7595}" type="presParOf" srcId="{3367D216-041A-49BE-BC07-D2C9E21B2C1E}" destId="{DE0C8F66-2DDD-4814-B3F4-B98FD04D77C2}" srcOrd="1" destOrd="0" presId="urn:microsoft.com/office/officeart/2018/2/layout/IconVerticalSolidList"/>
    <dgm:cxn modelId="{434794FE-D723-4754-8FB2-F4B31E3D40F8}" type="presParOf" srcId="{3367D216-041A-49BE-BC07-D2C9E21B2C1E}" destId="{677C6994-A879-482F-92AD-6F7AC279A6AC}" srcOrd="2" destOrd="0" presId="urn:microsoft.com/office/officeart/2018/2/layout/IconVerticalSolidList"/>
    <dgm:cxn modelId="{7E5DE9B7-E80B-4706-88C4-09BA4FB8B431}" type="presParOf" srcId="{3367D216-041A-49BE-BC07-D2C9E21B2C1E}" destId="{1C1E5132-3223-4FDA-B178-B149DA982DBD}" srcOrd="3" destOrd="0" presId="urn:microsoft.com/office/officeart/2018/2/layout/IconVerticalSolidList"/>
    <dgm:cxn modelId="{E382CDD5-FF2A-4C13-A9A3-22C51A9BDB25}" type="presParOf" srcId="{D050B775-2617-4E5B-94CC-717A8D1BAE81}" destId="{873CF6F0-1F53-415A-B4B6-2BFE73FEDBE9}" srcOrd="1" destOrd="0" presId="urn:microsoft.com/office/officeart/2018/2/layout/IconVerticalSolidList"/>
    <dgm:cxn modelId="{ED2A4DD2-A6D7-46C5-99BF-B8C7D932CB6A}" type="presParOf" srcId="{D050B775-2617-4E5B-94CC-717A8D1BAE81}" destId="{C53128C3-7F2E-490E-9D8F-28E6673A057D}" srcOrd="2" destOrd="0" presId="urn:microsoft.com/office/officeart/2018/2/layout/IconVerticalSolidList"/>
    <dgm:cxn modelId="{C10E2AFE-A2F1-49A6-9868-30AE27B3A1C5}" type="presParOf" srcId="{C53128C3-7F2E-490E-9D8F-28E6673A057D}" destId="{9522F6DA-2A13-41B9-B355-A27A89E01196}" srcOrd="0" destOrd="0" presId="urn:microsoft.com/office/officeart/2018/2/layout/IconVerticalSolidList"/>
    <dgm:cxn modelId="{2813A429-6C7D-4682-8FE7-582A10A84ADA}" type="presParOf" srcId="{C53128C3-7F2E-490E-9D8F-28E6673A057D}" destId="{AAC2BE60-F8C2-4C26-8C02-544F6515B7DE}" srcOrd="1" destOrd="0" presId="urn:microsoft.com/office/officeart/2018/2/layout/IconVerticalSolidList"/>
    <dgm:cxn modelId="{287EA5C6-1845-42AF-A6EA-2AAAF4A14651}" type="presParOf" srcId="{C53128C3-7F2E-490E-9D8F-28E6673A057D}" destId="{77055DEF-D121-45DF-9C5F-223D335E058B}" srcOrd="2" destOrd="0" presId="urn:microsoft.com/office/officeart/2018/2/layout/IconVerticalSolidList"/>
    <dgm:cxn modelId="{E8A83301-2440-4AF9-8F90-06391D421086}" type="presParOf" srcId="{C53128C3-7F2E-490E-9D8F-28E6673A057D}" destId="{18613FB2-22A0-4982-9A97-F3CE5D6FF2FA}" srcOrd="3" destOrd="0" presId="urn:microsoft.com/office/officeart/2018/2/layout/IconVerticalSolidList"/>
    <dgm:cxn modelId="{C149946D-1528-470D-AE38-FEABDC96FCBC}" type="presParOf" srcId="{D050B775-2617-4E5B-94CC-717A8D1BAE81}" destId="{E07627DB-7780-495A-ADBE-91DD0D4D1760}" srcOrd="3" destOrd="0" presId="urn:microsoft.com/office/officeart/2018/2/layout/IconVerticalSolidList"/>
    <dgm:cxn modelId="{0E2E2F07-3936-4048-A221-F6845359FCC2}" type="presParOf" srcId="{D050B775-2617-4E5B-94CC-717A8D1BAE81}" destId="{706B302A-1F65-4412-93DE-C05C5CC5384A}" srcOrd="4" destOrd="0" presId="urn:microsoft.com/office/officeart/2018/2/layout/IconVerticalSolidList"/>
    <dgm:cxn modelId="{7797D04B-9BB0-456F-9204-001C7C699A7E}" type="presParOf" srcId="{706B302A-1F65-4412-93DE-C05C5CC5384A}" destId="{1B6AF891-0945-45A9-8F6F-E0E1D0477374}" srcOrd="0" destOrd="0" presId="urn:microsoft.com/office/officeart/2018/2/layout/IconVerticalSolidList"/>
    <dgm:cxn modelId="{2E5E2999-D6B5-4B28-B696-B1B43FDFFE31}" type="presParOf" srcId="{706B302A-1F65-4412-93DE-C05C5CC5384A}" destId="{868B2673-3597-421E-A500-26DF0CA2AA0C}" srcOrd="1" destOrd="0" presId="urn:microsoft.com/office/officeart/2018/2/layout/IconVerticalSolidList"/>
    <dgm:cxn modelId="{E68354E6-6F29-4E85-9DFF-0DCF5217FAF2}" type="presParOf" srcId="{706B302A-1F65-4412-93DE-C05C5CC5384A}" destId="{11604491-F716-4766-A7DC-B76C2A1D9C19}" srcOrd="2" destOrd="0" presId="urn:microsoft.com/office/officeart/2018/2/layout/IconVerticalSolidList"/>
    <dgm:cxn modelId="{1D84A4C4-FD8A-4CBF-8B31-1C1D074A14CF}" type="presParOf" srcId="{706B302A-1F65-4412-93DE-C05C5CC5384A}" destId="{44E695A9-4AB2-4916-9896-653B363564C6}" srcOrd="3" destOrd="0" presId="urn:microsoft.com/office/officeart/2018/2/layout/IconVerticalSolidList"/>
    <dgm:cxn modelId="{D2BBFC09-B429-49B3-897A-B7D291478E5A}" type="presParOf" srcId="{D050B775-2617-4E5B-94CC-717A8D1BAE81}" destId="{534B4966-3815-436D-8BC5-EF91041B1FF3}" srcOrd="5" destOrd="0" presId="urn:microsoft.com/office/officeart/2018/2/layout/IconVerticalSolidList"/>
    <dgm:cxn modelId="{9736C0F4-070B-435A-93BA-281451CCE618}" type="presParOf" srcId="{D050B775-2617-4E5B-94CC-717A8D1BAE81}" destId="{D2877637-8769-4E58-8387-FA7466F439A4}" srcOrd="6" destOrd="0" presId="urn:microsoft.com/office/officeart/2018/2/layout/IconVerticalSolidList"/>
    <dgm:cxn modelId="{53CB8C43-5DE4-4B3B-9BE5-3C2B422EC0C8}" type="presParOf" srcId="{D2877637-8769-4E58-8387-FA7466F439A4}" destId="{963A938D-0BF8-4113-8B14-7BA49897CAE7}" srcOrd="0" destOrd="0" presId="urn:microsoft.com/office/officeart/2018/2/layout/IconVerticalSolidList"/>
    <dgm:cxn modelId="{3119E73C-10D0-441E-81D4-7F574360C866}" type="presParOf" srcId="{D2877637-8769-4E58-8387-FA7466F439A4}" destId="{6A747777-ACAD-47E9-B629-BB0762CECADF}" srcOrd="1" destOrd="0" presId="urn:microsoft.com/office/officeart/2018/2/layout/IconVerticalSolidList"/>
    <dgm:cxn modelId="{1B127166-C627-4D34-8E00-71276D90E9C4}" type="presParOf" srcId="{D2877637-8769-4E58-8387-FA7466F439A4}" destId="{0277F71F-F303-4985-85E6-DD72D47F5CBC}" srcOrd="2" destOrd="0" presId="urn:microsoft.com/office/officeart/2018/2/layout/IconVerticalSolidList"/>
    <dgm:cxn modelId="{10BA1280-5DB1-4920-8570-58BEC190C525}" type="presParOf" srcId="{D2877637-8769-4E58-8387-FA7466F439A4}" destId="{EFF9B672-45F8-4AC0-8085-FB92F848B001}" srcOrd="3" destOrd="0" presId="urn:microsoft.com/office/officeart/2018/2/layout/IconVerticalSolidList"/>
    <dgm:cxn modelId="{2FCEBAD0-D67B-4B7D-8B37-090FFA5024D4}" type="presParOf" srcId="{D050B775-2617-4E5B-94CC-717A8D1BAE81}" destId="{ABABAF01-1F1F-45BA-A8A6-A906CB4CA2DC}" srcOrd="7" destOrd="0" presId="urn:microsoft.com/office/officeart/2018/2/layout/IconVerticalSolidList"/>
    <dgm:cxn modelId="{E54CA5DC-24C1-402F-BD9A-1CE549CC267F}" type="presParOf" srcId="{D050B775-2617-4E5B-94CC-717A8D1BAE81}" destId="{5A44258E-A553-4BEA-B528-B19357AB0139}" srcOrd="8" destOrd="0" presId="urn:microsoft.com/office/officeart/2018/2/layout/IconVerticalSolidList"/>
    <dgm:cxn modelId="{422A3226-7B1C-43B2-944D-7C6B08E04D97}" type="presParOf" srcId="{5A44258E-A553-4BEA-B528-B19357AB0139}" destId="{3F0FA495-A3DC-4D48-8E63-1FB75F25A0F8}" srcOrd="0" destOrd="0" presId="urn:microsoft.com/office/officeart/2018/2/layout/IconVerticalSolidList"/>
    <dgm:cxn modelId="{C047E16E-0C11-400A-B567-5DEF80FEC60D}" type="presParOf" srcId="{5A44258E-A553-4BEA-B528-B19357AB0139}" destId="{CBEA7388-9A04-4B34-8D21-356E6D8534E6}" srcOrd="1" destOrd="0" presId="urn:microsoft.com/office/officeart/2018/2/layout/IconVerticalSolidList"/>
    <dgm:cxn modelId="{910DF372-535D-498E-A95B-4A610D41CA0C}" type="presParOf" srcId="{5A44258E-A553-4BEA-B528-B19357AB0139}" destId="{CAF7FF4C-4B5D-4B71-A9C3-D1CC2E52B5B8}" srcOrd="2" destOrd="0" presId="urn:microsoft.com/office/officeart/2018/2/layout/IconVerticalSolidList"/>
    <dgm:cxn modelId="{822FDC24-1F60-4A47-B361-647FE35BB8DA}" type="presParOf" srcId="{5A44258E-A553-4BEA-B528-B19357AB0139}" destId="{08EB7A83-1A7D-4468-BA23-92BA57D235E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AB5CE0-8961-4B8A-997E-428049C7B838}">
      <dsp:nvSpPr>
        <dsp:cNvPr id="0" name=""/>
        <dsp:cNvSpPr/>
      </dsp:nvSpPr>
      <dsp:spPr>
        <a:xfrm>
          <a:off x="0" y="0"/>
          <a:ext cx="6054725" cy="98291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E7D3AC-459C-43D4-9C5B-19D2A00C5491}">
      <dsp:nvSpPr>
        <dsp:cNvPr id="0" name=""/>
        <dsp:cNvSpPr/>
      </dsp:nvSpPr>
      <dsp:spPr>
        <a:xfrm>
          <a:off x="341638" y="192539"/>
          <a:ext cx="540601" cy="540601"/>
        </a:xfrm>
        <a:prstGeom prst="rect">
          <a:avLst/>
        </a:prstGeom>
        <a:blipFill rotWithShape="1">
          <a:blip xmlns:r="http://schemas.openxmlformats.org/officeDocument/2006/relationships" r:embed="rId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16D4B3-2FAE-4320-85A0-B4349844F8D2}">
      <dsp:nvSpPr>
        <dsp:cNvPr id="0" name=""/>
        <dsp:cNvSpPr/>
      </dsp:nvSpPr>
      <dsp:spPr>
        <a:xfrm>
          <a:off x="1135263" y="4614"/>
          <a:ext cx="4919461" cy="982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025" tIns="104025" rIns="104025" bIns="104025" numCol="1" spcCol="1270" anchor="ctr" anchorCtr="0">
          <a:noAutofit/>
        </a:bodyPr>
        <a:lstStyle/>
        <a:p>
          <a:pPr lvl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nl-NL" sz="1900" kern="1200"/>
            <a:t>Het diagnostisch label</a:t>
          </a:r>
          <a:endParaRPr lang="en-US" sz="1900" kern="1200"/>
        </a:p>
      </dsp:txBody>
      <dsp:txXfrm>
        <a:off x="1135263" y="4614"/>
        <a:ext cx="4919461" cy="982912"/>
      </dsp:txXfrm>
    </dsp:sp>
    <dsp:sp modelId="{5F5E92AF-127C-41F2-8852-69FBD905561D}">
      <dsp:nvSpPr>
        <dsp:cNvPr id="0" name=""/>
        <dsp:cNvSpPr/>
      </dsp:nvSpPr>
      <dsp:spPr>
        <a:xfrm>
          <a:off x="0" y="1233255"/>
          <a:ext cx="6054725" cy="98291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348A41-19AB-4EDD-8EA5-892745C5C5B4}">
      <dsp:nvSpPr>
        <dsp:cNvPr id="0" name=""/>
        <dsp:cNvSpPr/>
      </dsp:nvSpPr>
      <dsp:spPr>
        <a:xfrm>
          <a:off x="297331" y="1454410"/>
          <a:ext cx="540601" cy="540601"/>
        </a:xfrm>
        <a:prstGeom prst="rect">
          <a:avLst/>
        </a:prstGeom>
        <a:blipFill rotWithShape="1">
          <a:blip xmlns:r="http://schemas.openxmlformats.org/officeDocument/2006/relationships"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07EA35-3C7A-4F45-9963-64C43AA1076C}">
      <dsp:nvSpPr>
        <dsp:cNvPr id="0" name=""/>
        <dsp:cNvSpPr/>
      </dsp:nvSpPr>
      <dsp:spPr>
        <a:xfrm>
          <a:off x="1135263" y="1233255"/>
          <a:ext cx="4919461" cy="982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025" tIns="104025" rIns="104025" bIns="104025" numCol="1" spcCol="1270" anchor="ctr" anchorCtr="0">
          <a:noAutofit/>
        </a:bodyPr>
        <a:lstStyle/>
        <a:p>
          <a:pPr lvl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nl-NL" sz="1900" kern="1200" dirty="0"/>
            <a:t>De verschijnselen</a:t>
          </a:r>
          <a:endParaRPr lang="en-US" sz="1900" kern="1200" dirty="0"/>
        </a:p>
      </dsp:txBody>
      <dsp:txXfrm>
        <a:off x="1135263" y="1233255"/>
        <a:ext cx="4919461" cy="982912"/>
      </dsp:txXfrm>
    </dsp:sp>
    <dsp:sp modelId="{3CDBCB92-DE2C-4B3F-A610-545A43B4DA4D}">
      <dsp:nvSpPr>
        <dsp:cNvPr id="0" name=""/>
        <dsp:cNvSpPr/>
      </dsp:nvSpPr>
      <dsp:spPr>
        <a:xfrm>
          <a:off x="0" y="2461895"/>
          <a:ext cx="6054725" cy="98291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61EA04-9757-4B19-A4CA-F528D5CAE9BC}">
      <dsp:nvSpPr>
        <dsp:cNvPr id="0" name=""/>
        <dsp:cNvSpPr/>
      </dsp:nvSpPr>
      <dsp:spPr>
        <a:xfrm>
          <a:off x="381537" y="2744503"/>
          <a:ext cx="372188" cy="417696"/>
        </a:xfrm>
        <a:prstGeom prst="rect">
          <a:avLst/>
        </a:prstGeom>
        <a:blipFill>
          <a:blip xmlns:r="http://schemas.openxmlformats.org/officeDocument/2006/relationships"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 l="-6000" r="-6000"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C34F55-8676-444B-A782-63DB3029D5C1}">
      <dsp:nvSpPr>
        <dsp:cNvPr id="0" name=""/>
        <dsp:cNvSpPr/>
      </dsp:nvSpPr>
      <dsp:spPr>
        <a:xfrm>
          <a:off x="1135263" y="2461895"/>
          <a:ext cx="4919461" cy="982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025" tIns="104025" rIns="104025" bIns="104025" numCol="1" spcCol="1270" anchor="ctr" anchorCtr="0">
          <a:noAutofit/>
        </a:bodyPr>
        <a:lstStyle/>
        <a:p>
          <a:pPr lvl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nl-NL" sz="1900" kern="1200"/>
            <a:t>De beïnvloedende factoren</a:t>
          </a:r>
          <a:endParaRPr lang="en-US" sz="1900" kern="1200"/>
        </a:p>
      </dsp:txBody>
      <dsp:txXfrm>
        <a:off x="1135263" y="2461895"/>
        <a:ext cx="4919461" cy="982912"/>
      </dsp:txXfrm>
    </dsp:sp>
    <dsp:sp modelId="{76C05187-4572-4ABD-8BD6-AE472DB99A63}">
      <dsp:nvSpPr>
        <dsp:cNvPr id="0" name=""/>
        <dsp:cNvSpPr/>
      </dsp:nvSpPr>
      <dsp:spPr>
        <a:xfrm>
          <a:off x="0" y="3690536"/>
          <a:ext cx="6054725" cy="98291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ACD20D-9D35-48C2-B89B-B3ECEE4ADA92}">
      <dsp:nvSpPr>
        <dsp:cNvPr id="0" name=""/>
        <dsp:cNvSpPr/>
      </dsp:nvSpPr>
      <dsp:spPr>
        <a:xfrm>
          <a:off x="297331" y="3911691"/>
          <a:ext cx="540601" cy="540601"/>
        </a:xfrm>
        <a:prstGeom prst="rect">
          <a:avLst/>
        </a:prstGeom>
        <a:blipFill>
          <a:blip xmlns:r="http://schemas.openxmlformats.org/officeDocument/2006/relationships"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71F078-45AD-4B0F-A683-3E42DA1CF865}">
      <dsp:nvSpPr>
        <dsp:cNvPr id="0" name=""/>
        <dsp:cNvSpPr/>
      </dsp:nvSpPr>
      <dsp:spPr>
        <a:xfrm>
          <a:off x="1135263" y="3690536"/>
          <a:ext cx="4919461" cy="982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025" tIns="104025" rIns="104025" bIns="104025" numCol="1" spcCol="1270" anchor="ctr" anchorCtr="0">
          <a:noAutofit/>
        </a:bodyPr>
        <a:lstStyle/>
        <a:p>
          <a:pPr lvl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nl-NL" sz="1900" kern="1200"/>
            <a:t>De beschrijving van de beoogde resultaten</a:t>
          </a:r>
          <a:endParaRPr lang="en-US" sz="1900" kern="1200"/>
        </a:p>
      </dsp:txBody>
      <dsp:txXfrm>
        <a:off x="1135263" y="3690536"/>
        <a:ext cx="4919461" cy="982912"/>
      </dsp:txXfrm>
    </dsp:sp>
    <dsp:sp modelId="{0AC80887-FF7A-4BE0-AB06-58AD98131C21}">
      <dsp:nvSpPr>
        <dsp:cNvPr id="0" name=""/>
        <dsp:cNvSpPr/>
      </dsp:nvSpPr>
      <dsp:spPr>
        <a:xfrm>
          <a:off x="0" y="4919176"/>
          <a:ext cx="6054725" cy="98291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225D8F-708F-4AFF-83A3-FDE58FB47A01}">
      <dsp:nvSpPr>
        <dsp:cNvPr id="0" name=""/>
        <dsp:cNvSpPr/>
      </dsp:nvSpPr>
      <dsp:spPr>
        <a:xfrm>
          <a:off x="297331" y="5140332"/>
          <a:ext cx="540601" cy="540601"/>
        </a:xfrm>
        <a:prstGeom prst="rect">
          <a:avLst/>
        </a:prstGeom>
        <a:blipFill>
          <a:blip xmlns:r="http://schemas.openxmlformats.org/officeDocument/2006/relationships"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87A2D6-B3E2-4710-8B03-92D8C4492CAE}">
      <dsp:nvSpPr>
        <dsp:cNvPr id="0" name=""/>
        <dsp:cNvSpPr/>
      </dsp:nvSpPr>
      <dsp:spPr>
        <a:xfrm>
          <a:off x="1135263" y="4919176"/>
          <a:ext cx="4919461" cy="982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025" tIns="104025" rIns="104025" bIns="104025" numCol="1" spcCol="1270" anchor="ctr" anchorCtr="0">
          <a:noAutofit/>
        </a:bodyPr>
        <a:lstStyle/>
        <a:p>
          <a:pPr lvl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nl-NL" sz="1900" kern="1200"/>
            <a:t>Een beschrijving van de interventies</a:t>
          </a:r>
          <a:endParaRPr lang="en-US" sz="1900" kern="1200"/>
        </a:p>
      </dsp:txBody>
      <dsp:txXfrm>
        <a:off x="1135263" y="4919176"/>
        <a:ext cx="4919461" cy="9829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142C3F-2BD0-4030-A463-4A08F3525282}">
      <dsp:nvSpPr>
        <dsp:cNvPr id="0" name=""/>
        <dsp:cNvSpPr/>
      </dsp:nvSpPr>
      <dsp:spPr>
        <a:xfrm>
          <a:off x="0" y="82206"/>
          <a:ext cx="11733196" cy="109440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0C8F66-2DDD-4814-B3F4-B98FD04D77C2}">
      <dsp:nvSpPr>
        <dsp:cNvPr id="0" name=""/>
        <dsp:cNvSpPr/>
      </dsp:nvSpPr>
      <dsp:spPr>
        <a:xfrm>
          <a:off x="331058" y="251379"/>
          <a:ext cx="601924" cy="601924"/>
        </a:xfrm>
        <a:prstGeom prst="rect">
          <a:avLst/>
        </a:prstGeom>
        <a:blipFill>
          <a:blip xmlns:r="http://schemas.openxmlformats.org/officeDocument/2006/relationships" r:embed="rId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1E5132-3223-4FDA-B178-B149DA982DBD}">
      <dsp:nvSpPr>
        <dsp:cNvPr id="0" name=""/>
        <dsp:cNvSpPr/>
      </dsp:nvSpPr>
      <dsp:spPr>
        <a:xfrm>
          <a:off x="1264041" y="5138"/>
          <a:ext cx="10469154" cy="10944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5825" tIns="115825" rIns="115825" bIns="115825" numCol="1" spcCol="1270" anchor="ctr" anchorCtr="0">
          <a:noAutofit/>
        </a:bodyPr>
        <a:lstStyle/>
        <a:p>
          <a:pPr lvl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nl-NL" sz="1800" b="1" kern="1200" dirty="0"/>
            <a:t>Het diagnostisch label:                                                                                                                                                                                                           </a:t>
          </a:r>
          <a:r>
            <a:rPr lang="nl-NL" sz="1800" kern="1200" dirty="0"/>
            <a:t>Beschrijft het gezondheidsprobleem waarop de verpleegkundige diagnose van toepassing is en de omschrijving. Hier wordt ook aangegeven of het een NANDA geaccepteerde diagnose is.</a:t>
          </a:r>
          <a:endParaRPr lang="en-US" sz="1800" kern="1200" dirty="0"/>
        </a:p>
      </dsp:txBody>
      <dsp:txXfrm>
        <a:off x="1264041" y="5138"/>
        <a:ext cx="10469154" cy="1094408"/>
      </dsp:txXfrm>
    </dsp:sp>
    <dsp:sp modelId="{9522F6DA-2A13-41B9-B355-A27A89E01196}">
      <dsp:nvSpPr>
        <dsp:cNvPr id="0" name=""/>
        <dsp:cNvSpPr/>
      </dsp:nvSpPr>
      <dsp:spPr>
        <a:xfrm>
          <a:off x="0" y="1422079"/>
          <a:ext cx="11733196" cy="109440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C2BE60-F8C2-4C26-8C02-544F6515B7DE}">
      <dsp:nvSpPr>
        <dsp:cNvPr id="0" name=""/>
        <dsp:cNvSpPr/>
      </dsp:nvSpPr>
      <dsp:spPr>
        <a:xfrm>
          <a:off x="331058" y="1619390"/>
          <a:ext cx="601924" cy="601924"/>
        </a:xfrm>
        <a:prstGeom prst="rect">
          <a:avLst/>
        </a:prstGeom>
        <a:blipFill>
          <a:blip xmlns:r="http://schemas.openxmlformats.org/officeDocument/2006/relationships"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613FB2-22A0-4982-9A97-F3CE5D6FF2FA}">
      <dsp:nvSpPr>
        <dsp:cNvPr id="0" name=""/>
        <dsp:cNvSpPr/>
      </dsp:nvSpPr>
      <dsp:spPr>
        <a:xfrm>
          <a:off x="1264041" y="1373148"/>
          <a:ext cx="10469154" cy="10944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5825" tIns="115825" rIns="115825" bIns="115825" numCol="1" spcCol="1270" anchor="ctr" anchorCtr="0">
          <a:noAutofit/>
        </a:bodyPr>
        <a:lstStyle/>
        <a:p>
          <a:pPr lvl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nl-NL" sz="1800" b="1" kern="1200" dirty="0"/>
            <a:t>De verschijnselen                                                                                                                                                   </a:t>
          </a:r>
          <a:r>
            <a:rPr lang="nl-NL" sz="1800" b="0" kern="1200" dirty="0"/>
            <a:t>verschijselen</a:t>
          </a:r>
          <a:r>
            <a:rPr lang="nl-NL" sz="1800" kern="1200" dirty="0"/>
            <a:t>/symptomen /klachten die karakteristiek zijn voor de diagnose. Er wordt aangegeven of ze aanwezig moeten zijn of dat ze de diagnose ondersteunen</a:t>
          </a:r>
          <a:endParaRPr lang="en-US" sz="1800" kern="1200" dirty="0"/>
        </a:p>
      </dsp:txBody>
      <dsp:txXfrm>
        <a:off x="1264041" y="1373148"/>
        <a:ext cx="10469154" cy="1094408"/>
      </dsp:txXfrm>
    </dsp:sp>
    <dsp:sp modelId="{1B6AF891-0945-45A9-8F6F-E0E1D0477374}">
      <dsp:nvSpPr>
        <dsp:cNvPr id="0" name=""/>
        <dsp:cNvSpPr/>
      </dsp:nvSpPr>
      <dsp:spPr>
        <a:xfrm>
          <a:off x="0" y="2741158"/>
          <a:ext cx="11733196" cy="109440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8B2673-3597-421E-A500-26DF0CA2AA0C}">
      <dsp:nvSpPr>
        <dsp:cNvPr id="0" name=""/>
        <dsp:cNvSpPr/>
      </dsp:nvSpPr>
      <dsp:spPr>
        <a:xfrm>
          <a:off x="331058" y="2987400"/>
          <a:ext cx="601924" cy="60192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E695A9-4AB2-4916-9896-653B363564C6}">
      <dsp:nvSpPr>
        <dsp:cNvPr id="0" name=""/>
        <dsp:cNvSpPr/>
      </dsp:nvSpPr>
      <dsp:spPr>
        <a:xfrm>
          <a:off x="1264041" y="2741158"/>
          <a:ext cx="10469154" cy="10944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5825" tIns="115825" rIns="115825" bIns="115825" numCol="1" spcCol="1270" anchor="ctr" anchorCtr="0">
          <a:noAutofit/>
        </a:bodyPr>
        <a:lstStyle/>
        <a:p>
          <a:pPr lvl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nl-NL" sz="1800" b="1" kern="1200" dirty="0"/>
            <a:t>De beïnvloedende factoren                                                                                                                                                                                </a:t>
          </a:r>
          <a:r>
            <a:rPr lang="nl-NL" sz="1800" kern="1200" dirty="0"/>
            <a:t>factoren die bepaalde toestand veroorzaken/beïnvloeden of bijdragen aan het probleem</a:t>
          </a:r>
          <a:endParaRPr lang="en-US" sz="1800" kern="1200" dirty="0"/>
        </a:p>
      </dsp:txBody>
      <dsp:txXfrm>
        <a:off x="1264041" y="2741158"/>
        <a:ext cx="10469154" cy="1094408"/>
      </dsp:txXfrm>
    </dsp:sp>
    <dsp:sp modelId="{963A938D-0BF8-4113-8B14-7BA49897CAE7}">
      <dsp:nvSpPr>
        <dsp:cNvPr id="0" name=""/>
        <dsp:cNvSpPr/>
      </dsp:nvSpPr>
      <dsp:spPr>
        <a:xfrm>
          <a:off x="0" y="4109169"/>
          <a:ext cx="11733196" cy="109440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747777-ACAD-47E9-B629-BB0762CECADF}">
      <dsp:nvSpPr>
        <dsp:cNvPr id="0" name=""/>
        <dsp:cNvSpPr/>
      </dsp:nvSpPr>
      <dsp:spPr>
        <a:xfrm>
          <a:off x="331058" y="4355411"/>
          <a:ext cx="601924" cy="601924"/>
        </a:xfrm>
        <a:prstGeom prst="rect">
          <a:avLst/>
        </a:prstGeom>
        <a:blipFill rotWithShape="1">
          <a:blip xmlns:r="http://schemas.openxmlformats.org/officeDocument/2006/relationships"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rcRect/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F9B672-45F8-4AC0-8085-FB92F848B001}">
      <dsp:nvSpPr>
        <dsp:cNvPr id="0" name=""/>
        <dsp:cNvSpPr/>
      </dsp:nvSpPr>
      <dsp:spPr>
        <a:xfrm>
          <a:off x="1264041" y="4109169"/>
          <a:ext cx="10469154" cy="10944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5825" tIns="115825" rIns="115825" bIns="115825" numCol="1" spcCol="1270" anchor="ctr" anchorCtr="0">
          <a:noAutofit/>
        </a:bodyPr>
        <a:lstStyle/>
        <a:p>
          <a:pPr lvl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nl-NL" sz="1800" b="1" kern="1200" dirty="0"/>
            <a:t>De beschrijving van de beoogde resultaten     (NOC: </a:t>
          </a:r>
          <a:r>
            <a:rPr lang="nl-NL" sz="1800" i="1" kern="1200" dirty="0"/>
            <a:t>Nursing outcomes Classification)</a:t>
          </a:r>
          <a:r>
            <a:rPr lang="nl-NL" sz="1800" kern="1200" dirty="0"/>
            <a:t>                                                                                                                                    doelen met de indicatoren die verwijzen naar de NOC,  de beschreven resultaten</a:t>
          </a:r>
          <a:endParaRPr lang="en-US" sz="1800" kern="1200" dirty="0"/>
        </a:p>
      </dsp:txBody>
      <dsp:txXfrm>
        <a:off x="1264041" y="4109169"/>
        <a:ext cx="10469154" cy="1094408"/>
      </dsp:txXfrm>
    </dsp:sp>
    <dsp:sp modelId="{3F0FA495-A3DC-4D48-8E63-1FB75F25A0F8}">
      <dsp:nvSpPr>
        <dsp:cNvPr id="0" name=""/>
        <dsp:cNvSpPr/>
      </dsp:nvSpPr>
      <dsp:spPr>
        <a:xfrm>
          <a:off x="0" y="5477179"/>
          <a:ext cx="11733196" cy="109440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EA7388-9A04-4B34-8D21-356E6D8534E6}">
      <dsp:nvSpPr>
        <dsp:cNvPr id="0" name=""/>
        <dsp:cNvSpPr/>
      </dsp:nvSpPr>
      <dsp:spPr>
        <a:xfrm>
          <a:off x="331058" y="5723421"/>
          <a:ext cx="601924" cy="601924"/>
        </a:xfrm>
        <a:prstGeom prst="rect">
          <a:avLst/>
        </a:prstGeom>
        <a:blipFill rotWithShape="1"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rcRect/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EB7A83-1A7D-4468-BA23-92BA57D235EB}">
      <dsp:nvSpPr>
        <dsp:cNvPr id="0" name=""/>
        <dsp:cNvSpPr/>
      </dsp:nvSpPr>
      <dsp:spPr>
        <a:xfrm>
          <a:off x="1264041" y="5477179"/>
          <a:ext cx="10469154" cy="10944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5825" tIns="115825" rIns="115825" bIns="115825" numCol="1" spcCol="1270" anchor="ctr" anchorCtr="0">
          <a:noAutofit/>
        </a:bodyPr>
        <a:lstStyle/>
        <a:p>
          <a:pPr lvl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nl-NL" sz="1800" b="1" kern="1200" dirty="0"/>
            <a:t>Een beschrijving van de interventies                                                                                                                                            </a:t>
          </a:r>
          <a:r>
            <a:rPr lang="nl-NL" sz="1800" kern="1200" dirty="0"/>
            <a:t>Een beschrijving van de interventies (NIC) Nursing Interventions Classification  soms worden hier ook observaties en controles benoemd omdat dit een essentiële functie heeft van de te verrichten activiteiten</a:t>
          </a:r>
          <a:endParaRPr lang="en-US" sz="1800" kern="1200" dirty="0"/>
        </a:p>
      </dsp:txBody>
      <dsp:txXfrm>
        <a:off x="1264041" y="5477179"/>
        <a:ext cx="10469154" cy="10944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E1D9095-009B-4C2D-B373-8039EFF7C82D}" type="datetimeFigureOut">
              <a:rPr lang="nl-NL" smtClean="0"/>
              <a:t>6-4-2022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BFDE53F-8B79-484A-967A-ED441D5BDEA0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1204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9095-009B-4C2D-B373-8039EFF7C82D}" type="datetimeFigureOut">
              <a:rPr lang="nl-NL" smtClean="0"/>
              <a:t>6-4-2022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DE53F-8B79-484A-967A-ED441D5BDE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2600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9095-009B-4C2D-B373-8039EFF7C82D}" type="datetimeFigureOut">
              <a:rPr lang="nl-NL" smtClean="0"/>
              <a:t>6-4-2022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DE53F-8B79-484A-967A-ED441D5BDE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9568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9095-009B-4C2D-B373-8039EFF7C82D}" type="datetimeFigureOut">
              <a:rPr lang="nl-NL" smtClean="0"/>
              <a:t>6-4-2022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DE53F-8B79-484A-967A-ED441D5BDE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5563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9095-009B-4C2D-B373-8039EFF7C82D}" type="datetimeFigureOut">
              <a:rPr lang="nl-NL" smtClean="0"/>
              <a:t>6-4-2022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DE53F-8B79-484A-967A-ED441D5BDEA0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9462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9095-009B-4C2D-B373-8039EFF7C82D}" type="datetimeFigureOut">
              <a:rPr lang="nl-NL" smtClean="0"/>
              <a:t>6-4-2022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DE53F-8B79-484A-967A-ED441D5BDE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1420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9095-009B-4C2D-B373-8039EFF7C82D}" type="datetimeFigureOut">
              <a:rPr lang="nl-NL" smtClean="0"/>
              <a:t>6-4-2022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DE53F-8B79-484A-967A-ED441D5BDE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3100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9095-009B-4C2D-B373-8039EFF7C82D}" type="datetimeFigureOut">
              <a:rPr lang="nl-NL" smtClean="0"/>
              <a:t>6-4-2022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DE53F-8B79-484A-967A-ED441D5BDE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4789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9095-009B-4C2D-B373-8039EFF7C82D}" type="datetimeFigureOut">
              <a:rPr lang="nl-NL" smtClean="0"/>
              <a:t>6-4-2022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DE53F-8B79-484A-967A-ED441D5BDE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1853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9095-009B-4C2D-B373-8039EFF7C82D}" type="datetimeFigureOut">
              <a:rPr lang="nl-NL" smtClean="0"/>
              <a:t>6-4-2022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DE53F-8B79-484A-967A-ED441D5BDE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710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9095-009B-4C2D-B373-8039EFF7C82D}" type="datetimeFigureOut">
              <a:rPr lang="nl-NL" smtClean="0"/>
              <a:t>6-4-2022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DE53F-8B79-484A-967A-ED441D5BDE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4944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1E1D9095-009B-4C2D-B373-8039EFF7C82D}" type="datetimeFigureOut">
              <a:rPr lang="nl-NL" smtClean="0"/>
              <a:t>6-4-2022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BFDE53F-8B79-484A-967A-ED441D5BDE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853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13547959-CEFD-46C3-862B-95640A915B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2846069-250B-40CF-A207-92C8BF179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8731" y="609600"/>
            <a:ext cx="3582416" cy="4267200"/>
          </a:xfrm>
        </p:spPr>
        <p:txBody>
          <a:bodyPr>
            <a:normAutofit/>
          </a:bodyPr>
          <a:lstStyle/>
          <a:p>
            <a:pPr algn="ctr"/>
            <a:r>
              <a:rPr lang="nl-NL" sz="3000" b="1" dirty="0"/>
              <a:t> </a:t>
            </a:r>
            <a:r>
              <a:rPr lang="nl-NL" sz="3600" b="1" dirty="0"/>
              <a:t>Handboek Verpleegkundige diagnosen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B5332BB3-E8CA-4FE2-A540-A891076859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39" y="243840"/>
            <a:ext cx="7327423" cy="637793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95A65BE-14D1-4395-9467-B86F22D35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88731" y="1513840"/>
            <a:ext cx="3582416" cy="4551680"/>
          </a:xfrm>
        </p:spPr>
        <p:txBody>
          <a:bodyPr>
            <a:normAutofit/>
          </a:bodyPr>
          <a:lstStyle/>
          <a:p>
            <a:pPr marL="274320" lvl="1" indent="0">
              <a:buNone/>
            </a:pPr>
            <a:r>
              <a:rPr lang="nl-NL" sz="1600" b="1" i="1" dirty="0"/>
              <a:t>	</a:t>
            </a:r>
          </a:p>
          <a:p>
            <a:pPr marL="274320" lvl="1" indent="0">
              <a:buNone/>
            </a:pPr>
            <a:endParaRPr lang="nl-NL" sz="1600" b="1" i="1" dirty="0"/>
          </a:p>
          <a:p>
            <a:pPr marL="274320" lvl="1" indent="0">
              <a:buNone/>
            </a:pPr>
            <a:endParaRPr lang="nl-NL" sz="1600" b="1" dirty="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C9BDAA7B-CB37-42C9-9A5B-461FA2F1B3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CC7A5028-BAC4-4F0F-96C7-8BF0F54E08E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0692" y="744223"/>
            <a:ext cx="3422042" cy="316865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Picture 2" descr="Afbeeldingsresultaat voor lynda carpenito">
            <a:extLst>
              <a:ext uri="{FF2B5EF4-FFF2-40B4-BE49-F238E27FC236}">
                <a16:creationId xmlns:a16="http://schemas.microsoft.com/office/drawing/2014/main" id="{32717D93-4DE5-4057-9AE8-2F040558CD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61034" y="1159546"/>
            <a:ext cx="3121358" cy="2338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" name="Rectangle 79">
            <a:extLst>
              <a:ext uri="{FF2B5EF4-FFF2-40B4-BE49-F238E27FC236}">
                <a16:creationId xmlns:a16="http://schemas.microsoft.com/office/drawing/2014/main" id="{68C0F8BE-1096-4AB9-8160-E35FE6A5FA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3075" y="744223"/>
            <a:ext cx="2790856" cy="206331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92B1DB97-AD59-4656-8373-49F2A4E9920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0692" y="4087904"/>
            <a:ext cx="3422042" cy="205228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7A20A785-4853-444D-91EA-4C4125C75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3075" y="2971541"/>
            <a:ext cx="2790855" cy="316865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Afbeeldingsresultaat voor boek carpenito">
            <a:extLst>
              <a:ext uri="{FF2B5EF4-FFF2-40B4-BE49-F238E27FC236}">
                <a16:creationId xmlns:a16="http://schemas.microsoft.com/office/drawing/2014/main" id="{7DBC2673-7025-4D38-8D09-2598D061A3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08835" y="3133975"/>
            <a:ext cx="1748927" cy="2843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4725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DD5BE0-958C-4802-A943-D643C7AD2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25128"/>
            <a:ext cx="9875520" cy="1270535"/>
          </a:xfrm>
        </p:spPr>
        <p:txBody>
          <a:bodyPr>
            <a:normAutofit fontScale="90000"/>
          </a:bodyPr>
          <a:lstStyle/>
          <a:p>
            <a:pPr algn="ctr"/>
            <a:r>
              <a:rPr lang="nl-NL" dirty="0"/>
              <a:t>Wat is het nut van een verpleegkundige diagnose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295D78F3-AB8B-4F0C-B16A-04A51872EA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316621" y="2093789"/>
            <a:ext cx="2896569" cy="2896569"/>
          </a:xfrm>
          <a:prstGeom prst="rect">
            <a:avLst/>
          </a:prstGeom>
        </p:spPr>
      </p:pic>
      <p:sp>
        <p:nvSpPr>
          <p:cNvPr id="14" name="Tijdelijke aanduiding voor inhoud 2">
            <a:extLst>
              <a:ext uri="{FF2B5EF4-FFF2-40B4-BE49-F238E27FC236}">
                <a16:creationId xmlns:a16="http://schemas.microsoft.com/office/drawing/2014/main" id="{A5327082-C31F-4A07-935C-57A26CF28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6733" y="1549667"/>
            <a:ext cx="7960092" cy="4546333"/>
          </a:xfrm>
        </p:spPr>
        <p:txBody>
          <a:bodyPr>
            <a:normAutofit/>
          </a:bodyPr>
          <a:lstStyle/>
          <a:p>
            <a:r>
              <a:rPr lang="nl-NL" sz="2400" dirty="0"/>
              <a:t>Een verpleegkundige diagnose vormt de basis voor de selectie van verpleegkundige interventies</a:t>
            </a:r>
          </a:p>
          <a:p>
            <a:r>
              <a:rPr lang="nl-NL" sz="2400" dirty="0"/>
              <a:t>Met deze interventies worden zorgresultaten bereikt</a:t>
            </a:r>
          </a:p>
          <a:p>
            <a:r>
              <a:rPr lang="nl-NL" sz="2400" dirty="0"/>
              <a:t>De verpleegkundige diagnose is een onder deel van het verpleegproces  </a:t>
            </a:r>
          </a:p>
          <a:p>
            <a:pPr marL="45720" indent="0" algn="ctr">
              <a:buNone/>
            </a:pPr>
            <a:r>
              <a:rPr lang="nl-NL" sz="2000" dirty="0"/>
              <a:t>   </a:t>
            </a:r>
            <a:r>
              <a:rPr lang="nl-NL" sz="2000" i="1" dirty="0"/>
              <a:t>zie ook:  verpleegkundige methodiek  ( de witte loper)</a:t>
            </a:r>
          </a:p>
          <a:p>
            <a:endParaRPr lang="nl-NL" sz="1500" dirty="0"/>
          </a:p>
          <a:p>
            <a:endParaRPr lang="nl-NL" sz="1500" dirty="0"/>
          </a:p>
          <a:p>
            <a:endParaRPr lang="nl-NL" sz="1500" dirty="0"/>
          </a:p>
          <a:p>
            <a:pPr marL="45720" indent="0">
              <a:buNone/>
            </a:pPr>
            <a:r>
              <a:rPr lang="nl-NL" sz="1800" dirty="0">
                <a:solidFill>
                  <a:schemeClr val="accent2">
                    <a:lumMod val="50000"/>
                  </a:schemeClr>
                </a:solidFill>
              </a:rPr>
              <a:t>NANDA = North  American Diagnosis Association – International (NANDA-1)  1973 instituut  voor officiële erkenning van verpleegkundige diagnosen in de VS</a:t>
            </a:r>
          </a:p>
        </p:txBody>
      </p:sp>
    </p:spTree>
    <p:extLst>
      <p:ext uri="{BB962C8B-B14F-4D97-AF65-F5344CB8AC3E}">
        <p14:creationId xmlns:p14="http://schemas.microsoft.com/office/powerpoint/2010/main" val="3958322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153367-B31E-434C-B536-981775BDB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680" y="609600"/>
            <a:ext cx="10983468" cy="1356360"/>
          </a:xfrm>
        </p:spPr>
        <p:txBody>
          <a:bodyPr>
            <a:normAutofit/>
          </a:bodyPr>
          <a:lstStyle/>
          <a:p>
            <a:r>
              <a:rPr lang="nl-NL" dirty="0"/>
              <a:t>Verpleegkundige diagnosen</a:t>
            </a:r>
          </a:p>
        </p:txBody>
      </p:sp>
      <p:pic>
        <p:nvPicPr>
          <p:cNvPr id="4" name="Picture 2" descr="Afbeeldingsresultaat voor pictogram verpleegkundige">
            <a:extLst>
              <a:ext uri="{FF2B5EF4-FFF2-40B4-BE49-F238E27FC236}">
                <a16:creationId xmlns:a16="http://schemas.microsoft.com/office/drawing/2014/main" id="{23CCB518-AA01-465A-888C-C56DDB0966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0853" y="2660394"/>
            <a:ext cx="1910588" cy="2223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99A221A-6916-4699-98D0-950A5CF1D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8800" y="2057400"/>
            <a:ext cx="8747760" cy="4038600"/>
          </a:xfrm>
        </p:spPr>
        <p:txBody>
          <a:bodyPr>
            <a:normAutofit/>
          </a:bodyPr>
          <a:lstStyle/>
          <a:p>
            <a:r>
              <a:rPr lang="nl-NL" sz="3200" dirty="0"/>
              <a:t>Een kennisbron voor de dagelijkse praktijk</a:t>
            </a:r>
          </a:p>
          <a:p>
            <a:r>
              <a:rPr lang="nl-NL" sz="3200" dirty="0"/>
              <a:t>Voor studenten en verpleegkundigen </a:t>
            </a:r>
          </a:p>
          <a:p>
            <a:r>
              <a:rPr lang="nl-NL" sz="3200" dirty="0"/>
              <a:t>Omdat zorg alleen kan worden overgedragen en afgestemd als de indicatie voor die zorg helder is</a:t>
            </a:r>
          </a:p>
        </p:txBody>
      </p:sp>
    </p:spTree>
    <p:extLst>
      <p:ext uri="{BB962C8B-B14F-4D97-AF65-F5344CB8AC3E}">
        <p14:creationId xmlns:p14="http://schemas.microsoft.com/office/powerpoint/2010/main" val="1122109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060F8C-371D-4FF5-98AD-217748D80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6693061" cy="2082229"/>
          </a:xfrm>
        </p:spPr>
        <p:txBody>
          <a:bodyPr>
            <a:normAutofit/>
          </a:bodyPr>
          <a:lstStyle/>
          <a:p>
            <a:pPr algn="ctr"/>
            <a:r>
              <a:rPr lang="nl-NL" sz="4100" dirty="0"/>
              <a:t>Definitie van een verpleegkundige diagnose is: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36B415A-3272-4874-83AF-AA4889664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8917" y="3123344"/>
            <a:ext cx="8496727" cy="297265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nl-NL" sz="3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“een verpleegkundige diagnose wordt opgesteld door een ( professionele) verpleegkundige en beschrijft actuele of potentiële gezondheidsproblemen, ten aanzien waarvan de verpleegkundige  op grond van haar/zijn opleiding hulp en bijstand kan en mag verlenen’’</a:t>
            </a:r>
            <a:endParaRPr lang="nl-NL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" indent="0">
              <a:buNone/>
            </a:pPr>
            <a:endParaRPr lang="nl-NL" dirty="0"/>
          </a:p>
          <a:p>
            <a:pPr marL="45720" indent="0">
              <a:buNone/>
            </a:pPr>
            <a:endParaRPr lang="nl-NL" dirty="0"/>
          </a:p>
          <a:p>
            <a:pPr marL="45720" indent="0">
              <a:buNone/>
            </a:pPr>
            <a:endParaRPr lang="nl-NL" dirty="0"/>
          </a:p>
          <a:p>
            <a:pPr marL="45720" indent="0">
              <a:buNone/>
            </a:pPr>
            <a:endParaRPr lang="nl-NL" dirty="0"/>
          </a:p>
          <a:p>
            <a:pPr marL="45720" indent="0">
              <a:buNone/>
            </a:pPr>
            <a:endParaRPr lang="nl-NL" dirty="0"/>
          </a:p>
        </p:txBody>
      </p:sp>
      <p:pic>
        <p:nvPicPr>
          <p:cNvPr id="9" name="Picture 2" descr="Afbeeldingsresultaat voor verpleegkunde pictogram">
            <a:extLst>
              <a:ext uri="{FF2B5EF4-FFF2-40B4-BE49-F238E27FC236}">
                <a16:creationId xmlns:a16="http://schemas.microsoft.com/office/drawing/2014/main" id="{F760FAD1-3F09-4F3F-A9C3-7B744298784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55" r="21865" b="-1"/>
          <a:stretch/>
        </p:blipFill>
        <p:spPr bwMode="auto">
          <a:xfrm>
            <a:off x="9430367" y="330318"/>
            <a:ext cx="2052715" cy="3454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4799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71">
            <a:extLst>
              <a:ext uri="{FF2B5EF4-FFF2-40B4-BE49-F238E27FC236}">
                <a16:creationId xmlns:a16="http://schemas.microsoft.com/office/drawing/2014/main" id="{D00E8D3D-FB15-438C-B425-91C349EA3F7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2846069-250B-40CF-A207-92C8BF179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6704" y="609600"/>
            <a:ext cx="5364444" cy="448318"/>
          </a:xfrm>
        </p:spPr>
        <p:txBody>
          <a:bodyPr>
            <a:normAutofit fontScale="90000"/>
          </a:bodyPr>
          <a:lstStyle/>
          <a:p>
            <a:pPr algn="ctr"/>
            <a:r>
              <a:rPr lang="nl-NL" b="1" dirty="0"/>
              <a:t/>
            </a:r>
            <a:br>
              <a:rPr lang="nl-NL" b="1" dirty="0"/>
            </a:br>
            <a:r>
              <a:rPr lang="nl-NL" b="1" dirty="0"/>
              <a:t>     Indeling</a:t>
            </a:r>
          </a:p>
        </p:txBody>
      </p:sp>
      <p:pic>
        <p:nvPicPr>
          <p:cNvPr id="3074" name="Picture 2" descr="Afbeeldingsresultaat voor boek carpenito">
            <a:extLst>
              <a:ext uri="{FF2B5EF4-FFF2-40B4-BE49-F238E27FC236}">
                <a16:creationId xmlns:a16="http://schemas.microsoft.com/office/drawing/2014/main" id="{7DBC2673-7025-4D38-8D09-2598D061A3F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1" r="-4" b="14692"/>
          <a:stretch/>
        </p:blipFill>
        <p:spPr bwMode="auto">
          <a:xfrm>
            <a:off x="702347" y="731519"/>
            <a:ext cx="2395566" cy="3252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5" name="Rectangle 73">
            <a:extLst>
              <a:ext uri="{FF2B5EF4-FFF2-40B4-BE49-F238E27FC236}">
                <a16:creationId xmlns:a16="http://schemas.microsoft.com/office/drawing/2014/main" id="{4610ABBC-A69E-4C35-833A-1BEF79DBD6E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35243" y="731519"/>
            <a:ext cx="2395567" cy="214231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6" name="Rectangle 75">
            <a:extLst>
              <a:ext uri="{FF2B5EF4-FFF2-40B4-BE49-F238E27FC236}">
                <a16:creationId xmlns:a16="http://schemas.microsoft.com/office/drawing/2014/main" id="{80169EBB-3D59-4682-8A19-5AA7EBBD8A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2347" y="4126208"/>
            <a:ext cx="2372029" cy="203786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Picture 2" descr="Afbeeldingsresultaat voor lynda carpenito">
            <a:extLst>
              <a:ext uri="{FF2B5EF4-FFF2-40B4-BE49-F238E27FC236}">
                <a16:creationId xmlns:a16="http://schemas.microsoft.com/office/drawing/2014/main" id="{32717D93-4DE5-4057-9AE8-2F040558CDE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3" r="34070" b="3"/>
          <a:stretch/>
        </p:blipFill>
        <p:spPr bwMode="auto">
          <a:xfrm>
            <a:off x="3235244" y="3013787"/>
            <a:ext cx="2395566" cy="3150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95A65BE-14D1-4395-9467-B86F22D35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7718" y="1838424"/>
            <a:ext cx="5364444" cy="4002849"/>
          </a:xfrm>
        </p:spPr>
        <p:txBody>
          <a:bodyPr>
            <a:normAutofit fontScale="92500" lnSpcReduction="20000"/>
          </a:bodyPr>
          <a:lstStyle/>
          <a:p>
            <a:pPr marL="274320" lvl="1" indent="0">
              <a:buNone/>
            </a:pPr>
            <a:r>
              <a:rPr lang="nl-NL" b="1" i="1" dirty="0"/>
              <a:t>	</a:t>
            </a:r>
          </a:p>
          <a:p>
            <a:pPr marL="274320" lvl="1" indent="0" algn="ctr">
              <a:buNone/>
            </a:pPr>
            <a:r>
              <a:rPr lang="nl-NL" sz="4400" b="1" dirty="0"/>
              <a:t>Handboek Verpleegkundige diagnosen</a:t>
            </a:r>
          </a:p>
          <a:p>
            <a:pPr marL="274320" lvl="1" indent="0" algn="ctr">
              <a:buNone/>
            </a:pPr>
            <a:endParaRPr lang="nl-NL" sz="4400" b="1" dirty="0"/>
          </a:p>
          <a:p>
            <a:pPr marL="274320" lvl="1" indent="0" algn="ctr">
              <a:buNone/>
            </a:pPr>
            <a:r>
              <a:rPr lang="nl-NL" sz="3200" b="1" dirty="0"/>
              <a:t>In het handboek zijn bij elke verpleegkundige diagnose de volgende onderdelen beschreven</a:t>
            </a:r>
          </a:p>
        </p:txBody>
      </p:sp>
    </p:spTree>
    <p:extLst>
      <p:ext uri="{BB962C8B-B14F-4D97-AF65-F5344CB8AC3E}">
        <p14:creationId xmlns:p14="http://schemas.microsoft.com/office/powerpoint/2010/main" val="2370673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83E8C22-504C-4CA6-B605-D045DFB6D2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69642" y="234760"/>
            <a:ext cx="4386138" cy="63870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1636878-BAA4-426D-9CE9-926190BB8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9455" y="609599"/>
            <a:ext cx="3574471" cy="5403273"/>
          </a:xfrm>
        </p:spPr>
        <p:txBody>
          <a:bodyPr>
            <a:normAutofit/>
          </a:bodyPr>
          <a:lstStyle/>
          <a:p>
            <a:r>
              <a:rPr lang="nl-NL" sz="3800" dirty="0">
                <a:solidFill>
                  <a:srgbClr val="FFFFFF"/>
                </a:solidFill>
              </a:rPr>
              <a:t>Wat kun je allemaal vinden in het zakboek verpleegkundige diagnosen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D67450E-55EC-4621-8697-52443DDEAA3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3680" y="240031"/>
            <a:ext cx="11724640" cy="6377939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C3ACEB34-5C62-475A-B826-F9FD7328F1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5666711"/>
              </p:ext>
            </p:extLst>
          </p:nvPr>
        </p:nvGraphicFramePr>
        <p:xfrm>
          <a:off x="862013" y="609599"/>
          <a:ext cx="6054725" cy="590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8707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636878-BAA4-426D-9CE9-926190BB8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6853186" y="1"/>
            <a:ext cx="4165333" cy="132080"/>
          </a:xfrm>
        </p:spPr>
        <p:txBody>
          <a:bodyPr>
            <a:normAutofit fontScale="90000"/>
          </a:bodyPr>
          <a:lstStyle/>
          <a:p>
            <a:pPr algn="ctr"/>
            <a:endParaRPr lang="nl-NL" sz="3600" b="1" dirty="0"/>
          </a:p>
        </p:txBody>
      </p:sp>
      <p:graphicFrame>
        <p:nvGraphicFramePr>
          <p:cNvPr id="8" name="Tijdelijke aanduiding voor inhoud 2">
            <a:extLst>
              <a:ext uri="{FF2B5EF4-FFF2-40B4-BE49-F238E27FC236}">
                <a16:creationId xmlns:a16="http://schemas.microsoft.com/office/drawing/2014/main" id="{46B773A1-533C-4A3F-9BE8-2FCD57E4D3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9112997"/>
              </p:ext>
            </p:extLst>
          </p:nvPr>
        </p:nvGraphicFramePr>
        <p:xfrm>
          <a:off x="202131" y="132082"/>
          <a:ext cx="11733196" cy="6576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35516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846069-250B-40CF-A207-92C8BF179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8404" y="808521"/>
            <a:ext cx="6822744" cy="770021"/>
          </a:xfrm>
        </p:spPr>
        <p:txBody>
          <a:bodyPr>
            <a:normAutofit/>
          </a:bodyPr>
          <a:lstStyle/>
          <a:p>
            <a:r>
              <a:rPr lang="nl-NL" b="1" dirty="0"/>
              <a:t>Hoofdstukken handboek 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95A65BE-14D1-4395-9467-B86F22D35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7628" y="2079056"/>
            <a:ext cx="8038448" cy="4616383"/>
          </a:xfrm>
        </p:spPr>
        <p:txBody>
          <a:bodyPr>
            <a:normAutofit/>
          </a:bodyPr>
          <a:lstStyle/>
          <a:p>
            <a:r>
              <a:rPr lang="nl-NL" b="1" dirty="0"/>
              <a:t>Deel 1: Verpleegkundige diagnosen                                          </a:t>
            </a:r>
          </a:p>
          <a:p>
            <a:r>
              <a:rPr lang="nl-NL" b="1" dirty="0"/>
              <a:t>Deel 2: Welzijnsdiagnosen   </a:t>
            </a:r>
          </a:p>
          <a:p>
            <a:r>
              <a:rPr lang="nl-NL" b="1" dirty="0"/>
              <a:t>Deel 3: multidisciplinaire problemen                                                 </a:t>
            </a:r>
          </a:p>
          <a:p>
            <a:r>
              <a:rPr lang="nl-NL" b="1" dirty="0"/>
              <a:t>Deel 4: Diagnostisch cluster       </a:t>
            </a:r>
          </a:p>
          <a:p>
            <a:r>
              <a:rPr lang="nl-NL" b="1" dirty="0"/>
              <a:t>Bijlagen  </a:t>
            </a:r>
          </a:p>
          <a:p>
            <a:pPr marL="274320" lvl="1" indent="0">
              <a:buNone/>
            </a:pPr>
            <a:r>
              <a:rPr lang="nl-NL" sz="1900" i="1" dirty="0"/>
              <a:t>	</a:t>
            </a:r>
          </a:p>
          <a:p>
            <a:pPr marL="274320" lvl="1" indent="0">
              <a:buNone/>
            </a:pPr>
            <a:endParaRPr lang="nl-NL" sz="1900" i="1" dirty="0"/>
          </a:p>
          <a:p>
            <a:pPr marL="274320" lvl="1" indent="0">
              <a:buNone/>
            </a:pPr>
            <a:endParaRPr lang="nl-NL" dirty="0"/>
          </a:p>
        </p:txBody>
      </p:sp>
      <p:pic>
        <p:nvPicPr>
          <p:cNvPr id="3074" name="Picture 2" descr="Afbeeldingsresultaat voor boek carpenito">
            <a:extLst>
              <a:ext uri="{FF2B5EF4-FFF2-40B4-BE49-F238E27FC236}">
                <a16:creationId xmlns:a16="http://schemas.microsoft.com/office/drawing/2014/main" id="{7DBC2673-7025-4D38-8D09-2598D061A3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15" y="162560"/>
            <a:ext cx="3708313" cy="6543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5688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846069-250B-40CF-A207-92C8BF179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8404" y="162561"/>
            <a:ext cx="6822744" cy="799966"/>
          </a:xfrm>
        </p:spPr>
        <p:txBody>
          <a:bodyPr>
            <a:normAutofit/>
          </a:bodyPr>
          <a:lstStyle/>
          <a:p>
            <a:r>
              <a:rPr lang="nl-NL" b="1" dirty="0"/>
              <a:t>Indeling handboek 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95A65BE-14D1-4395-9467-B86F22D35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7628" y="962526"/>
            <a:ext cx="8038448" cy="5732914"/>
          </a:xfrm>
        </p:spPr>
        <p:txBody>
          <a:bodyPr>
            <a:normAutofit fontScale="92500" lnSpcReduction="10000"/>
          </a:bodyPr>
          <a:lstStyle/>
          <a:p>
            <a:r>
              <a:rPr lang="nl-NL" b="1" dirty="0"/>
              <a:t>Deel 1: Verpleegkundige diagnosen                                                     </a:t>
            </a:r>
            <a:r>
              <a:rPr lang="nl-NL" dirty="0"/>
              <a:t>	        	</a:t>
            </a:r>
            <a:r>
              <a:rPr lang="nl-NL" sz="1800" i="1" dirty="0"/>
              <a:t>op alfabet geordende vastgestelde diagnosen.               	   	   	actuele en risico diagnosen</a:t>
            </a:r>
          </a:p>
          <a:p>
            <a:r>
              <a:rPr lang="nl-NL" b="1" dirty="0"/>
              <a:t>Deel 2: Welzijnsdiagnosen                                                                                         </a:t>
            </a:r>
            <a:r>
              <a:rPr lang="nl-NL" dirty="0"/>
              <a:t>	</a:t>
            </a:r>
            <a:r>
              <a:rPr lang="nl-NL" sz="1800" i="1" dirty="0"/>
              <a:t>een persoon, gezin of gemeenschap zich inzet voor een hoger niveau van welzijn                     </a:t>
            </a:r>
          </a:p>
          <a:p>
            <a:r>
              <a:rPr lang="nl-NL" b="1" dirty="0"/>
              <a:t>Deel 3: multidisciplinaire problemen                                                   </a:t>
            </a:r>
            <a:r>
              <a:rPr lang="nl-NL" dirty="0"/>
              <a:t>	</a:t>
            </a:r>
            <a:r>
              <a:rPr lang="nl-NL" sz="1900" i="1" dirty="0"/>
              <a:t>Geordend naar lichaamsfunctie, de verpleegkundige bewaakt de 	toestand 	van de patiënt om vroegtijdig het ontstaan van complicaties  	te signaleren. Bv bloeding ( risico op) Daarnaast hangen de 	complicaties 	die de verpleegkundige bewaakt samen met ziekte, trauma, diagnostiek 	en therapie.</a:t>
            </a:r>
            <a:endParaRPr lang="nl-NL" dirty="0"/>
          </a:p>
          <a:p>
            <a:r>
              <a:rPr lang="nl-NL" b="1" dirty="0"/>
              <a:t>Deel 4: Diagnostisch cluster         </a:t>
            </a:r>
          </a:p>
          <a:p>
            <a:pPr marL="274320" lvl="1" indent="0">
              <a:buNone/>
            </a:pPr>
            <a:r>
              <a:rPr lang="nl-NL" sz="1900" i="1" dirty="0"/>
              <a:t>	Ziektebeelden zijn ingedeeld volgens medisch specialisme. Wanneer de 	verpleegkundige wel bekent is met de medische diagnose maar zoekt naar 	mogelijke aanwezige verpleegkundige diagnosen kan ze het beste  eerst 	deel 4 raadplegen om daarna de verpleegkundige diagnose in deel 1 op te 	zoeken</a:t>
            </a:r>
            <a:endParaRPr lang="nl-NL" dirty="0"/>
          </a:p>
          <a:p>
            <a:r>
              <a:rPr lang="nl-NL" dirty="0"/>
              <a:t>Bijlagen: </a:t>
            </a:r>
          </a:p>
          <a:p>
            <a:pPr marL="274320" lvl="1" indent="0">
              <a:buNone/>
            </a:pPr>
            <a:r>
              <a:rPr lang="nl-NL" sz="1900" i="1" dirty="0"/>
              <a:t>hier is o.a. een overzicht van de verpleegkundige diagnosen die zijn ingedeeld naar de 11 gezondheidspatronen van Gorden </a:t>
            </a:r>
          </a:p>
          <a:p>
            <a:endParaRPr lang="nl-NL" dirty="0"/>
          </a:p>
        </p:txBody>
      </p:sp>
      <p:pic>
        <p:nvPicPr>
          <p:cNvPr id="3074" name="Picture 2" descr="Afbeeldingsresultaat voor boek carpenito">
            <a:extLst>
              <a:ext uri="{FF2B5EF4-FFF2-40B4-BE49-F238E27FC236}">
                <a16:creationId xmlns:a16="http://schemas.microsoft.com/office/drawing/2014/main" id="{7DBC2673-7025-4D38-8D09-2598D061A3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15" y="162560"/>
            <a:ext cx="3708313" cy="6543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3373552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75B45D947B1A46B7537DDD4351FC76" ma:contentTypeVersion="14" ma:contentTypeDescription="Een nieuw document maken." ma:contentTypeScope="" ma:versionID="8584245b46f8019ed6beda4dd079899e">
  <xsd:schema xmlns:xsd="http://www.w3.org/2001/XMLSchema" xmlns:xs="http://www.w3.org/2001/XMLSchema" xmlns:p="http://schemas.microsoft.com/office/2006/metadata/properties" xmlns:ns3="5bf86457-a5ee-4b57-b6dc-29cd12a2b6d3" xmlns:ns4="0dd0bd30-6f9a-4213-96a8-2d723c8eeef5" targetNamespace="http://schemas.microsoft.com/office/2006/metadata/properties" ma:root="true" ma:fieldsID="a437ae3bc60d62c73c7e602bbbe04c41" ns3:_="" ns4:_="">
    <xsd:import namespace="5bf86457-a5ee-4b57-b6dc-29cd12a2b6d3"/>
    <xsd:import namespace="0dd0bd30-6f9a-4213-96a8-2d723c8eeef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f86457-a5ee-4b57-b6dc-29cd12a2b6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d0bd30-6f9a-4213-96a8-2d723c8eeef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08B469-7E0B-44D4-BCF2-5E2E5C2798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58DD4C-A980-45E0-B70B-472B958A0831}">
  <ds:schemaRefs>
    <ds:schemaRef ds:uri="http://schemas.microsoft.com/office/infopath/2007/PartnerControls"/>
    <ds:schemaRef ds:uri="http://schemas.microsoft.com/office/2006/metadata/properties"/>
    <ds:schemaRef ds:uri="http://purl.org/dc/dcmitype/"/>
    <ds:schemaRef ds:uri="0dd0bd30-6f9a-4213-96a8-2d723c8eeef5"/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5bf86457-a5ee-4b57-b6dc-29cd12a2b6d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E28AE31-E0F4-4999-AF87-F50CD08A21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f86457-a5ee-4b57-b6dc-29cd12a2b6d3"/>
    <ds:schemaRef ds:uri="0dd0bd30-6f9a-4213-96a8-2d723c8eeef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522</Words>
  <Application>Microsoft Office PowerPoint</Application>
  <PresentationFormat>Breedbeeld</PresentationFormat>
  <Paragraphs>51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Calibri</vt:lpstr>
      <vt:lpstr>Corbel</vt:lpstr>
      <vt:lpstr>Times New Roman</vt:lpstr>
      <vt:lpstr>Basis</vt:lpstr>
      <vt:lpstr> Handboek Verpleegkundige diagnosen</vt:lpstr>
      <vt:lpstr>Wat is het nut van een verpleegkundige diagnose</vt:lpstr>
      <vt:lpstr>Verpleegkundige diagnosen</vt:lpstr>
      <vt:lpstr>Definitie van een verpleegkundige diagnose is:</vt:lpstr>
      <vt:lpstr>      Indeling</vt:lpstr>
      <vt:lpstr>Wat kun je allemaal vinden in het zakboek verpleegkundige diagnosen</vt:lpstr>
      <vt:lpstr>PowerPoint-presentatie</vt:lpstr>
      <vt:lpstr>Hoofdstukken handboek </vt:lpstr>
      <vt:lpstr>Indeling handboek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Handboek Verpleegkundige diagnosen</dc:title>
  <dc:creator>Fluit-van der Molen, Gerda</dc:creator>
  <cp:lastModifiedBy>Steendam, W.</cp:lastModifiedBy>
  <cp:revision>4</cp:revision>
  <dcterms:created xsi:type="dcterms:W3CDTF">2019-11-14T13:49:26Z</dcterms:created>
  <dcterms:modified xsi:type="dcterms:W3CDTF">2022-04-06T13:06:40Z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0x0101007475B45D947B1A46B7537DDD4351FC76</vt:lpwstr>
  </property>
</Properties>
</file>