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57" r:id="rId11"/>
    <p:sldId id="258" r:id="rId12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17A22-E44A-46DF-B3E9-EBB2F9FEE035}" v="2" dt="2022-04-06T12:47:49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A813652-4B5D-475C-8E46-0BA2EA3417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2ECDCE-C01C-41FE-8D3C-FC58A36C00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75FD-7AF5-4B01-9486-9DFADC57FE19}" type="datetime1">
              <a:rPr lang="nl-NL" smtClean="0"/>
              <a:t>6-4-2022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EDCC96-21C6-4B3C-BB7C-5992C503E5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8A0F3C-7F54-4511-BBFE-4CA81B1B9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0EDC-CC5C-4284-8009-0F1E7058E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210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7523 1330 16383 0 0,'-7'0'0'0'0,"-9"0"0"0"0,-17-7 0 0 0,-23-3 0 0 0,-9 1 0 0 0,-2 2 0 0 0,5 2 0 0 0,6 2 0 0 0,-3 1 0 0 0,3 1 0 0 0,3 1 0 0 0,-4 1 0 0 0,-5-1 0 0 0,-21 0 0 0 0,-18 1 0 0 0,2-1 0 0 0,3 0 0 0 0,4 0 0 0 0,18 7 0 0 0,7 10 0 0 0,1 15 0 0 0,-3 10 0 0 0,-3 12 0 0 0,-18 17 0 0 0,-7 12 0 0 0,-9 12 0 0 0,-1 4 0 0 0,12 0 0 0 0,7-10 0 0 0,19-14 0 0 0,13-11 0 0 0,18-4 0 0 0,7 10 0 0 0,9 14 0 0 0,1 21 0 0 0,-2 21 0 0 0,2 10 0 0 0,-3-4 0 0 0,4-10 0 0 0,5-19 0 0 0,4-20 0 0 0,5-3 0 0 0,3-8 0 0 0,2-2 0 0 0,2-6 0 0 0,0 1 0 0 0,0 9 0 0 0,-1 1 0 0 0,1 0 0 0 0,0 3 0 0 0,-1 8 0 0 0,0 11 0 0 0,0 4 0 0 0,0-2 0 0 0,0-4 0 0 0,0 4 0 0 0,0-9 0 0 0,0-4 0 0 0,0-11 0 0 0,0-11 0 0 0,0 27 0 0 0,0 32 0 0 0,0 24 0 0 0,0 8 0 0 0,0-1 0 0 0,0-13 0 0 0,0 5 0 0 0,0 6 0 0 0,0-2 0 0 0,0-4 0 0 0,0-15 0 0 0,0-7 0 0 0,0-11 0 0 0,0-3 0 0 0,0-14 0 0 0,0-1 0 0 0,0-4 0 0 0,0-2 0 0 0,7-3 0 0 0,2 6 0 0 0,21 8 0 0 0,20 1 0 0 0,29-3 0 0 0,22-3 0 0 0,16-4 0 0 0,1-18 0 0 0,3-13 0 0 0,-6-11 0 0 0,-8-6 0 0 0,13-11 0 0 0,14-10 0 0 0,13-10 0 0 0,23-6 0 0 0,5-4 0 0 0,-7-3 0 0 0,-11-1 0 0 0,-17 0 0 0 0,-26 0 0 0 0,-12 1 0 0 0,-8-7 0 0 0,-6-2 0 0 0,-4-7 0 0 0,4-6 0 0 0,31-22 0 0 0,15-16 0 0 0,14-20 0 0 0,-5-10 0 0 0,2-32 0 0 0,-10-22 0 0 0,-20 5 0 0 0,-30 20 0 0 0,-23 23 0 0 0,-21 7 0 0 0,-11 5 0 0 0,-4-5 0 0 0,1-8 0 0 0,-3-1 0 0 0,-7 2 0 0 0,-6-26 0 0 0,2-26 0 0 0,-1-2 0 0 0,-2-4 0 0 0,-3 18 0 0 0,-3 24 0 0 0,-2 26 0 0 0,5 19 0 0 0,3 15 0 0 0,-2-5 0 0 0,-1-42 0 0 0,-3-32 0 0 0,-1-15 0 0 0,-2 10 0 0 0,0 22 0 0 0,-1 9 0 0 0,0 2 0 0 0,-1 11 0 0 0,1 14 0 0 0,-8-7 0 0 0,-1 3 0 0 0,-7-12 0 0 0,-1-3 0 0 0,-4 6 0 0 0,1 6 0 0 0,-3 18 0 0 0,3 12 0 0 0,4 10 0 0 0,-2 12 0 0 0,2 4 0 0 0,-3-13 0 0 0,-5-13 0 0 0,0-12 0 0 0,6-1 0 0 0,-2 4 0 0 0,-5 13 0 0 0,3 8 0 0 0,4 5 0 0 0,-1 9 0 0 0,2 3 0 0 0,-3-16 0 0 0,-12-29 0 0 0,-15-37 0 0 0,1-7 0 0 0,-7 2 0 0 0,0 14 0 0 0,8 16 0 0 0,-2 8 0 0 0,0 11 0 0 0,0 8 0 0 0,2 1 0 0 0,1 2 0 0 0,2 4 0 0 0,0 3 0 0 0,0 2 0 0 0,8 2 0 0 0,2-6 0 0 0,-1-1 0 0 0,-1-7 0 0 0,-2-1 0 0 0,-2 3 0 0 0,-2 4 0 0 0,-1 3 0 0 0,-7 10 0 0 0,-3-3 0 0 0,-7-2 0 0 0,-8 8 0 0 0,8 1 0 0 0,6 7 0 0 0,6 9 0 0 0,2 6 0 0 0,10-1 0 0 0,10 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7495 130 16383 0 0,'7'0'0'0'0,"10"0"0"0"0,1 7 0 0 0,-2 10 0 0 0,-4 22 0 0 0,-3 34 0 0 0,-4 18 0 0 0,-3 0 0 0 0,-1 0 0 0 0,-2-9 0 0 0,1-12 0 0 0,-1-17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6124 2199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6846 2199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6052 3393 16383 0 0,'7'0'0'0'0,"17"0"0"0"0,10 0 0 0 0,15 0 0 0 0,19 0 0 0 0,20 0 0 0 0,9 0 0 0 0,2 0 0 0 0,-2 0 0 0 0,-10-7 0 0 0,-13-10 0 0 0,-12-8 0 0 0,-9-8 0 0 0,-14-11 0 0 0,0-7 0 0 0,9 0 0 0 0,2 0 0 0 0,0 10 0 0 0,-9 4 0 0 0,-3 9 0 0 0,-2 8 0 0 0,7-5 0 0 0,3 1 0 0 0,2-3 0 0 0,-2 4 0 0 0,0 5 0 0 0,-2 6 0 0 0,-7-2 0 0 0,-5 2 0 0 0,1 2 0 0 0,2-4 0 0 0,1 0 0 0 0,-5 3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5158 8066 16383 0 0,'0'-7'0'0'0,"0"-10"0"0"0,0-22 0 0 0,29-55 0 0 0,51-60 0 0 0,61-33 0 0 0,71-26 0 0 0,41-27 0 0 0,13-15 0 0 0,-3-13 0 0 0,-26 4 0 0 0,-38 32 0 0 0,-54 49 0 0 0,-44 48 0 0 0,-53 82 0 0 0,-56 93 0 0 0,-69 82 0 0 0,-114 84 0 0 0,-214 211 0 0 0,-130 155 0 0 0,-9 29 0 0 0,73-73 0 0 0,110-119 0 0 0,116-137 0 0 0,100-149 0 0 0,75-138 0 0 0,84-138 0 0 0,68-84 0 0 0,70-45 0 0 0,44-9 0 0 0,2 9 0 0 0,-10 32 0 0 0,-24 29 0 0 0,-32 39 0 0 0,-32 29 0 0 0,-33 27 0 0 0,-27 27 0 0 0,-43 80 0 0 0,-55 86 0 0 0,-53 73 0 0 0,-36 56 0 0 0,-15 15 0 0 0,14-13 0 0 0,25-42 0 0 0,40-46 0 0 0,48-63 0 0 0,59-97 0 0 0,124-173 0 0 0,93-127 0 0 0,41-38 0 0 0,-14 24 0 0 0,-44 68 0 0 0,-62 77 0 0 0,-57 90 0 0 0,-54 102 0 0 0,-57 126 0 0 0,-41 82 0 0 0,-20 24 0 0 0,1-16 0 0 0,20-40 0 0 0,45-52 0 0 0,44-57 0 0 0,57-70 0 0 0,68-73 0 0 0,62-54 0 0 0,56-22 0 0 0,13 7 0 0 0,-21 24 0 0 0,-53 38 0 0 0,-112 136 0 0 0,-140 141 0 0 0,-122 107 0 0 0,-63 40 0 0 0,-10-17 0 0 0,26-54 0 0 0,95-81 0 0 0,121-104 0 0 0,122-104 0 0 0,71-86 0 0 0,28-64 0 0 0,-21-12 0 0 0,-39 30 0 0 0,-52 72 0 0 0,-75 104 0 0 0,-111 109 0 0 0,-95 86 0 0 0,-56 38 0 0 0,-8 1 0 0 0,33-32 0 0 0,62-50 0 0 0,80-51 0 0 0,68-48 0 0 0,36-48 0 0 0,22-31 0 0 0,3-11 0 0 0,-6 1 0 0 0,-3 0 0 0 0,7-14 0 0 0,23-28 0 0 0,8-13 0 0 0,-10 9 0 0 0,-36 18 0 0 0,-59 42 0 0 0,-45 33 0 0 0,-18 13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7909 3725 16383 0 0,'7'0'0'0'0,"9"-7"0"0"0,-4-2 0 0 0,-55 0 0 0 0,-55 2 0 0 0,-38 2 0 0 0,-33 2 0 0 0,-78 1 0 0 0,-75 15 0 0 0,-47 6 0 0 0,-9 6 0 0 0,10 7 0 0 0,18 4 0 0 0,12-4 0 0 0,7-7 0 0 0,-25-1 0 0 0,6-5 0 0 0,20-5 0 0 0,38 2 0 0 0,26-2 0 0 0,37 4 0 0 0,30-1 0 0 0,27-4 0 0 0,29-3 0 0 0,10-5 0 0 0,7-2 0 0 0,3-2 0 0 0,2-1 0 0 0,8 0 0 0 0,15-1 0 0 0,10 0 0 0 0,14 1 0 0 0,4-1 0 0 0,-6 1 0 0 0,3 0 0 0 0,-2 0 0 0 0,7 0 0 0 0,6 0 0 0 0,8 0 0 0 0,5 0 0 0 0,12-7 0 0 0,18-10 0 0 0,35-15 0 0 0,27-10 0 0 0,36-33 0 0 0,32-25 0 0 0,19-23 0 0 0,14 1 0 0 0,13 9 0 0 0,20 15 0 0 0,31 18 0 0 0,7 15 0 0 0,-4 19 0 0 0,33 3 0 0 0,66 2 0 0 0,100 0 0 0 0,80 8 0 0 0,41 9 0 0 0,15 9 0 0 0,-1 14 0 0 0,6 28 0 0 0,-28 52 0 0 0,-38 62 0 0 0,-60 43 0 0 0,-81 17 0 0 0,-85-18 0 0 0,-72-25 0 0 0,-61-41 0 0 0,-45-39 0 0 0,-22-34 0 0 0,-7-24 0 0 0,30-15 0 0 0,30-9 0 0 0,16-3 0 0 0,8-8 0 0 0,-5-8 0 0 0,-18-1 0 0 0,-21 5 0 0 0,-26-3 0 0 0,-24-11 0 0 0,-20-6 0 0 0,-77-19 0 0 0,-78-21 0 0 0,-66 4 0 0 0,-56 15 0 0 0,-47 16 0 0 0,-65 24 0 0 0,-69 29 0 0 0,-66 49 0 0 0,-60 35 0 0 0,-76 16 0 0 0,-28 10 0 0 0,21 0 0 0 0,57 0 0 0 0,72-5 0 0 0,46-2 0 0 0,-16 2 0 0 0,2-5 0 0 0,50-20 0 0 0,76-26 0 0 0,86-23 0 0 0,75-19 0 0 0,98-41 0 0 0,138-52 0 0 0,132-43 0 0 0,93-43 0 0 0,109-45 0 0 0,53-2 0 0 0,11 27 0 0 0,-12 44 0 0 0,-36 45 0 0 0,-63 37 0 0 0,-59 27 0 0 0,-54 19 0 0 0,-41 9 0 0 0,-15 5 0 0 0,1 1 0 0 0,23-1 0 0 0,30-2 0 0 0,29-2 0 0 0,-5-2 0 0 0,-29-1 0 0 0,-42 0 0 0 0,-50-1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8674 3806 16383 0 0,'7'-8'0'0'0,"115"-36"0"0"0,115-40 0 0 0,87-55 0 0 0,52-32 0 0 0,26-36 0 0 0,29-19 0 0 0,19-5 0 0 0,-10 14 0 0 0,-38 24 0 0 0,-31 23 0 0 0,-29 20 0 0 0,-3 20 0 0 0,20 26 0 0 0,12 24 0 0 0,-15 18 0 0 0,-33 19 0 0 0,-50 11 0 0 0,-57 10 0 0 0,-44 9 0 0 0,-45 7 0 0 0,-36 4 0 0 0,-41 3 0 0 0,-51 7 0 0 0,-80 11 0 0 0,-91 15 0 0 0,-73 31 0 0 0,-57 39 0 0 0,-49 44 0 0 0,-42 26 0 0 0,-67 25 0 0 0,-11 14 0 0 0,24-8 0 0 0,60-31 0 0 0,68-25 0 0 0,53-24 0 0 0,22-18 0 0 0,-25-13 0 0 0,-2-17 0 0 0,2-6 0 0 0,34-8 0 0 0,42-16 0 0 0,39-15 0 0 0,54-13 0 0 0,93-10 0 0 0,90-13 0 0 0,73-21 0 0 0,59-5 0 0 0,65-20 0 0 0,89-21 0 0 0,75-14 0 0 0,73-27 0 0 0,28-23 0 0 0,-30-9 0 0 0,-67 5 0 0 0,-96 19 0 0 0,-100 16 0 0 0,-94 26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8895 3762 16383 0 0,'-7'0'0'0'0,"-9"7"0"0"0,-24 38 0 0 0,-25 60 0 0 0,-31 70 0 0 0,-12 67 0 0 0,-3 113 0 0 0,18 60 0 0 0,25 2 0 0 0,31-50 0 0 0,50-72 0 0 0,58-80 0 0 0,38-76 0 0 0,29-61 0 0 0,12-45 0 0 0,1-28 0 0 0,-3-35 0 0 0,-6-35 0 0 0,9-104 0 0 0,6-101 0 0 0,-2-62 0 0 0,-21-23 0 0 0,-32 27 0 0 0,-35 49 0 0 0,-27 57 0 0 0,-29 60 0 0 0,-23 42 0 0 0,-23 29 0 0 0,-13 22 0 0 0,-5 16 0 0 0,6 45 0 0 0,11 80 0 0 0,19 120 0 0 0,47 112 0 0 0,83 103 0 0 0,92 31 0 0 0,61-22 0 0 0,20-84 0 0 0,-10-89 0 0 0,-24-88 0 0 0,-19-76 0 0 0,-28-73 0 0 0,-21-73 0 0 0,-28-67 0 0 0,-33-46 0 0 0,-37-35 0 0 0,-48-30 0 0 0,-93-45 0 0 0,-116-21 0 0 0,-106 6 0 0 0,-69 34 0 0 0,-4 56 0 0 0,43 58 0 0 0,67 55 0 0 0,74 73 0 0 0,65 119 0 0 0,50 144 0 0 0,55 116 0 0 0,83 104 0 0 0,90 68 0 0 0,79 56 0 0 0,45-5 0 0 0,0-72 0 0 0,11-122 0 0 0,-11-131 0 0 0,-7-166 0 0 0,-5-145 0 0 0,-16-118 0 0 0,-26-58 0 0 0,-49-8 0 0 0,-50 9 0 0 0,-50 31 0 0 0,-99-6 0 0 0,-105-29 0 0 0,-63-3 0 0 0,-24 26 0 0 0,14 51 0 0 0,44 82 0 0 0,74 98 0 0 0,89 75 0 0 0,89 58 0 0 0,60 19 0 0 0,15-12 0 0 0,-19-32 0 0 0,-32-28 0 0 0,-54-31 0 0 0,-84-33 0 0 0,-91-34 0 0 0,-103-46 0 0 0,-102-90 0 0 0,-192-142 0 0 0,-14-22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8220 6218 16383 0 0,'-21'-35'0'0'0,"-36"-54"0"0"0,-35-48 0 0 0,-32-42 0 0 0,-92-83 0 0 0,-74-45 0 0 0,-36 0 0 0 0,1 38 0 0 0,36 59 0 0 0,52 64 0 0 0,52 65 0 0 0,44 59 0 0 0,46 62 0 0 0,31 81 0 0 0,28 55 0 0 0,19 40 0 0 0,13 4 0 0 0,21-6 0 0 0,28-27 0 0 0,36-23 0 0 0,46-25 0 0 0,36-30 0 0 0,41-33 0 0 0,20-29 0 0 0,-14-24 0 0 0,-21-14 0 0 0,-35-10 0 0 0,-38-11 0 0 0,-38-11 0 0 0,-32-15 0 0 0,-24-16 0 0 0,-16-6 0 0 0,-16 1 0 0 0,-21 10 0 0 0,-18 14 0 0 0,-30 12 0 0 0,-22 24 0 0 0,-23 27 0 0 0,4 15 0 0 0,14 7 0 0 0,25 10 0 0 0,27 15 0 0 0,23 10 0 0 0,23 11 0 0 0,34 17 0 0 0,34 4 0 0 0,71 10 0 0 0,47-9 0 0 0,23-25 0 0 0,-3-42 0 0 0,-12-66 0 0 0,-26-79 0 0 0,-31-87 0 0 0,-39-90 0 0 0,-33-77 0 0 0,-35-43 0 0 0,-42-5 0 0 0,-31 31 0 0 0,-28 70 0 0 0,-23 84 0 0 0,-14 80 0 0 0,-16 88 0 0 0,-35 117 0 0 0,-46 151 0 0 0,-21 100 0 0 0,7 38 0 0 0,43-1 0 0 0,52-26 0 0 0,49-43 0 0 0,53-42 0 0 0,101-43 0 0 0,96-43 0 0 0,69-42 0 0 0,22-42 0 0 0,2-42 0 0 0,-28-35 0 0 0,-40-46 0 0 0,-31-37 0 0 0,-36-26 0 0 0,-18-31 0 0 0,-14-27 0 0 0,-21-8 0 0 0,-25-2 0 0 0,-18 0 0 0 0,-16-28 0 0 0,-9-7 0 0 0,-6 10 0 0 0,-2 25 0 0 0,-1 35 0 0 0,-13 90 0 0 0,-11 88 0 0 0,-7 81 0 0 0,2 25 0 0 0,7 3 0 0 0,8-31 0 0 0,7-56 0 0 0,6-97 0 0 0,4-118 0 0 0,2-105 0 0 0,1-64 0 0 0,1-42 0 0 0,-1 21 0 0 0,0 61 0 0 0,0 85 0 0 0,0 91 0 0 0,6 92 0 0 0,10 69 0 0 0,8 53 0 0 0,8 51 0 0 0,4 48 0 0 0,4 9 0 0 0,-5-24 0 0 0,-24-87 0 0 0,-27-126 0 0 0,-32-115 0 0 0,-23-119 0 0 0,-6-87 0 0 0,-4-35 0 0 0,4 26 0 0 0,1 58 0 0 0,-1 73 0 0 0,-9 72 0 0 0,-24 63 0 0 0,-66 59 0 0 0,-51 90 0 0 0,-23 106 0 0 0,-5 93 0 0 0,28 53 0 0 0,44 0 0 0 0,54-5 0 0 0,55-19 0 0 0,61-17 0 0 0,83 1 0 0 0,63-32 0 0 0,60-37 0 0 0,31-74 0 0 0,13-103 0 0 0,-6-119 0 0 0,-35-80 0 0 0,-37-61 0 0 0,-39-55 0 0 0,-40-119 0 0 0,-33-63 0 0 0,-40 0 0 0 0,-27 50 0 0 0,-47 82 0 0 0,-61 92 0 0 0,-79 86 0 0 0,-69 91 0 0 0,-29 86 0 0 0,8 66 0 0 0,34 84 0 0 0,47 75 0 0 0,53 81 0 0 0,54 56 0 0 0,45 19 0 0 0,41 26 0 0 0,52 47 0 0 0,85 12 0 0 0,65-40 0 0 0,29-82 0 0 0,9-96 0 0 0,-13-94 0 0 0,-12-90 0 0 0,-11-88 0 0 0,-8-113 0 0 0,-13-115 0 0 0,-5-96 0 0 0,-15-62 0 0 0,-32 0 0 0 0,-34 2 0 0 0,-30-3 0 0 0,-22 37 0 0 0,-16 64 0 0 0,-15 82 0 0 0,-15 97 0 0 0,-16 109 0 0 0,-16 106 0 0 0,-6 90 0 0 0,1 98 0 0 0,10 90 0 0 0,14 59 0 0 0,12-12 0 0 0,19-42 0 0 0,9-73 0 0 0,11-84 0 0 0,18-87 0 0 0,30-152 0 0 0,34-161 0 0 0,14-142 0 0 0,2-74 0 0 0,-11-50 0 0 0,-22-21 0 0 0,-26-25 0 0 0,-21 35 0 0 0,-24 79 0 0 0,-20 95 0 0 0,-16 94 0 0 0,-23 105 0 0 0,-26 130 0 0 0,-20 124 0 0 0,-16 210 0 0 0,13 192 0 0 0,21 90 0 0 0,32-6 0 0 0,45-74 0 0 0,37-110 0 0 0,26-122 0 0 0,10-122 0 0 0,-1-102 0 0 0,-5-74 0 0 0,-6-83 0 0 0,-15-87 0 0 0,-13-103 0 0 0,-13-72 0 0 0,-10-23 0 0 0,-6 26 0 0 0,-4 47 0 0 0,20 70 0 0 0,20 69 0 0 0,11 52 0 0 0,-3 32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8261 3976 16383 0 0,'7'0'0'0'0,"23"0"0"0"0,28-7 0 0 0,19-2 0 0 0,-5-7 0 0 0,-35-1 0 0 0,-80-4 0 0 0,-140 1 0 0 0,-178 4 0 0 0,-149 5 0 0 0,-135 4 0 0 0,-156 4 0 0 0,-133 9 0 0 0,-5 10 0 0 0,100 10 0 0 0,164 8 0 0 0,183-3 0 0 0,161-6 0 0 0,130-7 0 0 0,106-7 0 0 0,83-5 0 0 0,72-4 0 0 0,68-2 0 0 0,97-8 0 0 0,95-10 0 0 0,71-9 0 0 0,53-14 0 0 0,163-21 0 0 0,105-21 0 0 0,17-4 0 0 0,-67 7 0 0 0,-124 15 0 0 0,-140 13 0 0 0,-145 15 0 0 0,-136 14 0 0 0,-144 11 0 0 0,-174 14 0 0 0,-145 14 0 0 0,-118 19 0 0 0,-242 24 0 0 0,-192 9 0 0 0,-41 0 0 0 0,53-11 0 0 0,136-16 0 0 0,174-14 0 0 0,178-12 0 0 0,163-9 0 0 0,144-5 0 0 0,114-3 0 0 0,97-1 0 0 0,69 0 0 0 0,53-7 0 0 0,20-8 0 0 0,-13-1 0 0 0,-42 2 0 0 0,-50 4 0 0 0,-29-9 0 0 0,-16-23 0 0 0,2-32 0 0 0,9-23 0 0 0,12-24 0 0 0,-3 3 0 0 0,-16 21 0 0 0,-29 22 0 0 0,-28 16 0 0 0,-32 19 0 0 0,-28 9 0 0 0,-20 4 0 0 0,-21 7 0 0 0,-3 0 0 0 0,-1 5 0 0 0,0 18 0 0 0,1 46 0 0 0,-6 63 0 0 0,-2 56 0 0 0,2 36 0 0 0,9 39 0 0 0,19 14 0 0 0,20-28 0 0 0,25-53 0 0 0,23-63 0 0 0,18-79 0 0 0,19-72 0 0 0,17-58 0 0 0,-1-47 0 0 0,-4-41 0 0 0,-17-3 0 0 0,-22 24 0 0 0,-27 47 0 0 0,-19 43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8282 4292 16383 0 0,'0'-21'0'0'0,"14"-29"0"0"0,26-47 0 0 0,28-36 0 0 0,29-31 0 0 0,35-22 0 0 0,72-36 0 0 0,149-101 0 0 0,149-65 0 0 0,74-10 0 0 0,80 28 0 0 0,77 49 0 0 0,54 57 0 0 0,0 74 0 0 0,-21 62 0 0 0,-50 53 0 0 0,-89 39 0 0 0,-116 26 0 0 0,-131 14 0 0 0,-124 14 0 0 0,-97 18 0 0 0,-76 10 0 0 0,-45 18 0 0 0,-30 19 0 0 0,-15 18 0 0 0,-7 11 0 0 0,-1-5 0 0 0,-4 0 0 0 0,-22 10 0 0 0,-52 27 0 0 0,-81 32 0 0 0,-81 22 0 0 0,-55 32 0 0 0,-37 21 0 0 0,-30 9 0 0 0,-65 3 0 0 0,-90-8 0 0 0,-54-12 0 0 0,-76-19 0 0 0,-52-27 0 0 0,11-32 0 0 0,54-30 0 0 0,88-25 0 0 0,97-23 0 0 0,100-12 0 0 0,68-6 0 0 0,36-6 0 0 0,6-8 0 0 0,-4-5 0 0 0,-7-5 0 0 0,13-3 0 0 0,21-8 0 0 0,29-4 0 0 0,28-6 0 0 0,28-7 0 0 0,26-7 0 0 0,26-5 0 0 0,29-10 0 0 0,19-5 0 0 0,16 0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5042 5157 16383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5871 5276 16383 0 0,'0'7'0'0'0,"0"9"0"0"0,0 17 0 0 0,-63 93 0 0 0,-99 189 0 0 0,-64 125 0 0 0,-8 58 0 0 0,36 1 0 0 0,52-57 0 0 0,50-88 0 0 0,49-98 0 0 0,53-85 0 0 0,97-86 0 0 0,94-79 0 0 0,63-68 0 0 0,29-52 0 0 0,9-42 0 0 0,9-30 0 0 0,9-39 0 0 0,15-74 0 0 0,-14-35 0 0 0,-47 11 0 0 0,-62 61 0 0 0,-66 67 0 0 0,-65 74 0 0 0,-109 135 0 0 0,-133 172 0 0 0,-88 131 0 0 0,-37 82 0 0 0,17 30 0 0 0,48-43 0 0 0,63-75 0 0 0,86-88 0 0 0,113-91 0 0 0,121-95 0 0 0,103-82 0 0 0,51-62 0 0 0,7-48 0 0 0,6-61 0 0 0,-25-37 0 0 0,-55-9 0 0 0,-63 31 0 0 0,-69 71 0 0 0,-118 103 0 0 0,-114 91 0 0 0,-79 60 0 0 0,-27 21 0 0 0,17-9 0 0 0,38-22 0 0 0,54-26 0 0 0,82-64 0 0 0,75-82 0 0 0,45-60 0 0 0,22-34 0 0 0,-7 8 0 0 0,-15 33 0 0 0,-21 33 0 0 0,-14 28 0 0 0,-10 14 0 0 0,3 11 0 0 0,29-21 0 0 0,136-82 0 0 0,139-84 0 0 0,45-23 0 0 0,-16 20 0 0 0,-58 44 0 0 0,-76 57 0 0 0,-72 53 0 0 0,-66 41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10291 3683 16383 0 0,'0'7'0'0'0,"-21"59"0"0"0,-50 131 0 0 0,-54 109 0 0 0,-21 53 0 0 0,1 0 0 0 0,24-47 0 0 0,6-83 0 0 0,0-102 0 0 0,6-80 0 0 0,0-54 0 0 0,-2-27 0 0 0,4-7 0 0 0,12 4 0 0 0,16 7 0 0 0,21 16 0 0 0,20 32 0 0 0,17 91 0 0 0,19 89 0 0 0,31 61 0 0 0,46 44 0 0 0,74 18 0 0 0,67-9 0 0 0,40-58 0 0 0,5-72 0 0 0,-14-89 0 0 0,-28-101 0 0 0,-37-128 0 0 0,-50-168 0 0 0,-46-257 0 0 0,-53-203 0 0 0,-46-64 0 0 0,-49 60 0 0 0,-35 140 0 0 0,-22 175 0 0 0,-26 166 0 0 0,-52 174 0 0 0,-49 169 0 0 0,-32 146 0 0 0,3 124 0 0 0,20 125 0 0 0,46 170 0 0 0,59 72 0 0 0,62 9 0 0 0,81-23 0 0 0,77-78 0 0 0,55-119 0 0 0,112-142 0 0 0,-78-231 0 0 0,19-42 0 0 0,216-60 0 0 0,3-127 0 0 0,-30-79 0 0 0,-50-40 0 0 0,-78 19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11458 7052 16383 0 0,'-49'-7'0'0'0,"-73"-2"0"0"0,-44 0 0 0 0,-15 2 0 0 0,16 1 0 0 0,44 31 0 0 0,56 47 0 0 0,60 38 0 0 0,116 50 0 0 0,159 20 0 0 0,182 14 0 0 0,98-26 0 0 0,34-42 0 0 0,-19-70 0 0 0,-36-108 0 0 0,-78-88 0 0 0,-117-62 0 0 0,-129-39 0 0 0,-141-14 0 0 0,-132 1 0 0 0,-159 29 0 0 0,-134 47 0 0 0,-61 46 0 0 0,20 45 0 0 0,71 38 0 0 0,98 62 0 0 0,126 121 0 0 0,128 115 0 0 0,98 72 0 0 0,63 10 0 0 0,21-31 0 0 0,-8-59 0 0 0,-46-78 0 0 0,-69-101 0 0 0,-196-246 0 0 0,-226-210 0 0 0,-140-131 0 0 0,-52-18 0 0 0,16 48 0 0 0,39 66 0 0 0,88 98 0 0 0,102 99 0 0 0,101 103 0 0 0,103 116 0 0 0,95 109 0 0 0,151 229 0 0 0,161 172 0 0 0,76 44 0 0 0,-10-49 0 0 0,-62-108 0 0 0,-109-126 0 0 0,-134-185 0 0 0,-179-253 0 0 0,-158-202 0 0 0,-120-99 0 0 0,-68-17 0 0 0,-8 47 0 0 0,52 101 0 0 0,79 110 0 0 0,94 131 0 0 0,106 133 0 0 0,116 140 0 0 0,107 170 0 0 0,87 119 0 0 0,59 25 0 0 0,43-61 0 0 0,9-102 0 0 0,7-133 0 0 0,17-167 0 0 0,1-158 0 0 0,-20-110 0 0 0,-54-55 0 0 0,-71-31 0 0 0,-101-15 0 0 0,-143 11 0 0 0,-109 42 0 0 0,-69 66 0 0 0,-21 72 0 0 0,-2 79 0 0 0,9 102 0 0 0,12 105 0 0 0,26 102 0 0 0,50 111 0 0 0,53 49 0 0 0,46-28 0 0 0,34-102 0 0 0,22-95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8919 3805 16383 0 0,'-14'0'0'0'0,"9"-64"0"0"0,48-91 0 0 0,59-62 0 0 0,83-43 0 0 0,87-6 0 0 0,69 15 0 0 0,32 27 0 0 0,9 33 0 0 0,10 26 0 0 0,102 13 0 0 0,57 19 0 0 0,6 24 0 0 0,-42 17 0 0 0,-66 10 0 0 0,-75 5 0 0 0,-30-6 0 0 0,-31-2 0 0 0,-47 12 0 0 0,-49 19 0 0 0,-46 19 0 0 0,-46 15 0 0 0,-29 19 0 0 0,-32 15 0 0 0,-19 7 0 0 0,-10-2 0 0 0,-5-3 0 0 0,-13 3 0 0 0,-32 5 0 0 0,-69 5 0 0 0,-70 12 0 0 0,-66 13 0 0 0,-255 47 0 0 0,-281 70 0 0 0,-223 62 0 0 0,-157 76 0 0 0,-26 35 0 0 0,106 16 0 0 0,234-54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9388 4089 16383 0 0,'-7'49'0'0'0,"-10"59"0"0"0,-1 32 0 0 0,2 7 0 0 0,-4-1 0 0 0,-5-4 0 0 0,-5-5 0 0 0,-5 9 0 0 0,4-5 0 0 0,0-13 0 0 0,-10-1 0 0 0,-10 15 0 0 0,2-4 0 0 0,-4-10 0 0 0,7-21 0 0 0,11-71 0 0 0,11-125 0 0 0,25-211 0 0 0,11-209 0 0 0,4-117 0 0 0,0-29 0 0 0,-25 53 0 0 0,-39 88 0 0 0,-25 116 0 0 0,-14 113 0 0 0,-7 104 0 0 0,6 83 0 0 0,3 72 0 0 0,-4 90 0 0 0,-16 140 0 0 0,-25 170 0 0 0,-19 105 0 0 0,-5 49 0 0 0,16 13 0 0 0,32-44 0 0 0,34-78 0 0 0,29-89 0 0 0,22-86 0 0 0,15-107 0 0 0,8-125 0 0 0,11-121 0 0 0,38-155 0 0 0,32-217 0 0 0,23-110 0 0 0,-7 9 0 0 0,-19 98 0 0 0,-18 122 0 0 0,-18 139 0 0 0,-45 232 0 0 0,-58 237 0 0 0,-47 187 0 0 0,-34 184 0 0 0,-7 114 0 0 0,15 2 0 0 0,29-80 0 0 0,32-138 0 0 0,29-148 0 0 0,21-131 0 0 0,42-133 0 0 0,60-197 0 0 0,59-216 0 0 0,5-162 0 0 0,-21-198 0 0 0,-40-77 0 0 0,-48 54 0 0 0,-58 130 0 0 0,-46 139 0 0 0,-34 136 0 0 0,-27 116 0 0 0,-26 101 0 0 0,-24 106 0 0 0,-29 152 0 0 0,-15 122 0 0 0,8 58 0 0 0,42 23 0 0 0,50 9 0 0 0,60 21 0 0 0,55-12 0 0 0,50-53 0 0 0,24-88 0 0 0,9-89 0 0 0,13-117 0 0 0,19-174 0 0 0,6-147 0 0 0,-10-134 0 0 0,-22-141 0 0 0,-17-79 0 0 0,-20 9 0 0 0,-18 93 0 0 0,-13 119 0 0 0,-8 134 0 0 0,-7 226 0 0 0,-4 66 0 0 0,-21 238 0 0 0,-18 201 0 0 0,-3 121 0 0 0,8 43 0 0 0,10-37 0 0 0,25-78 0 0 0,33-127 0 0 0,49-131 0 0 0,66-125 0 0 0,60-141 0 0 0,43-156 0 0 0,9-106 0 0 0,-18-108 0 0 0,-28-82 0 0 0,-43-19 0 0 0,-49 48 0 0 0,-44 119 0 0 0,-36 161 0 0 0,-16 147 0 0 0,-5 165 0 0 0,-5 133 0 0 0,3 64 0 0 0,-1-8 0 0 0,4-51 0 0 0,13-118 0 0 0,9-149 0 0 0,-2-122 0 0 0,-8-117 0 0 0,-15-95 0 0 0,-25-39 0 0 0,-24 16 0 0 0,-14 62 0 0 0,2 83 0 0 0,9 113 0 0 0,11 130 0 0 0,10 90 0 0 0,8 31 0 0 0,5-9 0 0 0,4-28 0 0 0,1-40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6268 2319 16383 0 0,'0'0'0'0'0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6870 2199 16383 0 0,'0'0'0'0'0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6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6148 2860 16383 0 0,'7'0'0'0'0,"10"0"0"0"0,22 0 0 0 0,27 0 0 0 0,15 0 0 0 0,2 0 0 0 0,0 0 0 0 0,-6 0 0 0 0,-10 0 0 0 0,-2 0 0 0 0,-5 0 0 0 0,-5 0 0 0 0,-6 0 0 0 0,-3 0 0 0 0,-3 0 0 0 0,-2 0 0 0 0,0 0 0 0 0,-1 0 0 0 0,0 0 0 0 0,1 0 0 0 0,0 0 0 0 0,0 0 0 0 0,1 0 0 0 0,-1 0 0 0 0,1-7 0 0 0,-1-2 0 0 0,8 0 0 0 0,2 2 0 0 0,-1-5 0 0 0,-1-1 0 0 0,-3 2 0 0 0,-1 3 0 0 0,-2 3 0 0 0,0 2 0 0 0,5 2 0 0 0,3 1 0 0 0,-1 0 0 0 0,-2 1 0 0 0,-9-1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7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5339 734 16383 0 0,'-15'0'0'0'0,"-60"7"0"0"0,-67 9 0 0 0,-45 17 0 0 0,-5 9 0 0 0,24 4 0 0 0,40 10 0 0 0,41 1 0 0 0,37 12 0 0 0,25 16 0 0 0,47 15 0 0 0,75 25 0 0 0,70 13 0 0 0,29-10 0 0 0,1-27 0 0 0,-3-38 0 0 0,-15-71 0 0 0,-16-84 0 0 0,-8-91 0 0 0,-1-69 0 0 0,-14-14 0 0 0,-23 24 0 0 0,-31 47 0 0 0,-38 56 0 0 0,-41 52 0 0 0,-42 40 0 0 0,-38 29 0 0 0,-33 38 0 0 0,-14 30 0 0 0,0 28 0 0 0,14 21 0 0 0,24 16 0 0 0,26 2 0 0 0,23-5 0 0 0,24-14 0 0 0,27-17 0 0 0,19-22 0 0 0,9-43 0 0 0,11-51 0 0 0,3-35 0 0 0,-9-19 0 0 0,-13-2 0 0 0,-48 15 0 0 0,-128 56 0 0 0,-97 73 0 0 0,-45 63 0 0 0,6 40 0 0 0,41 8 0 0 0,60-17 0 0 0,60-27 0 0 0,49-19 0 0 0,57-20 0 0 0,36-17 0 0 0,35-19 0 0 0,20-17 0 0 0,18-14 0 0 0,4-23 0 0 0,-7-24 0 0 0,-15-6 0 0 0,-49-11 0 0 0,-59-11 0 0 0,-46 4 0 0 0,-19 13 0 0 0,6 7 0 0 0,52 1 0 0 0,68 9 0 0 0,26 7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4537 2728 16383 0 0,'7'0'0'0'0,"16"0"0"0"0,19 0 0 0 0,2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7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8056 402 16383 0 0,'-7'0'0'0'0,"-9"-7"0"0"0,-10-2 0 0 0,-6 0 0 0 0,-6 2 0 0 0,-3 2 0 0 0,-1 1 0 0 0,5 10 0 0 0,10 9 0 0 0,10 11 0 0 0,7 7 0 0 0,5 12 0 0 0,18-1 0 0 0,14-2 0 0 0,23-7 0 0 0,18-10 0 0 0,11-9 0 0 0,13-8 0 0 0,-2-12 0 0 0,-9-12 0 0 0,-18-17 0 0 0,-20-18 0 0 0,-18-14 0 0 0,-12-3 0 0 0,-9 3 0 0 0,-5-9 0 0 0,-17 9 0 0 0,-18 7 0 0 0,-19 15 0 0 0,-34 28 0 0 0,-30 31 0 0 0,-17 33 0 0 0,-6 24 0 0 0,14 12 0 0 0,22 14 0 0 0,29 25 0 0 0,27 26 0 0 0,23 10 0 0 0,15-2 0 0 0,10-21 0 0 0,6-26 0 0 0,8-18 0 0 0,10-25 0 0 0,29-24 0 0 0,35-19 0 0 0,30-14 0 0 0,17-17 0 0 0,7-41 0 0 0,0-42 0 0 0,-15-26 0 0 0,-23-16 0 0 0,-22 1 0 0 0,-23 9 0 0 0,-23 10 0 0 0,-16 10 0 0 0,-33 9 0 0 0,-35-3 0 0 0,-44 17 0 0 0,-20 13 0 0 0,-5 11 0 0 0,3 15 0 0 0,15 14 0 0 0,18 25 0 0 0,15 27 0 0 0,12 23 0 0 0,10 24 0 0 0,11 41 0 0 0,12 31 0 0 0,11 3 0 0 0,6-9 0 0 0,12-28 0 0 0,4-47 0 0 0,16-57 0 0 0,16-71 0 0 0,9-46 0 0 0,-4-26 0 0 0,-11 3 0 0 0,-11 38 0 0 0,-17 42 0 0 0,-9 30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7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7582 6529 16383 0 0,'0'21'0'0'0,"-7"35"0"0"0,-2 44 0 0 0,0 33 0 0 0,2 29 0 0 0,1 15 0 0 0,3 6 0 0 0,30 21 0 0 0,52 25 0 0 0,140 23 0 0 0,103-24 0 0 0,47-50 0 0 0,-12-64 0 0 0,-38-93 0 0 0,-45-92 0 0 0,-48-62 0 0 0,-48-30 0 0 0,-55-2 0 0 0,-48 7 0 0 0,-36 9 0 0 0,-26-6 0 0 0,-35-33 0 0 0,-36-69 0 0 0,-36-33 0 0 0,-16 11 0 0 0,-4 47 0 0 0,-10 62 0 0 0,-34 60 0 0 0,-32 56 0 0 0,-33 58 0 0 0,-21 57 0 0 0,-19 110 0 0 0,8 82 0 0 0,18 47 0 0 0,36 15 0 0 0,45-17 0 0 0,42-11 0 0 0,40 3 0 0 0,40 2 0 0 0,39-8 0 0 0,77-1 0 0 0,100-29 0 0 0,105-49 0 0 0,74-54 0 0 0,32-51 0 0 0,-15-44 0 0 0,-38-38 0 0 0,-40-57 0 0 0,-57-43 0 0 0,-64-22 0 0 0,-61-1 0 0 0,-51 12 0 0 0,-44-8 0 0 0,-48-7 0 0 0,-32 7 0 0 0,-22 14 0 0 0,-11 15 0 0 0,-11 19 0 0 0,-67 47 0 0 0,-61 82 0 0 0,-47 69 0 0 0,-6 46 0 0 0,24 25 0 0 0,49-9 0 0 0,60-13 0 0 0,55-24 0 0 0,44-34 0 0 0,31-34 0 0 0,17-26 0 0 0,32-27 0 0 0,59-14 0 0 0,106-14 0 0 0,84-9 0 0 0,51-8 0 0 0,11-4 0 0 0,5-2 0 0 0,-8-8 0 0 0,-25-9 0 0 0,-31-23 0 0 0,-57-10 0 0 0,-59 2 0 0 0,-58 3 0 0 0,-47 10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8325 3083 16383 0 0,'7'0'0'0'0,"-19"0"0"0"0,-42 0 0 0 0,-55-8 0 0 0,-79-29 0 0 0,-86-24 0 0 0,-115-15 0 0 0,-105-15 0 0 0,-54-1 0 0 0,4 3 0 0 0,9 1 0 0 0,-24 9 0 0 0,-2 11 0 0 0,3 17 0 0 0,33 17 0 0 0,55 22 0 0 0,46 33 0 0 0,44 35 0 0 0,38 43 0 0 0,35 61 0 0 0,41 67 0 0 0,44 45 0 0 0,47 52 0 0 0,52 15 0 0 0,48 6 0 0 0,50-7 0 0 0,86 3 0 0 0,110 0 0 0 0,90-37 0 0 0,57-49 0 0 0,9-67 0 0 0,-1-81 0 0 0,-14-79 0 0 0,-10-79 0 0 0,-1-67 0 0 0,-8-42 0 0 0,-6-14 0 0 0,-8 1 0 0 0,-3 9 0 0 0,51-11 0 0 0,75 12 0 0 0,69 18 0 0 0,17 27 0 0 0,-25 27 0 0 0,-48 28 0 0 0,-53 19 0 0 0,-39 16 0 0 0,-31 13 0 0 0,-38 9 0 0 0,-40 6 0 0 0,-43 2 0 0 0,-43 1 0 0 0,-23 1 0 0 0,-14-1 0 0 0,-9-1 0 0 0,-4-1 0 0 0,-2 0 0 0 0,-6-1 0 0 0,-1 0 0 0 0,-12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5909 5166 16383 0 0,'-7'7'0'0'0,"-9"10"0"0"0,-10 15 0 0 0,-35 53 0 0 0,-77 131 0 0 0,-94 141 0 0 0,-56 89 0 0 0,-8 17 0 0 0,19 1 0 0 0,41-37 0 0 0,55-62 0 0 0,58-65 0 0 0,49-77 0 0 0,38-68 0 0 0,25-55 0 0 0,7-29 0 0 0,5-20 0 0 0,1-12 0 0 0,1-5 0 0 0,0-2 0 0 0,21 2 0 0 0,90 15 0 0 0,104 21 0 0 0,85 12 0 0 0,91-7 0 0 0,83-17 0 0 0,45-17 0 0 0,13-31 0 0 0,-9-45 0 0 0,-15-66 0 0 0,-3-86 0 0 0,-3-111 0 0 0,-3-152 0 0 0,-51-63 0 0 0,-88 13 0 0 0,-100 84 0 0 0,-93 107 0 0 0,-76 98 0 0 0,-55 78 0 0 0,-33 47 0 0 0,-32 25 0 0 0,-18 8 0 0 0,-9-8 0 0 0,-3-8 0 0 0,8-13 0 0 0,6-6 0 0 0,-5-11 0 0 0,-8-8 0 0 0,-2-15 0 0 0,-5-8 0 0 0,1 4 0 0 0,3 10 0 0 0,5 24 0 0 0,12 21 0 0 0,5 22 0 0 0,-6 13 0 0 0,-1 5 0 0 0,-2 8 0 0 0,-7 1 0 0 0,6-3 0 0 0,10 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7688 5949 16383 0 0,'14'43'0'0'0,"33"62"0"0"0,58 71 0 0 0,46 62 0 0 0,40 67 0 0 0,22 53 0 0 0,12 29 0 0 0,8-9 0 0 0,22-33 0 0 0,80-40 0 0 0,174-30 0 0 0,148-19 0 0 0,76-39 0 0 0,4-43 0 0 0,-58-43 0 0 0,-97-37 0 0 0,-104-35 0 0 0,-112-27 0 0 0,-84-19 0 0 0,-53-26 0 0 0,-53-25 0 0 0,-48-20 0 0 0,-40-28 0 0 0,-34-28 0 0 0,-33-65 0 0 0,-35-94 0 0 0,-50-85 0 0 0,-43-52 0 0 0,-108-134 0 0 0,-188-156 0 0 0,-187-102 0 0 0,-113 2 0 0 0,-57 80 0 0 0,-13 135 0 0 0,34 144 0 0 0,86 142 0 0 0,98 99 0 0 0,114 85 0 0 0,112 61 0 0 0,97 40 0 0 0,81 22 0 0 0,60 10 0 0 0,23 2 0 0 0,-26 4 0 0 0,-17 6 0 0 0,-5-3 0 0 0,10-5 0 0 0,24-7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6587 1997 16383 0 0,'0'-7'0'0'0,"-28"-31"0"0"0,-38-29 0 0 0,-50-26 0 0 0,-40-17 0 0 0,-22-19 0 0 0,-9-1 0 0 0,13-6 0 0 0,15-24 0 0 0,13-4 0 0 0,25 10 0 0 0,26 32 0 0 0,21 30 0 0 0,17 30 0 0 0,11 26 0 0 0,6 19 0 0 0,10 12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4658 491 16383 0 0,'21'0'0'0'0,"42"14"0"0"0,39 19 0 0 0,31 11 0 0 0,6-2 0 0 0,-7-9 0 0 0,-18-16 0 0 0,-28-18 0 0 0,-29-17 0 0 0,-39-4 0 0 0,-36 15 0 0 0,-15 23 0 0 0,-9 22 0 0 0,-4 20 0 0 0,5-14 0 0 0,-11-30 0 0 0,-4-23 0 0 0,-7-18 0 0 0,-6-4 0 0 0,-13 18 0 0 0,-14 53 0 0 0,-4 47 0 0 0,0 31 0 0 0,11-4 0 0 0,19-30 0 0 0,23-35 0 0 0,19-34 0 0 0,21-19 0 0 0,26-9 0 0 0,24-2 0 0 0,12 2 0 0 0,-4 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8.9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6725 1979 16383 0 0,'8'-7'0'0'0,"8"-16"0"0"0,31-75 0 0 0,27-85 0 0 0,31-81 0 0 0,25-38 0 0 0,11-4 0 0 0,-10 44 0 0 0,-15 52 0 0 0,-18 62 0 0 0,-21 49 0 0 0,-7 41 0 0 0,-10 31 0 0 0,-1 20 0 0 0,4 17 0 0 0,-2 9 0 0 0,4 6 0 0 0,-4 8 0 0 0,-4-3 0 0 0,-12 0 0 0 0,-14-4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960E-B098-47EF-BB4F-9FEBA045299F}" type="datetime1">
              <a:rPr lang="nl-NL" smtClean="0"/>
              <a:pPr/>
              <a:t>6-4-2022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4D1F-736A-426C-89FD-D1CAA557DE6D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3341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14D1F-736A-426C-89FD-D1CAA557DE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76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B3555-7AA2-4DEE-BB00-83F8CC8C71D8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EE868A-BF28-4C08-8FD5-7B93BA34C026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174FCF-F311-4B14-8FF2-49BE4FF08AD0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 anchor="t"/>
          <a:lstStyle>
            <a:lvl1pPr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D829B-BE38-47B5-BA9E-65EB61A0AA9D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41334-760C-40A4-B0FB-CD2D1B4668E5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9F37B-C0DE-47CE-BEC9-BDC284E8B7A0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E03EC-B8B0-41D4-BF84-F9D31E7FD38E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DA03B8-1A39-4417-961F-E359870AF696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910C9-C29E-4698-B8B1-89DBA5246285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811EA-FE41-477D-A392-23BE10A8E836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174C41B-30A2-4CEE-BED2-67231FEEDB79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1B8DD85-061C-4F9B-80C3-B5960376A0E8}" type="datetime1">
              <a:rPr lang="nl-NL" noProof="0" smtClean="0"/>
              <a:t>6-4-2022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customXml" Target="../ink/ink13.xml"/><Relationship Id="rId39" Type="http://schemas.openxmlformats.org/officeDocument/2006/relationships/image" Target="../media/image20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50" Type="http://schemas.openxmlformats.org/officeDocument/2006/relationships/customXml" Target="../ink/ink25.xml"/><Relationship Id="rId55" Type="http://schemas.openxmlformats.org/officeDocument/2006/relationships/customXml" Target="../ink/ink28.xml"/><Relationship Id="rId7" Type="http://schemas.openxmlformats.org/officeDocument/2006/relationships/customXml" Target="../ink/ink3.xml"/><Relationship Id="rId2" Type="http://schemas.openxmlformats.org/officeDocument/2006/relationships/image" Target="../media/image7.jpeg"/><Relationship Id="rId16" Type="http://schemas.openxmlformats.org/officeDocument/2006/relationships/image" Target="../media/image9.png"/><Relationship Id="rId29" Type="http://schemas.openxmlformats.org/officeDocument/2006/relationships/image" Target="../media/image15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image" Target="../media/image29.png"/><Relationship Id="rId5" Type="http://schemas.openxmlformats.org/officeDocument/2006/relationships/customXml" Target="../ink/ink2.xml"/><Relationship Id="rId61" Type="http://schemas.openxmlformats.org/officeDocument/2006/relationships/customXml" Target="../ink/ink31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56" Type="http://schemas.openxmlformats.org/officeDocument/2006/relationships/image" Target="../media/image28.png"/><Relationship Id="rId8" Type="http://schemas.openxmlformats.org/officeDocument/2006/relationships/image" Target="../media/image50.png"/><Relationship Id="rId51" Type="http://schemas.openxmlformats.org/officeDocument/2006/relationships/image" Target="../media/image26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customXml" Target="../ink/ink30.xml"/><Relationship Id="rId20" Type="http://schemas.openxmlformats.org/officeDocument/2006/relationships/image" Target="../media/image11.png"/><Relationship Id="rId41" Type="http://schemas.openxmlformats.org/officeDocument/2006/relationships/image" Target="../media/image21.png"/><Relationship Id="rId54" Type="http://schemas.openxmlformats.org/officeDocument/2006/relationships/customXml" Target="../ink/ink27.xml"/><Relationship Id="rId6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png"/><Relationship Id="rId57" Type="http://schemas.openxmlformats.org/officeDocument/2006/relationships/customXml" Target="../ink/ink29.xml"/><Relationship Id="rId10" Type="http://schemas.openxmlformats.org/officeDocument/2006/relationships/image" Target="../media/image60.png"/><Relationship Id="rId31" Type="http://schemas.openxmlformats.org/officeDocument/2006/relationships/image" Target="../media/image16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err="1"/>
              <a:t>Koein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D0B59-B12A-40CD-8F46-B24C8946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79A2AB-EE97-4768-A7CE-CB4DF2FD2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830"/>
          </a:xfrm>
        </p:spPr>
      </p:pic>
    </p:spTree>
    <p:extLst>
      <p:ext uri="{BB962C8B-B14F-4D97-AF65-F5344CB8AC3E}">
        <p14:creationId xmlns:p14="http://schemas.microsoft.com/office/powerpoint/2010/main" val="348372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B9FA0-4B05-48E8-B9F3-209C7EA4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8D567-67D8-40A1-A5C8-4CEF6F2CF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7B64E0-EEB5-42DF-800B-7D64ADAE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218627"/>
            <a:ext cx="11412543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AFC0-331B-4AA0-BB70-C266EDD0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DF09DB-4CF9-476A-8A07-E16E9D8C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A08588-F988-4834-8DE6-2BA22C72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7" y="209100"/>
            <a:ext cx="1153638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8BE3F-5052-4DC6-86D1-F1C72FB7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7546FA-436D-4A79-933B-107DDA977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51230D-38D9-48E5-9AB6-CBCCABFA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51916"/>
            <a:ext cx="11345858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A406F-658E-488F-8781-D2E730D4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A3C713-D318-4792-82C6-75E29F25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7C179E-E695-4B2A-BBF8-FACF2B6C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128127"/>
            <a:ext cx="11383964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6399E8-00D5-86E2-84AE-E8DF62E0B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99" r="-1" b="1902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B595-78C0-7AD7-43EF-21924D0E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Holstein </a:t>
            </a:r>
            <a:r>
              <a:rPr lang="en-US" dirty="0" err="1"/>
              <a:t>zwartbont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3977A-E446-9A7F-9E1E-83CAAA7A2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Zwart met wit</a:t>
            </a:r>
            <a:endParaRPr lang="en-US"/>
          </a:p>
          <a:p>
            <a:r>
              <a:rPr lang="en-US" dirty="0"/>
              <a:t>Groot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mager</a:t>
            </a:r>
            <a:endParaRPr lang="en-US"/>
          </a:p>
          <a:p>
            <a:r>
              <a:rPr lang="en-US" dirty="0" err="1"/>
              <a:t>Melkkoe</a:t>
            </a:r>
            <a:endParaRPr lang="en-US"/>
          </a:p>
          <a:p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 Nederland, </a:t>
            </a:r>
            <a:r>
              <a:rPr lang="en-US" dirty="0" err="1"/>
              <a:t>eeuw</a:t>
            </a:r>
            <a:r>
              <a:rPr lang="en-US" dirty="0"/>
              <a:t> </a:t>
            </a:r>
            <a:r>
              <a:rPr lang="en-US" dirty="0" err="1"/>
              <a:t>gehouden</a:t>
            </a:r>
            <a:r>
              <a:rPr lang="en-US" dirty="0"/>
              <a:t> in Amerika</a:t>
            </a:r>
            <a:endParaRPr lang="en-US"/>
          </a:p>
          <a:p>
            <a:r>
              <a:rPr lang="en-US" dirty="0" err="1"/>
              <a:t>Voordelen</a:t>
            </a:r>
            <a:r>
              <a:rPr lang="en-US" dirty="0"/>
              <a:t>: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gezondheid</a:t>
            </a:r>
            <a:r>
              <a:rPr lang="en-US" dirty="0"/>
              <a:t>,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spijsvertering</a:t>
            </a:r>
            <a:r>
              <a:rPr lang="en-US" dirty="0"/>
              <a:t>, </a:t>
            </a:r>
            <a:r>
              <a:rPr lang="en-US" dirty="0" err="1"/>
              <a:t>kalm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, </a:t>
            </a:r>
            <a:r>
              <a:rPr lang="en-US" dirty="0" err="1"/>
              <a:t>snelle</a:t>
            </a:r>
            <a:r>
              <a:rPr lang="en-US" dirty="0"/>
              <a:t> </a:t>
            </a:r>
            <a:r>
              <a:rPr lang="en-US" dirty="0" err="1"/>
              <a:t>aanpassing</a:t>
            </a:r>
            <a:r>
              <a:rPr lang="en-US" dirty="0"/>
              <a:t>.</a:t>
            </a:r>
            <a:endParaRPr lang="en-US"/>
          </a:p>
          <a:p>
            <a:r>
              <a:rPr lang="en-US" dirty="0"/>
              <a:t>Nadelen: </a:t>
            </a:r>
            <a:r>
              <a:rPr lang="en-US" dirty="0" err="1"/>
              <a:t>negatieve</a:t>
            </a:r>
            <a:r>
              <a:rPr lang="en-US" dirty="0"/>
              <a:t> </a:t>
            </a:r>
            <a:r>
              <a:rPr lang="en-US" dirty="0" err="1"/>
              <a:t>reactie</a:t>
            </a:r>
            <a:r>
              <a:rPr lang="en-US" dirty="0"/>
              <a:t> op </a:t>
            </a:r>
            <a:r>
              <a:rPr lang="en-US" dirty="0" err="1"/>
              <a:t>fouten</a:t>
            </a:r>
            <a:r>
              <a:rPr lang="en-US" dirty="0"/>
              <a:t>, </a:t>
            </a:r>
            <a:r>
              <a:rPr lang="en-US" dirty="0" err="1"/>
              <a:t>kostbaar</a:t>
            </a:r>
            <a:r>
              <a:rPr lang="en-US" dirty="0"/>
              <a:t> </a:t>
            </a:r>
            <a:r>
              <a:rPr lang="en-US" dirty="0" err="1"/>
              <a:t>onderhoud</a:t>
            </a:r>
            <a:r>
              <a:rPr lang="en-US" dirty="0"/>
              <a:t>,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stressbehendigheid</a:t>
            </a:r>
            <a:r>
              <a:rPr lang="en-US" dirty="0"/>
              <a:t>. </a:t>
            </a:r>
            <a:endParaRPr lang="en-US"/>
          </a:p>
          <a:p>
            <a:r>
              <a:rPr lang="en-US" dirty="0"/>
              <a:t>Ik </a:t>
            </a:r>
            <a:r>
              <a:rPr lang="en-US" dirty="0" err="1"/>
              <a:t>vind</a:t>
            </a:r>
            <a:r>
              <a:rPr lang="en-US" dirty="0"/>
              <a:t> het </a:t>
            </a:r>
            <a:r>
              <a:rPr lang="en-US" dirty="0" err="1"/>
              <a:t>welzijn</a:t>
            </a:r>
            <a:r>
              <a:rPr lang="en-US" dirty="0"/>
              <a:t> van de </a:t>
            </a:r>
            <a:r>
              <a:rPr lang="en-US" dirty="0" err="1"/>
              <a:t>de</a:t>
            </a:r>
            <a:r>
              <a:rPr lang="en-US" dirty="0"/>
              <a:t> </a:t>
            </a:r>
            <a:r>
              <a:rPr lang="en-US" dirty="0" err="1"/>
              <a:t>koeien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in Nederland, want er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 </a:t>
            </a:r>
            <a:r>
              <a:rPr lang="en-US" dirty="0" err="1"/>
              <a:t>graasvelden</a:t>
            </a:r>
            <a:r>
              <a:rPr lang="en-US" dirty="0"/>
              <a:t>.</a:t>
            </a:r>
            <a:endParaRPr lang="en-US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B000C8-28EE-C90E-8275-E822F1D52321}"/>
                  </a:ext>
                </a:extLst>
              </p14:cNvPr>
              <p14:cNvContentPartPr/>
              <p14:nvPr/>
            </p14:nvContentPartPr>
            <p14:xfrm>
              <a:off x="1186415" y="579222"/>
              <a:ext cx="1438275" cy="24003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B000C8-28EE-C90E-8275-E822F1D523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372" y="471327"/>
                <a:ext cx="1546002" cy="2615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31FBFB-815D-28F7-6CC4-41A40803E09F}"/>
                  </a:ext>
                </a:extLst>
              </p14:cNvPr>
              <p14:cNvContentPartPr/>
              <p14:nvPr/>
            </p14:nvContentPartPr>
            <p14:xfrm>
              <a:off x="2206442" y="388278"/>
              <a:ext cx="3609975" cy="153352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31FBFB-815D-28F7-6CC4-41A40803E0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2417" y="280466"/>
                <a:ext cx="3717666" cy="1749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EF7D73-98B3-B3A5-98C4-A6EDBE1D288E}"/>
                  </a:ext>
                </a:extLst>
              </p14:cNvPr>
              <p14:cNvContentPartPr/>
              <p14:nvPr/>
            </p14:nvContentPartPr>
            <p14:xfrm>
              <a:off x="829468" y="1502055"/>
              <a:ext cx="38100" cy="190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EF7D73-98B3-B3A5-98C4-A6EDBE1D28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947" y="-4212945"/>
                <a:ext cx="135467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B3DA03-545B-DEC2-9968-ECA94E0C9CC5}"/>
                  </a:ext>
                </a:extLst>
              </p14:cNvPr>
              <p14:cNvContentPartPr/>
              <p14:nvPr/>
            </p14:nvContentPartPr>
            <p14:xfrm>
              <a:off x="-1881138" y="1234156"/>
              <a:ext cx="3038475" cy="135255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B3DA03-545B-DEC2-9968-ECA94E0C9C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934697" y="1126198"/>
                <a:ext cx="3145952" cy="1568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7600E2-245F-1732-3705-B0935FF71EA1}"/>
                  </a:ext>
                </a:extLst>
              </p14:cNvPr>
              <p14:cNvContentPartPr/>
              <p14:nvPr/>
            </p14:nvContentPartPr>
            <p14:xfrm>
              <a:off x="128354" y="2754728"/>
              <a:ext cx="2352675" cy="170497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7600E2-245F-1732-3705-B0935FF71E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352" y="2646836"/>
                <a:ext cx="2460318" cy="1921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29B7477-FBD7-EF4A-1EBF-1594F94551D0}"/>
                  </a:ext>
                </a:extLst>
              </p14:cNvPr>
              <p14:cNvContentPartPr/>
              <p14:nvPr/>
            </p14:nvContentPartPr>
            <p14:xfrm>
              <a:off x="2479066" y="1693608"/>
              <a:ext cx="2695575" cy="24479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9B7477-FBD7-EF4A-1EBF-1594F94551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5435" y="1586050"/>
                <a:ext cx="2803196" cy="26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E70B25B-6A4D-3172-89EF-171D6EA063BA}"/>
                  </a:ext>
                </a:extLst>
              </p14:cNvPr>
              <p14:cNvContentPartPr/>
              <p14:nvPr/>
            </p14:nvContentPartPr>
            <p14:xfrm>
              <a:off x="756400" y="102669"/>
              <a:ext cx="600075" cy="55245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E70B25B-6A4D-3172-89EF-171D6EA063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2598" y="-6224"/>
                <a:ext cx="707321" cy="76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35CC487-BEB6-C2C0-ECE3-140DC30A7599}"/>
                  </a:ext>
                </a:extLst>
              </p14:cNvPr>
              <p14:cNvContentPartPr/>
              <p14:nvPr/>
            </p14:nvContentPartPr>
            <p14:xfrm>
              <a:off x="489048" y="100619"/>
              <a:ext cx="371475" cy="266699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35CC487-BEB6-C2C0-ECE3-140DC30A75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5827" y="-8535"/>
                <a:ext cx="478274" cy="484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AD8C5CA-A9E9-C48A-B30A-A5398C937517}"/>
                  </a:ext>
                </a:extLst>
              </p14:cNvPr>
              <p14:cNvContentPartPr/>
              <p14:nvPr/>
            </p14:nvContentPartPr>
            <p14:xfrm>
              <a:off x="1881420" y="-214092"/>
              <a:ext cx="542925" cy="71437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AD8C5CA-A9E9-C48A-B30A-A5398C93751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27701" y="-321105"/>
                <a:ext cx="650006" cy="928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B6117D-305A-0F9B-6AAC-4192049AB6C6}"/>
                  </a:ext>
                </a:extLst>
              </p14:cNvPr>
              <p14:cNvContentPartPr/>
              <p14:nvPr/>
            </p14:nvContentPartPr>
            <p14:xfrm>
              <a:off x="2359538" y="-137037"/>
              <a:ext cx="28575" cy="21907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B6117D-305A-0F9B-6AAC-4192049AB6C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0831" y="-244077"/>
                <a:ext cx="125665" cy="432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5E069B-6C23-D308-C837-703F2C29572A}"/>
                  </a:ext>
                </a:extLst>
              </p14:cNvPr>
              <p14:cNvContentPartPr/>
              <p14:nvPr/>
            </p14:nvContentPartPr>
            <p14:xfrm>
              <a:off x="1507891" y="1147902"/>
              <a:ext cx="19050" cy="1905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5E069B-6C23-D308-C837-703F2C29572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1349609" y="-4548048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8DF465-1059-F76D-4D07-5027A35CE274}"/>
                  </a:ext>
                </a:extLst>
              </p14:cNvPr>
              <p14:cNvContentPartPr/>
              <p14:nvPr/>
            </p14:nvContentPartPr>
            <p14:xfrm>
              <a:off x="1956126" y="1147902"/>
              <a:ext cx="19050" cy="1905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8DF465-1059-F76D-4D07-5027A35CE27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882324" y="-4548048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5E5BBC-727F-B2F0-F3E9-64F68B86D958}"/>
                  </a:ext>
                </a:extLst>
              </p14:cNvPr>
              <p14:cNvContentPartPr/>
              <p14:nvPr/>
            </p14:nvContentPartPr>
            <p14:xfrm>
              <a:off x="1463067" y="1511560"/>
              <a:ext cx="600075" cy="21907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5E5BBC-727F-B2F0-F3E9-64F68B86D9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09140" y="1403641"/>
                <a:ext cx="708291" cy="4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F4C7F1-3C34-FB22-D128-CCFF8B5138ED}"/>
                  </a:ext>
                </a:extLst>
              </p14:cNvPr>
              <p14:cNvContentPartPr/>
              <p14:nvPr/>
            </p14:nvContentPartPr>
            <p14:xfrm>
              <a:off x="238091" y="3338422"/>
              <a:ext cx="1352550" cy="11811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F4C7F1-3C34-FB22-D128-CCFF8B5138E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4649" y="3230723"/>
                <a:ext cx="1459793" cy="139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781A4B-2167-6E6B-503A-40F557396817}"/>
                  </a:ext>
                </a:extLst>
              </p14:cNvPr>
              <p14:cNvContentPartPr/>
              <p14:nvPr/>
            </p14:nvContentPartPr>
            <p14:xfrm>
              <a:off x="-1725826" y="1582160"/>
              <a:ext cx="3114675" cy="7239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781A4B-2167-6E6B-503A-40F5573968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779744" y="1473792"/>
                <a:ext cx="3222152" cy="940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B13D955-A9FA-1A18-5AB9-2070517497EB}"/>
                  </a:ext>
                </a:extLst>
              </p14:cNvPr>
              <p14:cNvContentPartPr/>
              <p14:nvPr/>
            </p14:nvContentPartPr>
            <p14:xfrm>
              <a:off x="3091655" y="696279"/>
              <a:ext cx="2371725" cy="83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B13D955-A9FA-1A18-5AB9-2070517497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37965" y="588946"/>
                <a:ext cx="2479465" cy="1053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62438F-5566-5BB5-5E26-03EAAF032177}"/>
                  </a:ext>
                </a:extLst>
              </p14:cNvPr>
              <p14:cNvContentPartPr/>
              <p14:nvPr/>
            </p14:nvContentPartPr>
            <p14:xfrm>
              <a:off x="2830869" y="2119078"/>
              <a:ext cx="1885950" cy="16097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62438F-5566-5BB5-5E26-03EAAF03217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7252" y="2011163"/>
                <a:ext cx="1993544" cy="1825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D9DBA51-D9DB-CACC-A8CF-6A02B6E56899}"/>
                  </a:ext>
                </a:extLst>
              </p14:cNvPr>
              <p14:cNvContentPartPr/>
              <p14:nvPr/>
            </p14:nvContentPartPr>
            <p14:xfrm>
              <a:off x="1241547" y="798271"/>
              <a:ext cx="952500" cy="182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D9DBA51-D9DB-CACC-A8CF-6A02B6E568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87652" y="690504"/>
                <a:ext cx="1059930" cy="2043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6251102-7339-7A78-5A52-96ACD9E02AB0}"/>
                  </a:ext>
                </a:extLst>
              </p14:cNvPr>
              <p14:cNvContentPartPr/>
              <p14:nvPr/>
            </p14:nvContentPartPr>
            <p14:xfrm>
              <a:off x="-1956041" y="1545247"/>
              <a:ext cx="2876550" cy="56197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6251102-7339-7A78-5A52-96ACD9E02AB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2009650" y="1437328"/>
                <a:ext cx="2984128" cy="778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14D286B-98FD-BA23-CE17-BE34B76D082F}"/>
                  </a:ext>
                </a:extLst>
              </p14:cNvPr>
              <p14:cNvContentPartPr/>
              <p14:nvPr/>
            </p14:nvContentPartPr>
            <p14:xfrm>
              <a:off x="753362" y="2985667"/>
              <a:ext cx="19050" cy="1905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14D286B-98FD-BA23-CE17-BE34B76D082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2085088" y="-2729333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6C4591-422A-EFE2-BCEF-25705A0F1B44}"/>
                  </a:ext>
                </a:extLst>
              </p14:cNvPr>
              <p14:cNvContentPartPr/>
              <p14:nvPr/>
            </p14:nvContentPartPr>
            <p14:xfrm>
              <a:off x="540454" y="2990928"/>
              <a:ext cx="2047875" cy="1266825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6C4591-422A-EFE2-BCEF-25705A0F1B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6771" y="2883197"/>
                <a:ext cx="2155601" cy="1482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E43D3F-5CAF-6A7D-5C92-BA77ECAA4FB4}"/>
                  </a:ext>
                </a:extLst>
              </p14:cNvPr>
              <p14:cNvContentPartPr/>
              <p14:nvPr/>
            </p14:nvContentPartPr>
            <p14:xfrm>
              <a:off x="2868596" y="1476523"/>
              <a:ext cx="895350" cy="192405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E43D3F-5CAF-6A7D-5C92-BA77ECAA4FB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14889" y="1368370"/>
                <a:ext cx="1003124" cy="2139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97CDA8-46A3-277D-FCFD-E5A138B6E0D9}"/>
                  </a:ext>
                </a:extLst>
              </p14:cNvPr>
              <p14:cNvContentPartPr/>
              <p14:nvPr/>
            </p14:nvContentPartPr>
            <p14:xfrm>
              <a:off x="3397095" y="2678226"/>
              <a:ext cx="1943100" cy="123825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97CDA8-46A3-277D-FCFD-E5A138B6E0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43500" y="2570724"/>
                <a:ext cx="2050650" cy="1453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C251267-C890-0286-F0F5-95ECCCB0D378}"/>
                  </a:ext>
                </a:extLst>
              </p14:cNvPr>
              <p14:cNvContentPartPr/>
              <p14:nvPr/>
            </p14:nvContentPartPr>
            <p14:xfrm>
              <a:off x="3083907" y="412852"/>
              <a:ext cx="2466975" cy="1000125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C251267-C890-0286-F0F5-95ECCCB0D3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0324" y="305670"/>
                <a:ext cx="2574501" cy="1214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77B6EA3-C67D-AE2A-A700-6EC5D2710C3E}"/>
                  </a:ext>
                </a:extLst>
              </p14:cNvPr>
              <p14:cNvContentPartPr/>
              <p14:nvPr/>
            </p14:nvContentPartPr>
            <p14:xfrm>
              <a:off x="1403290" y="880183"/>
              <a:ext cx="1190625" cy="1933575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77B6EA3-C67D-AE2A-A700-6EC5D2710C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49187" y="772662"/>
                <a:ext cx="1298470" cy="214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F15E6-A0DE-AD74-3E32-1F58D0F8C016}"/>
                  </a:ext>
                </a:extLst>
              </p14:cNvPr>
              <p14:cNvContentPartPr/>
              <p14:nvPr/>
            </p14:nvContentPartPr>
            <p14:xfrm>
              <a:off x="1515362" y="1222608"/>
              <a:ext cx="19050" cy="1905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F15E6-A0DE-AD74-3E32-1F58D0F8C0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1342138" y="-4492392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FA27D10-5CDD-6E63-6D1B-054193BB3182}"/>
                  </a:ext>
                </a:extLst>
              </p14:cNvPr>
              <p14:cNvContentPartPr/>
              <p14:nvPr/>
            </p14:nvContentPartPr>
            <p14:xfrm>
              <a:off x="1888891" y="1147902"/>
              <a:ext cx="19050" cy="1905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FA27D10-5CDD-6E63-6D1B-054193BB318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949559" y="-4548048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0C813F-E0A8-BE0B-989A-0A3B65F946D9}"/>
                  </a:ext>
                </a:extLst>
              </p14:cNvPr>
              <p14:cNvContentPartPr/>
              <p14:nvPr/>
            </p14:nvContentPartPr>
            <p14:xfrm>
              <a:off x="1534412" y="1702060"/>
              <a:ext cx="685800" cy="28575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0C813F-E0A8-BE0B-989A-0A3B65F946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80327" y="1602380"/>
                <a:ext cx="793610" cy="22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3FB18E-D667-F213-7C82-133A41211810}"/>
                  </a:ext>
                </a:extLst>
              </p14:cNvPr>
              <p14:cNvContentPartPr/>
              <p14:nvPr/>
            </p14:nvContentPartPr>
            <p14:xfrm>
              <a:off x="250433" y="-49632"/>
              <a:ext cx="704850" cy="561975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3FB18E-D667-F213-7C82-133A412118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6518" y="-158121"/>
                <a:ext cx="812321" cy="778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B30997A-8C87-E3A6-6C27-C1F17C189BBB}"/>
                  </a:ext>
                </a:extLst>
              </p14:cNvPr>
              <p14:cNvContentPartPr/>
              <p14:nvPr/>
            </p14:nvContentPartPr>
            <p14:xfrm>
              <a:off x="2223332" y="-156610"/>
              <a:ext cx="400050" cy="504825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B30997A-8C87-E3A6-6C27-C1F17C189BB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69802" y="-264119"/>
                <a:ext cx="506754" cy="720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D7AD658-8285-19ED-615D-7A33CA58B54E}"/>
                  </a:ext>
                </a:extLst>
              </p14:cNvPr>
              <p14:cNvContentPartPr/>
              <p14:nvPr/>
            </p14:nvContentPartPr>
            <p14:xfrm>
              <a:off x="2273949" y="3517120"/>
              <a:ext cx="1428750" cy="1552575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D7AD658-8285-19ED-615D-7A33CA58B54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20393" y="3408952"/>
                <a:ext cx="1536221" cy="17685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73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E1AAA10-B323-A8DF-CE7F-514A4DBFA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1F80C-8177-FE55-7A9A-8CB7B2F8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witrik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350C-4E99-2478-11C4-6626AE70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Krachtig</a:t>
            </a:r>
            <a:r>
              <a:rPr lang="en-US" dirty="0"/>
              <a:t>, sober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duurzaam</a:t>
            </a:r>
          </a:p>
          <a:p>
            <a:r>
              <a:rPr lang="en-US" dirty="0"/>
              <a:t>Goede </a:t>
            </a:r>
            <a:r>
              <a:rPr lang="en-US" dirty="0" err="1"/>
              <a:t>gezondheid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levensduur</a:t>
            </a:r>
          </a:p>
          <a:p>
            <a:r>
              <a:rPr lang="en-US" dirty="0" err="1"/>
              <a:t>Rustig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vriendelijk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 </a:t>
            </a:r>
          </a:p>
          <a:p>
            <a:r>
              <a:rPr lang="en-US" dirty="0" err="1"/>
              <a:t>Voordelen</a:t>
            </a:r>
            <a:r>
              <a:rPr lang="en-US" dirty="0"/>
              <a:t>: </a:t>
            </a:r>
            <a:r>
              <a:rPr lang="en-US" dirty="0" err="1"/>
              <a:t>kleiner</a:t>
            </a:r>
            <a:r>
              <a:rPr lang="en-US" dirty="0"/>
              <a:t> dan </a:t>
            </a:r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koeien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minder eten </a:t>
            </a:r>
            <a:r>
              <a:rPr lang="en-US" dirty="0" err="1"/>
              <a:t>en</a:t>
            </a:r>
            <a:r>
              <a:rPr lang="en-US" dirty="0"/>
              <a:t> minder Co2 </a:t>
            </a:r>
            <a:r>
              <a:rPr lang="en-US" dirty="0" err="1"/>
              <a:t>uitstoot</a:t>
            </a:r>
          </a:p>
          <a:p>
            <a:r>
              <a:rPr lang="en-US" dirty="0"/>
              <a:t>Nadelen: </a:t>
            </a:r>
            <a:r>
              <a:rPr lang="en-US" dirty="0" err="1"/>
              <a:t>bedreigd</a:t>
            </a:r>
            <a:r>
              <a:rPr lang="en-US" dirty="0"/>
              <a:t> </a:t>
            </a: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ras</a:t>
            </a:r>
            <a:r>
              <a:rPr lang="en-US" dirty="0"/>
              <a:t>, </a:t>
            </a:r>
            <a:r>
              <a:rPr lang="en-US" dirty="0" err="1"/>
              <a:t>lastig</a:t>
            </a:r>
            <a:r>
              <a:rPr lang="en-US" dirty="0"/>
              <a:t> om mee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fokken</a:t>
            </a:r>
          </a:p>
          <a:p>
            <a:r>
              <a:rPr lang="en-US" dirty="0" err="1"/>
              <a:t>Vlees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melkkoe</a:t>
            </a:r>
            <a:r>
              <a:rPr lang="en-US" dirty="0"/>
              <a:t> 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7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2BEDD80E05044A19002F91BCEC3FC" ma:contentTypeVersion="2" ma:contentTypeDescription="Een nieuw document maken." ma:contentTypeScope="" ma:versionID="6633e89888f5df1dfd4e9a41fe06c1f6">
  <xsd:schema xmlns:xsd="http://www.w3.org/2001/XMLSchema" xmlns:xs="http://www.w3.org/2001/XMLSchema" xmlns:p="http://schemas.microsoft.com/office/2006/metadata/properties" xmlns:ns3="9808aa4a-4d97-47d5-a156-06fe7ba1f625" targetNamespace="http://schemas.microsoft.com/office/2006/metadata/properties" ma:root="true" ma:fieldsID="9b7dddb4e9eac8929401add361fa7248" ns3:_="">
    <xsd:import namespace="9808aa4a-4d97-47d5-a156-06fe7ba1f6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8aa4a-4d97-47d5-a156-06fe7ba1f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544CE-1D4D-4CF5-A4CA-EEF60B0E6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8aa4a-4d97-47d5-a156-06fe7ba1f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337645-6EF9-4AB8-911A-FD13EA8DDE4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9808aa4a-4d97-47d5-a156-06fe7ba1f625"/>
    <ds:schemaRef ds:uri="http://purl.org/dc/terms/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325BCA0-37EA-4FAD-910E-E11CD877AC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11</TotalTime>
  <Words>108</Words>
  <Application>Microsoft Office PowerPoint</Application>
  <PresentationFormat>Breedbeeld</PresentationFormat>
  <Paragraphs>17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Galerie</vt:lpstr>
      <vt:lpstr>Koein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Holstein zwartbont</vt:lpstr>
      <vt:lpstr>witrik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</dc:title>
  <dc:creator>Sophie Timmer</dc:creator>
  <cp:lastModifiedBy>Ruud Dalhoeven</cp:lastModifiedBy>
  <cp:revision>100</cp:revision>
  <dcterms:created xsi:type="dcterms:W3CDTF">2022-04-06T12:05:00Z</dcterms:created>
  <dcterms:modified xsi:type="dcterms:W3CDTF">2022-04-06T12:51:52Z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0x010100AB72BEDD80E05044A19002F91BCEC3FC</vt:lpwstr>
  </property>
</Properties>
</file>