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0" r:id="rId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E0B7A-45B4-495E-9DC6-4F9B0596A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F652F93-94BF-424C-B117-A15FB1F74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F4EAFCF-4A2E-483C-B271-CEE6F1312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AE6B-D23C-4191-8164-93BF74161AD1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517E70-BB7D-4DC3-A2E3-17DE854E5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82BCB2-470C-4D72-AF68-F5F066B6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FE10-0399-4B67-A130-5E9174B4B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231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EBE8A-BC07-4C94-AD38-F9642AC1C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CA694E5-57C0-47CD-AED4-CFB06C69C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784698-AF48-4C98-BBBA-9222F439B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AE6B-D23C-4191-8164-93BF74161AD1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ACDDC5-5830-4530-8154-AACD164FF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3E6183-F57B-4CB1-BFB1-CE553917B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FE10-0399-4B67-A130-5E9174B4B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616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1670916-8B1C-482F-9D9E-958916D501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BE03FA1-C709-40A9-9A48-1BDC5E9D5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4953C0-2E42-4F67-BA8A-D0E78FA2A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AE6B-D23C-4191-8164-93BF74161AD1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B8FA55-E635-4B4F-819B-872F8F717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496683-9AFD-499E-B2B6-7AADCE8FE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FE10-0399-4B67-A130-5E9174B4B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708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B33DA-B4B0-4C1E-B19B-412C0AA42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958788-914C-45D8-A8C2-ACC199C5B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440A74-F471-4598-84E4-9CA5079C1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AE6B-D23C-4191-8164-93BF74161AD1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99F38C-445A-4BF3-8C02-A85037A1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F3FE6D-20B2-4CA5-BC71-A92EDD0E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FE10-0399-4B67-A130-5E9174B4B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245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9B4924-403F-42EB-B478-43A5E7CD8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646E55-6485-4F04-B8F5-C0A4B104A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DE9D0B-20D7-4D6A-A9CE-9C3118509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AE6B-D23C-4191-8164-93BF74161AD1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24D33D-658A-4044-94E7-39AC7993D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932B5C-A4FE-490E-84E9-CCC4F724A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FE10-0399-4B67-A130-5E9174B4B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683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FDF3EF-DE2F-497F-A376-0401A8042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AD92F0-7022-403D-84F3-573D881515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ED450CC-A035-4EEA-83AA-587352CC4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08D3A7-F301-4003-BC0F-2B62C1AE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AE6B-D23C-4191-8164-93BF74161AD1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31A1AE-860E-4FB2-BBBD-34EE9E4F3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D61475-78C3-4A4F-8CA9-EF1B52A4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FE10-0399-4B67-A130-5E9174B4B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8549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A3DDD-3AF2-414D-95E9-402F97293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735697-E505-4741-8CF2-A254BB4DA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47C6CE6-8EC8-4DF9-9B05-16F6B7DAE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1676F87-8192-4B69-8D3A-B3232704D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DD01F3F-B43D-4AAC-B68F-A65C3B68A1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A8B4B71-3971-45EE-A6D3-46D667C1E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AE6B-D23C-4191-8164-93BF74161AD1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4A50016-7EFF-4513-ADDF-0AF5BDB31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0043607-FD07-4A80-A3BD-8C5A7C1D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FE10-0399-4B67-A130-5E9174B4B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761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084E0-FD61-4CA7-B092-474E55F7D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93B1D0C-1DDC-40E4-A1D1-67AB1D04F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AE6B-D23C-4191-8164-93BF74161AD1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85F54E7-3B1E-48BB-AEA0-78D6BDDA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FF75C6F-6E04-4C65-90E7-F0512B90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FE10-0399-4B67-A130-5E9174B4B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829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67619FA-2B83-4250-8EF1-8AE48426A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AE6B-D23C-4191-8164-93BF74161AD1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586349C-D275-40D6-9FC9-A7947356C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9D8122-0B2E-462B-B38B-219C95F9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FE10-0399-4B67-A130-5E9174B4B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118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DFF2C-801C-43AD-8097-B99427366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46156E-C91D-4074-B63C-659209003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7C342C3-A886-4452-B417-3F2803A16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452424A-4973-4465-B621-45F3ED48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AE6B-D23C-4191-8164-93BF74161AD1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5B61A6-61D2-44C1-A34B-EA5C4A629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6CF164-A90D-4EFD-A245-C79DFCADF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FE10-0399-4B67-A130-5E9174B4B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218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880720-ED9E-461D-9216-44F32D816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C9D507C-EF4E-4113-8369-0E1BBD5605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5AAEFF-BD62-41F4-9166-1151690A2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3880886-C310-45E6-B5D5-097E0ABB1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AE6B-D23C-4191-8164-93BF74161AD1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B631205-F804-4EE0-8843-1A41F9B6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601D19B-25C4-49C0-96C0-6DBED42A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FE10-0399-4B67-A130-5E9174B4B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1035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AE03022-D817-4399-87E7-BC4C2F62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86F6D1-2450-4821-BB9D-3B1D1EE21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DD30AD-8C22-440A-887D-45A88B5C8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0AE6B-D23C-4191-8164-93BF74161AD1}" type="datetimeFigureOut">
              <a:rPr lang="nl-NL" smtClean="0"/>
              <a:t>6-4-2022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EAE6B8-9695-4008-A788-04A8FAF0A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A28C06-BBA0-48A9-90D8-AF8B18713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2FE10-0399-4B67-A130-5E9174B4BB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793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s, koe, buiten, zoogdier&#10;&#10;Automatisch gegenereerde beschrijving">
            <a:extLst>
              <a:ext uri="{FF2B5EF4-FFF2-40B4-BE49-F238E27FC236}">
                <a16:creationId xmlns:a16="http://schemas.microsoft.com/office/drawing/2014/main" id="{85423FCC-A6D6-4895-A45B-5628D85D9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9977"/>
          <a:stretch/>
        </p:blipFill>
        <p:spPr>
          <a:xfrm>
            <a:off x="0" y="-39329"/>
            <a:ext cx="12188932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13520DB-A94D-4014-89ED-5F17868C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nl-NL" sz="3600" dirty="0" err="1">
                <a:solidFill>
                  <a:schemeClr val="bg1"/>
                </a:solidFill>
              </a:rPr>
              <a:t>Piemontese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9A75D0-2E77-D62B-B332-75EA9C291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2" y="4678563"/>
            <a:ext cx="9565028" cy="124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Karakter: De </a:t>
            </a:r>
            <a:r>
              <a:rPr lang="en-US" sz="1600" dirty="0" err="1">
                <a:solidFill>
                  <a:schemeClr val="bg1"/>
                </a:solidFill>
              </a:rPr>
              <a:t>koe</a:t>
            </a:r>
            <a:r>
              <a:rPr lang="en-US" sz="1600" dirty="0">
                <a:solidFill>
                  <a:schemeClr val="bg1"/>
                </a:solidFill>
              </a:rPr>
              <a:t> is </a:t>
            </a:r>
            <a:r>
              <a:rPr lang="en-US" sz="1600" dirty="0" err="1">
                <a:solidFill>
                  <a:schemeClr val="bg1"/>
                </a:solidFill>
              </a:rPr>
              <a:t>rustig</a:t>
            </a:r>
            <a:r>
              <a:rPr lang="en-US" sz="1600" dirty="0">
                <a:solidFill>
                  <a:schemeClr val="bg1"/>
                </a:solidFill>
              </a:rPr>
              <a:t> van </a:t>
            </a:r>
            <a:r>
              <a:rPr lang="en-US" sz="1600" dirty="0" err="1">
                <a:solidFill>
                  <a:schemeClr val="bg1"/>
                </a:solidFill>
              </a:rPr>
              <a:t>karakter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 err="1">
                <a:solidFill>
                  <a:schemeClr val="bg1"/>
                </a:solidFill>
              </a:rPr>
              <a:t>Eigenschappen</a:t>
            </a:r>
            <a:r>
              <a:rPr lang="en-US" sz="1600" dirty="0">
                <a:solidFill>
                  <a:schemeClr val="bg1"/>
                </a:solidFill>
              </a:rPr>
              <a:t>: De </a:t>
            </a:r>
            <a:r>
              <a:rPr lang="en-US" sz="1600" dirty="0" err="1">
                <a:solidFill>
                  <a:schemeClr val="bg1"/>
                </a:solidFill>
              </a:rPr>
              <a:t>dieren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zijn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grijs</a:t>
            </a:r>
            <a:r>
              <a:rPr lang="en-US" sz="1600" dirty="0">
                <a:solidFill>
                  <a:schemeClr val="bg1"/>
                </a:solidFill>
              </a:rPr>
              <a:t> wit met </a:t>
            </a:r>
            <a:r>
              <a:rPr lang="en-US" sz="1600" dirty="0" err="1">
                <a:solidFill>
                  <a:schemeClr val="bg1"/>
                </a:solidFill>
              </a:rPr>
              <a:t>zwarte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oogwimpers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staartkwast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klauwen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punten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voor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hoorns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 err="1">
                <a:solidFill>
                  <a:schemeClr val="bg1"/>
                </a:solidFill>
              </a:rPr>
              <a:t>Voordeel</a:t>
            </a:r>
            <a:r>
              <a:rPr lang="en-US" sz="1600" dirty="0">
                <a:solidFill>
                  <a:schemeClr val="bg1"/>
                </a:solidFill>
              </a:rPr>
              <a:t>: De </a:t>
            </a:r>
            <a:r>
              <a:rPr lang="en-US" sz="1600" dirty="0" err="1">
                <a:solidFill>
                  <a:schemeClr val="bg1"/>
                </a:solidFill>
              </a:rPr>
              <a:t>dieren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zijn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makkelijk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af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kalveren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zijn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ligt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 err="1">
                <a:solidFill>
                  <a:schemeClr val="bg1"/>
                </a:solidFill>
              </a:rPr>
              <a:t>Nadeel</a:t>
            </a:r>
            <a:r>
              <a:rPr lang="en-US" sz="1600" dirty="0">
                <a:solidFill>
                  <a:schemeClr val="bg1"/>
                </a:solidFill>
              </a:rPr>
              <a:t>: Het </a:t>
            </a:r>
            <a:r>
              <a:rPr lang="en-US" sz="1600" dirty="0" err="1">
                <a:solidFill>
                  <a:schemeClr val="bg1"/>
                </a:solidFill>
              </a:rPr>
              <a:t>ras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beschikt</a:t>
            </a:r>
            <a:r>
              <a:rPr lang="en-US" sz="1600" dirty="0">
                <a:solidFill>
                  <a:schemeClr val="bg1"/>
                </a:solidFill>
              </a:rPr>
              <a:t> zo </a:t>
            </a:r>
            <a:r>
              <a:rPr lang="en-US" sz="1600" dirty="0" err="1">
                <a:solidFill>
                  <a:schemeClr val="bg1"/>
                </a:solidFill>
              </a:rPr>
              <a:t>genaamd</a:t>
            </a:r>
            <a:r>
              <a:rPr lang="en-US" sz="1600" dirty="0">
                <a:solidFill>
                  <a:schemeClr val="bg1"/>
                </a:solidFill>
              </a:rPr>
              <a:t> over het </a:t>
            </a:r>
            <a:r>
              <a:rPr lang="en-US" sz="1600" dirty="0" err="1">
                <a:solidFill>
                  <a:schemeClr val="bg1"/>
                </a:solidFill>
              </a:rPr>
              <a:t>dikbillen</a:t>
            </a:r>
            <a:r>
              <a:rPr lang="en-US" sz="1600" dirty="0">
                <a:solidFill>
                  <a:schemeClr val="bg1"/>
                </a:solidFill>
              </a:rPr>
              <a:t> gen wat er </a:t>
            </a:r>
            <a:r>
              <a:rPr lang="en-US" sz="1600" dirty="0" err="1">
                <a:solidFill>
                  <a:schemeClr val="bg1"/>
                </a:solidFill>
              </a:rPr>
              <a:t>voor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zorgen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dat</a:t>
            </a:r>
            <a:r>
              <a:rPr lang="en-US" sz="1600" dirty="0">
                <a:solidFill>
                  <a:schemeClr val="bg1"/>
                </a:solidFill>
              </a:rPr>
              <a:t> er steeds </a:t>
            </a:r>
            <a:r>
              <a:rPr lang="en-US" sz="1600" dirty="0" err="1">
                <a:solidFill>
                  <a:schemeClr val="bg1"/>
                </a:solidFill>
              </a:rPr>
              <a:t>meer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kalveren</a:t>
            </a:r>
            <a:r>
              <a:rPr lang="en-US" sz="1600" dirty="0">
                <a:solidFill>
                  <a:schemeClr val="bg1"/>
                </a:solidFill>
              </a:rPr>
              <a:t> met </a:t>
            </a:r>
            <a:r>
              <a:rPr lang="en-US" sz="1600" dirty="0" err="1">
                <a:solidFill>
                  <a:schemeClr val="bg1"/>
                </a:solidFill>
              </a:rPr>
              <a:t>een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keizer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snee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ter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wereld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moeten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worden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gebracht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9741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937F97A-4AB7-4CFF-BE27-71CF22A15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0" r="-1" b="2319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8D3B9BD-9662-4F0A-A60F-77367D74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Mont </a:t>
            </a:r>
            <a:r>
              <a:rPr lang="nl-NL" sz="3600" dirty="0" err="1">
                <a:solidFill>
                  <a:schemeClr val="bg1"/>
                </a:solidFill>
              </a:rPr>
              <a:t>Beliarde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55E0D9-2932-07D3-4600-5FB56546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2" y="4698232"/>
            <a:ext cx="9565028" cy="124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Karakter: </a:t>
            </a:r>
            <a:r>
              <a:rPr lang="nl-NL" sz="1600" dirty="0">
                <a:solidFill>
                  <a:schemeClr val="bg1"/>
                </a:solidFill>
              </a:rPr>
              <a:t>Dit ras heeft een vriendelijk, maar eigenwijs karakter.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 err="1">
                <a:solidFill>
                  <a:schemeClr val="bg1"/>
                </a:solidFill>
              </a:rPr>
              <a:t>Eigenschappen</a:t>
            </a:r>
            <a:r>
              <a:rPr lang="en-US" sz="1600" dirty="0">
                <a:solidFill>
                  <a:schemeClr val="bg1"/>
                </a:solidFill>
              </a:rPr>
              <a:t>: Word </a:t>
            </a:r>
            <a:r>
              <a:rPr lang="en-US" sz="1600" dirty="0" err="1">
                <a:solidFill>
                  <a:schemeClr val="bg1"/>
                </a:solidFill>
              </a:rPr>
              <a:t>voor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voor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melk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gehouden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 err="1">
                <a:solidFill>
                  <a:schemeClr val="bg1"/>
                </a:solidFill>
              </a:rPr>
              <a:t>Voordeel</a:t>
            </a:r>
            <a:r>
              <a:rPr lang="en-US" sz="1600" dirty="0">
                <a:solidFill>
                  <a:schemeClr val="bg1"/>
                </a:solidFill>
              </a:rPr>
              <a:t>:</a:t>
            </a:r>
            <a:r>
              <a:rPr lang="nl-NL" sz="1600" dirty="0">
                <a:solidFill>
                  <a:schemeClr val="bg1"/>
                </a:solidFill>
              </a:rPr>
              <a:t>Het is een </a:t>
            </a:r>
            <a:r>
              <a:rPr lang="nl-NL" sz="1600" dirty="0" err="1">
                <a:solidFill>
                  <a:schemeClr val="bg1"/>
                </a:solidFill>
              </a:rPr>
              <a:t>koeienras</a:t>
            </a:r>
            <a:r>
              <a:rPr lang="nl-NL" sz="1600" dirty="0">
                <a:solidFill>
                  <a:schemeClr val="bg1"/>
                </a:solidFill>
              </a:rPr>
              <a:t> met zeer sterk beenwerk en een hoge zelfredzaamheid, hoge vruchtbaarheid en ze kalven gemakkelijk af.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003924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121</Words>
  <Application>Microsoft Office PowerPoint</Application>
  <PresentationFormat>Breedbeeld</PresentationFormat>
  <Paragraphs>4</Paragraphs>
  <Slides>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Kantoorthema</vt:lpstr>
      <vt:lpstr>Piemontese </vt:lpstr>
      <vt:lpstr>Mont Beliarde</vt:lpstr>
    </vt:vector>
  </TitlesOfParts>
  <Company>Zone.college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Piemontese </dc:title>
  <dc:creator>Ruud Dalhoeven</dc:creator>
  <cp:lastModifiedBy>Ruud Dalhoeven</cp:lastModifiedBy>
  <cp:revision>1</cp:revision>
  <dcterms:created xsi:type="dcterms:W3CDTF">2022-04-06T08:14:11Z</dcterms:created>
  <dcterms:modified xsi:type="dcterms:W3CDTF">2022-04-06T08:15:33Z</dcterms:modified>
</cp:coreProperties>
</file>