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02C19-2DC8-4FA7-95A8-7A4CF9BE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E80BBF-6650-4FF5-9623-E94709CD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BC5678-17EE-44B0-8518-96B7B934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5B59BC-EB99-430B-B6FC-DAF428D0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04B982-0B41-4FC5-89F9-10CD609C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34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BA258-E8C0-489B-933C-E5B414BA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7B5626-547B-4034-95C0-48148719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5CCA71-C5C0-4C0D-882A-076CA962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DF392B-6F0D-45EA-91C5-7E49AA6B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C0D468-5013-4F22-911E-FBF6E919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1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22EB71-246D-4AC5-9770-31B9EE455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357670-AF13-49C3-8E5F-561E64A1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68933F-F235-4EF6-A8AB-0FBE3DD6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815CEE-1FFD-4B91-8CD6-91552611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B7C224-F668-42B2-9DBF-B11378A3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0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0AFAE-9389-41DF-8062-6E106587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1F76F-9CE7-4755-9B54-D362AAC9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C218E-8652-4F2F-9D67-53C30F05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38E5D6-15C8-4ABB-AC9E-6B93F6D2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421A8-B4C5-4BCE-A0C8-189B244B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37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299C5-F743-4716-B406-F89D06E6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D2449F-7153-4EAB-AC05-3A8C4CA1F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C0B9E6-1FFE-427F-A1B3-4B4BCA90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3ECEDD-5636-413D-82FA-9B6C283E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557D00-EE4A-4C7E-96B8-94EF474C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54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DBEE1-08FC-4BCE-8717-0FB4B4D8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4F098-D910-4162-9E1D-01715E380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8F766A-6012-46CB-ABA5-CB1AD96DA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7C5EEE-7AF4-4F7C-A3FD-B9DE62A9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0E6CDC-B5DC-4D7B-90F3-CE6D18B7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5FE01D-7A8D-441E-B219-37C7F678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96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6514F-58AF-4E86-ADD8-89FBF968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674B5D-1456-4303-B206-3BF04181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08347D-48AD-4021-85C1-E6A05065D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E7F229-0F27-4CB2-812F-B6E2726D8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A6DD14-DA3E-4CA2-B08E-0E970BB1D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1B0EE0-C74D-4C73-8BAE-9E1FE2CE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53174F-28A9-4B23-AC76-2C393C61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AD2F06-5D8B-443C-8ADC-AC2B70BD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72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5CEA-2E8B-4268-82B8-BA64F81F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4FC9BA-D6EB-4EEF-BB48-86552009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7D80B0-3932-41D1-B855-1A39DBCA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4E99E1-05B9-4CA4-8591-595E48DF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23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3B51C1-6EE6-47DD-9638-4BE61A8D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B2CD1F-43B2-4D5A-B57A-F83732F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974E71-937A-4A50-9811-DD9CA18E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0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52BA9-FF4B-465A-B72B-7510403D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C74B8B-57BA-4866-ADE8-6B7A9232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A2691B-7E5B-4F12-85A2-8ACF58ED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1BC83D-ED3F-4A58-BEE6-A1DC1068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ACE9E0-BC5D-432A-8B07-B5D9E5AF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00A55-22BC-411B-A086-AF6DA899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16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80B26-5320-4B3E-8DD8-22F5EB46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9EE1CA-11CA-4ABB-831A-6FB34843C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517510-E7A1-46E6-96A6-F98320A09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267F06-824E-4CC0-9C33-AF9EA111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23B236-DCBE-444C-A372-E1DF0746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D262AB-57B7-4F1D-8150-D98C1015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4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FE362A-1345-4CC3-BF00-6DEC2935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B3927-86BF-49A7-92B5-C1E24E4CC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C01F55-D7F1-402D-8223-880E32894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6796A-AC52-4D7B-82ED-A8B3CB3117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52FF4F-05C8-445F-87C1-88A0061FB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83CF67-9588-4D60-AD85-671A0228C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33F6-CE1B-4800-9533-D1758BAB9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0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as, koe, buiten, lucht&#10;&#10;Automatisch gegenereerde beschrijving">
            <a:extLst>
              <a:ext uri="{FF2B5EF4-FFF2-40B4-BE49-F238E27FC236}">
                <a16:creationId xmlns:a16="http://schemas.microsoft.com/office/drawing/2014/main" id="{B28CB8BD-3CFD-40AB-ADF4-0E4232EBF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A0392A-AB3A-47A0-8B65-046BCB006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58" y="4757062"/>
            <a:ext cx="8856058" cy="47970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1600" dirty="0">
                <a:solidFill>
                  <a:srgbClr val="FFFFFF"/>
                </a:solidFill>
              </a:rPr>
              <a:t>Eigenschappen: Een dikbil rund met overmatige spierontwikkeling.</a:t>
            </a:r>
            <a:br>
              <a:rPr lang="nl-NL" sz="1600" dirty="0">
                <a:solidFill>
                  <a:srgbClr val="FFFFFF"/>
                </a:solidFill>
              </a:rPr>
            </a:br>
            <a:r>
              <a:rPr lang="nl-NL" sz="1600" dirty="0">
                <a:solidFill>
                  <a:srgbClr val="FFFFFF"/>
                </a:solidFill>
              </a:rPr>
              <a:t>Karakter: Het is een rustige koe.</a:t>
            </a:r>
            <a:br>
              <a:rPr lang="nl-NL" sz="1600" dirty="0">
                <a:solidFill>
                  <a:srgbClr val="FFFFFF"/>
                </a:solidFill>
              </a:rPr>
            </a:br>
            <a:r>
              <a:rPr lang="nl-NL" sz="1600" dirty="0">
                <a:solidFill>
                  <a:srgbClr val="FFFFFF"/>
                </a:solidFill>
              </a:rPr>
              <a:t>Nadeel: De koe weegt 1200 kg en dat is behoorlijk zwaar.</a:t>
            </a:r>
            <a:br>
              <a:rPr lang="nl-NL" sz="1600" dirty="0">
                <a:solidFill>
                  <a:srgbClr val="FFFFFF"/>
                </a:solidFill>
              </a:rPr>
            </a:br>
            <a:r>
              <a:rPr lang="nl-NL" sz="1600" dirty="0">
                <a:solidFill>
                  <a:srgbClr val="FFFFFF"/>
                </a:solidFill>
              </a:rPr>
              <a:t>Voordeel: De koe bevat veel vlees.</a:t>
            </a:r>
            <a:br>
              <a:rPr lang="nl-NL" sz="1600" dirty="0">
                <a:solidFill>
                  <a:srgbClr val="FFFFFF"/>
                </a:solidFill>
              </a:rPr>
            </a:br>
            <a:endParaRPr lang="nl-NL" sz="1600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93D22-75FC-4786-8139-693951584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58" y="4023809"/>
            <a:ext cx="8856059" cy="817203"/>
          </a:xfrm>
        </p:spPr>
        <p:txBody>
          <a:bodyPr>
            <a:normAutofit fontScale="90000"/>
          </a:bodyPr>
          <a:lstStyle/>
          <a:p>
            <a:pPr algn="l"/>
            <a:r>
              <a:rPr lang="nl-NL" sz="5400" dirty="0">
                <a:solidFill>
                  <a:srgbClr val="FFFFFF"/>
                </a:solidFill>
              </a:rPr>
              <a:t>Belgisch witblauw </a:t>
            </a:r>
          </a:p>
        </p:txBody>
      </p:sp>
    </p:spTree>
    <p:extLst>
      <p:ext uri="{BB962C8B-B14F-4D97-AF65-F5344CB8AC3E}">
        <p14:creationId xmlns:p14="http://schemas.microsoft.com/office/powerpoint/2010/main" val="32840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gras, buiten, koe, boom&#10;&#10;Automatisch gegenereerde beschrijving">
            <a:extLst>
              <a:ext uri="{FF2B5EF4-FFF2-40B4-BE49-F238E27FC236}">
                <a16:creationId xmlns:a16="http://schemas.microsoft.com/office/drawing/2014/main" id="{60742CCE-AF81-45FD-B12B-BCC7FB1DF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615"/>
          <a:stretch/>
        </p:blipFill>
        <p:spPr>
          <a:xfrm>
            <a:off x="0" y="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31AF2E-3D9D-4273-8765-D7C78A2D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91" y="4093535"/>
            <a:ext cx="9265771" cy="622836"/>
          </a:xfrm>
        </p:spPr>
        <p:txBody>
          <a:bodyPr>
            <a:noAutofit/>
          </a:bodyPr>
          <a:lstStyle/>
          <a:p>
            <a:r>
              <a:rPr lang="nl-NL" sz="4900" dirty="0" err="1"/>
              <a:t>Charlois</a:t>
            </a:r>
            <a:r>
              <a:rPr lang="nl-NL" sz="4900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63AFC1-08D6-8515-23F3-88BF520E7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91" y="4698232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Voordeel</a:t>
            </a:r>
            <a:r>
              <a:rPr lang="en-US" sz="1600" dirty="0"/>
              <a:t>: Het is 1 van de </a:t>
            </a:r>
            <a:r>
              <a:rPr lang="en-US" sz="1600" dirty="0" err="1"/>
              <a:t>betere</a:t>
            </a:r>
            <a:r>
              <a:rPr lang="en-US" sz="1600" dirty="0"/>
              <a:t> </a:t>
            </a:r>
            <a:r>
              <a:rPr lang="en-US" sz="1600" dirty="0" err="1"/>
              <a:t>vleesrassen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 err="1"/>
              <a:t>Eigenschappen</a:t>
            </a:r>
            <a:r>
              <a:rPr lang="en-US" sz="1600" dirty="0"/>
              <a:t>: Het is </a:t>
            </a:r>
            <a:r>
              <a:rPr lang="en-US" sz="1600" dirty="0" err="1"/>
              <a:t>een</a:t>
            </a:r>
            <a:r>
              <a:rPr lang="en-US" sz="1600" dirty="0"/>
              <a:t> wit tot </a:t>
            </a:r>
            <a:r>
              <a:rPr lang="en-US" sz="1600" dirty="0" err="1"/>
              <a:t>cremé</a:t>
            </a:r>
            <a:r>
              <a:rPr lang="en-US" sz="1600" dirty="0"/>
              <a:t> </a:t>
            </a:r>
            <a:r>
              <a:rPr lang="en-US" sz="1600" dirty="0" err="1"/>
              <a:t>achtige</a:t>
            </a:r>
            <a:r>
              <a:rPr lang="en-US" sz="1600" dirty="0"/>
              <a:t> </a:t>
            </a:r>
            <a:r>
              <a:rPr lang="en-US" sz="1600" dirty="0" err="1"/>
              <a:t>koe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heeft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korte</a:t>
            </a:r>
            <a:r>
              <a:rPr lang="en-US" sz="1600" dirty="0"/>
              <a:t> brede kop.</a:t>
            </a:r>
            <a:br>
              <a:rPr lang="en-US" sz="1600" dirty="0"/>
            </a:br>
            <a:r>
              <a:rPr lang="en-US" sz="1600" dirty="0" err="1"/>
              <a:t>Nadeel</a:t>
            </a:r>
            <a:r>
              <a:rPr lang="en-US" sz="1600" dirty="0"/>
              <a:t>: Het is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zware</a:t>
            </a:r>
            <a:r>
              <a:rPr lang="en-US" sz="1600" dirty="0"/>
              <a:t> </a:t>
            </a:r>
            <a:r>
              <a:rPr lang="en-US" sz="1600" dirty="0" err="1"/>
              <a:t>koe</a:t>
            </a:r>
            <a:r>
              <a:rPr lang="en-US" sz="1600" dirty="0"/>
              <a:t> die tot 1400 kg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wegen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/>
              <a:t>Karakter:  </a:t>
            </a:r>
            <a:r>
              <a:rPr lang="en-US" sz="1600" dirty="0" err="1"/>
              <a:t>Deze</a:t>
            </a:r>
            <a:r>
              <a:rPr lang="en-US" sz="1600" dirty="0"/>
              <a:t> </a:t>
            </a:r>
            <a:r>
              <a:rPr lang="en-US" sz="1600" dirty="0" err="1"/>
              <a:t>koe</a:t>
            </a:r>
            <a:r>
              <a:rPr lang="en-US" sz="1600" dirty="0"/>
              <a:t> </a:t>
            </a:r>
            <a:r>
              <a:rPr lang="en-US" sz="1600" dirty="0" err="1"/>
              <a:t>heeft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rustig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509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gras, koe, buiten, lucht&#10;&#10;Automatisch gegenereerde beschrijving">
            <a:extLst>
              <a:ext uri="{FF2B5EF4-FFF2-40B4-BE49-F238E27FC236}">
                <a16:creationId xmlns:a16="http://schemas.microsoft.com/office/drawing/2014/main" id="{C220594C-3A05-43B5-B3AE-2ED234F3B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0" r="-1" b="4477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0B824-80F8-4BD6-8AE4-C2AC85ED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nl-NL" sz="3600" dirty="0"/>
              <a:t>Blonde </a:t>
            </a:r>
            <a:r>
              <a:rPr lang="nl-NL" sz="3600" dirty="0" err="1"/>
              <a:t>d'Aquitaine</a:t>
            </a:r>
            <a:endParaRPr lang="nl-NL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65A5F6-6019-47C5-D645-135E188B1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2" y="4698232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Eigenschappen</a:t>
            </a:r>
            <a:r>
              <a:rPr lang="en-US" sz="1600" dirty="0"/>
              <a:t>: Het </a:t>
            </a:r>
            <a:r>
              <a:rPr lang="en-US" sz="1600" dirty="0" err="1"/>
              <a:t>zijn</a:t>
            </a:r>
            <a:r>
              <a:rPr lang="en-US" sz="1600" dirty="0"/>
              <a:t> </a:t>
            </a:r>
            <a:r>
              <a:rPr lang="en-US" sz="1600" dirty="0" err="1"/>
              <a:t>mooie</a:t>
            </a:r>
            <a:r>
              <a:rPr lang="en-US" sz="1600" dirty="0"/>
              <a:t> </a:t>
            </a:r>
            <a:r>
              <a:rPr lang="en-US" sz="1600" dirty="0" err="1"/>
              <a:t>elegante</a:t>
            </a:r>
            <a:r>
              <a:rPr lang="en-US" sz="1600" dirty="0"/>
              <a:t> </a:t>
            </a:r>
            <a:r>
              <a:rPr lang="en-US" sz="1600" dirty="0" err="1"/>
              <a:t>dieren</a:t>
            </a:r>
            <a:r>
              <a:rPr lang="en-US" sz="1600" dirty="0"/>
              <a:t> met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goede</a:t>
            </a:r>
            <a:r>
              <a:rPr lang="en-US" sz="1600" dirty="0"/>
              <a:t> </a:t>
            </a:r>
            <a:r>
              <a:rPr lang="en-US" sz="1600" dirty="0" err="1"/>
              <a:t>bespiering</a:t>
            </a:r>
            <a:br>
              <a:rPr lang="en-US" sz="1600" dirty="0"/>
            </a:br>
            <a:r>
              <a:rPr lang="en-US" sz="1600" dirty="0" err="1"/>
              <a:t>Voordeel</a:t>
            </a:r>
            <a:r>
              <a:rPr lang="en-US" sz="1600" dirty="0"/>
              <a:t>: Door de </a:t>
            </a:r>
            <a:r>
              <a:rPr lang="en-US" sz="1600" dirty="0" err="1"/>
              <a:t>goede</a:t>
            </a:r>
            <a:r>
              <a:rPr lang="en-US" sz="1600" dirty="0"/>
              <a:t> </a:t>
            </a:r>
            <a:r>
              <a:rPr lang="en-US" sz="1600" dirty="0" err="1"/>
              <a:t>bespiering</a:t>
            </a:r>
            <a:r>
              <a:rPr lang="en-US" sz="1600" dirty="0"/>
              <a:t> </a:t>
            </a:r>
            <a:r>
              <a:rPr lang="en-US" sz="1600" dirty="0" err="1"/>
              <a:t>hebben</a:t>
            </a:r>
            <a:r>
              <a:rPr lang="en-US" sz="1600" dirty="0"/>
              <a:t> ze </a:t>
            </a:r>
            <a:r>
              <a:rPr lang="en-US" sz="1600" dirty="0" err="1"/>
              <a:t>goed</a:t>
            </a:r>
            <a:r>
              <a:rPr lang="en-US" sz="1600" dirty="0"/>
              <a:t> </a:t>
            </a:r>
            <a:r>
              <a:rPr lang="en-US" sz="1600" dirty="0" err="1"/>
              <a:t>vlees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 err="1"/>
              <a:t>Nadeel</a:t>
            </a:r>
            <a:r>
              <a:rPr lang="en-US" sz="1600" dirty="0"/>
              <a:t>: Het </a:t>
            </a:r>
            <a:r>
              <a:rPr lang="en-US" sz="1600" dirty="0" err="1"/>
              <a:t>gewicht</a:t>
            </a:r>
            <a:r>
              <a:rPr lang="en-US" sz="1600" dirty="0"/>
              <a:t> is erg </a:t>
            </a:r>
            <a:r>
              <a:rPr lang="en-US" sz="1600" dirty="0" err="1"/>
              <a:t>zwaar</a:t>
            </a:r>
            <a:br>
              <a:rPr lang="en-US" sz="1600" dirty="0"/>
            </a:br>
            <a:r>
              <a:rPr lang="en-US" sz="1600" dirty="0"/>
              <a:t>Karakter: De </a:t>
            </a:r>
            <a:r>
              <a:rPr lang="en-US" sz="1600" dirty="0" err="1"/>
              <a:t>koe</a:t>
            </a:r>
            <a:r>
              <a:rPr lang="en-US" sz="1600" dirty="0"/>
              <a:t> </a:t>
            </a:r>
            <a:r>
              <a:rPr lang="en-US" sz="1600" dirty="0" err="1"/>
              <a:t>heeft</a:t>
            </a:r>
            <a:r>
              <a:rPr lang="en-US" sz="1600" dirty="0"/>
              <a:t>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rustig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</a:t>
            </a:r>
            <a:r>
              <a:rPr lang="en-US" sz="1600" dirty="0" err="1"/>
              <a:t>mits</a:t>
            </a:r>
            <a:r>
              <a:rPr lang="en-US" sz="1600" dirty="0"/>
              <a:t> er met rust </a:t>
            </a:r>
            <a:r>
              <a:rPr lang="en-US" sz="1600" dirty="0" err="1"/>
              <a:t>en</a:t>
            </a:r>
            <a:r>
              <a:rPr lang="en-US" sz="1600" dirty="0"/>
              <a:t> respect mee word </a:t>
            </a:r>
            <a:r>
              <a:rPr lang="en-US" sz="1600" dirty="0" err="1"/>
              <a:t>omgegaan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613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150</Words>
  <Application>Microsoft Office PowerPoint</Application>
  <PresentationFormat>Breedbeeld</PresentationFormat>
  <Paragraphs>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Belgisch witblauw </vt:lpstr>
      <vt:lpstr>Charlois </vt:lpstr>
      <vt:lpstr>Blonde d'Aquitaine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Belgisch witblauw </dc:title>
  <dc:creator>Loena Groot Obbink (student)</dc:creator>
  <cp:lastModifiedBy>Ruud Dalhoeven</cp:lastModifiedBy>
  <cp:revision>2</cp:revision>
  <dcterms:created xsi:type="dcterms:W3CDTF">2022-04-06T07:29:31Z</dcterms:created>
  <dcterms:modified xsi:type="dcterms:W3CDTF">2022-04-06T08:15:43Z</dcterms:modified>
</cp:coreProperties>
</file>