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78" r:id="rId5"/>
    <p:sldId id="279" r:id="rId6"/>
    <p:sldId id="283" r:id="rId7"/>
    <p:sldId id="284" r:id="rId8"/>
    <p:sldId id="280" r:id="rId9"/>
    <p:sldId id="285" r:id="rId10"/>
    <p:sldId id="286" r:id="rId11"/>
    <p:sldId id="281" r:id="rId12"/>
    <p:sldId id="287" r:id="rId13"/>
    <p:sldId id="288" r:id="rId14"/>
    <p:sldId id="282" r:id="rId15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F3AC2-7F66-4DDD-80D5-3596BEDED6D1}" type="datetime1">
              <a:rPr lang="nl-NL" smtClean="0"/>
              <a:t>6-4-2022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0EAF0-F49B-4B3A-8B4B-238ABFD12E0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1976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EB079-61E4-4BBB-A44C-A56370A34A68}" type="datetime1">
              <a:rPr lang="nl-NL" smtClean="0"/>
              <a:pPr/>
              <a:t>6-4-2022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94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nl-NL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68A05C-044B-4E00-B38E-F125E612CF77}" type="datetime1">
              <a:rPr lang="nl-NL" noProof="0" smtClean="0"/>
              <a:t>6-4-2022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557FC-BE87-4300-A747-AC4B3F32A4D1}" type="datetime1">
              <a:rPr lang="nl-NL" noProof="0" smtClean="0"/>
              <a:t>6-4-2022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9D7D39-6C08-4962-A8A9-2DC2F44F5EA6}" type="datetime1">
              <a:rPr lang="nl-NL" noProof="0" smtClean="0"/>
              <a:t>6-4-2022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8BC9D9-44CF-4CF9-80A2-998179572925}" type="datetime1">
              <a:rPr lang="nl-NL" noProof="0" smtClean="0"/>
              <a:t>6-4-2022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l-NL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nl-NL" sz="8000" noProof="0" dirty="0">
                <a:solidFill>
                  <a:schemeClr val="tx1"/>
                </a:solidFill>
                <a:effectLst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34DB63-482E-4190-BCC7-5880CB54F68E}" type="datetime1">
              <a:rPr lang="nl-NL" noProof="0" smtClean="0"/>
              <a:t>6-4-2022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835ED-1C9A-445F-8847-4FC5100396FE}" type="datetime1">
              <a:rPr lang="nl-NL" noProof="0" smtClean="0"/>
              <a:t>6-4-2022</a:t>
            </a:fld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Afbeelding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Afbeelding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afbeelding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1" name="Tijdelijke aanduiding voor tekst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2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3" name="Tijdelijke aanduiding voor afbeelding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4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6" name="Tijdelijke aanduiding voor afbeelding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7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779D9-4C3E-4140-A7BA-A0E3E8BE3B56}" type="datetime1">
              <a:rPr lang="nl-NL" noProof="0" smtClean="0"/>
              <a:t>6-4-2022</a:t>
            </a:fld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F53BB5-8E04-4A70-BCF4-6D634BDA4C02}" type="datetime1">
              <a:rPr lang="nl-NL" noProof="0" smtClean="0"/>
              <a:t>6-4-2022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5F4DF-3851-4E3C-AFBB-F2977499AD02}" type="datetime1">
              <a:rPr lang="nl-NL" noProof="0" smtClean="0"/>
              <a:t>6-4-2022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63E8E6-FD4E-4297-859D-7197A87B5BC1}" type="datetime1">
              <a:rPr lang="nl-NL" noProof="0" smtClean="0"/>
              <a:t>6-4-2022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Afbeelding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981779-241F-418D-A64D-D1CDD88C4D93}" type="datetime1">
              <a:rPr lang="nl-NL" noProof="0" smtClean="0"/>
              <a:t>6-4-2022</a:t>
            </a:fld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611E42-630A-45DB-8710-3E9931DD7B3A}" type="datetime1">
              <a:rPr lang="nl-NL" noProof="0" smtClean="0"/>
              <a:t>6-4-2022</a:t>
            </a:fld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178088-BC2F-4081-AD7D-184E91B71720}" type="datetime1">
              <a:rPr lang="nl-NL" noProof="0" smtClean="0"/>
              <a:t>6-4-2022</a:t>
            </a:fld>
            <a:endParaRPr lang="nl-NL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F995A7-1FD0-4179-A5EF-44E9074C7519}" type="datetime1">
              <a:rPr lang="nl-NL" noProof="0" smtClean="0"/>
              <a:t>6-4-2022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2664C2-AABB-480F-8649-EC75CC54F7A1}" type="datetime1">
              <a:rPr lang="nl-NL" noProof="0" smtClean="0"/>
              <a:t>6-4-2022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252ABDF1-0231-4F6D-839C-EFD217F5A87E}" type="datetime1">
              <a:rPr lang="nl-NL" noProof="0" smtClean="0"/>
              <a:t>6-4-2022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/>
          <a:p>
            <a:r>
              <a:rPr lang="nl-NL" dirty="0"/>
              <a:t>Koeien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215759A4-2AAF-4192-A0CA-D4C3CF5D7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3" r="1" b="25103"/>
          <a:stretch/>
        </p:blipFill>
        <p:spPr bwMode="auto">
          <a:xfrm>
            <a:off x="4855633" y="609600"/>
            <a:ext cx="6411924" cy="5080001"/>
          </a:xfrm>
          <a:prstGeom prst="rect">
            <a:avLst/>
          </a:prstGeom>
          <a:noFill/>
          <a:effectLst>
            <a:outerShdw blurRad="38100" dist="25400" dir="4440000">
              <a:srgbClr val="000000">
                <a:alpha val="3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el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/>
          <a:p>
            <a:pPr rtl="0"/>
            <a:r>
              <a:rPr lang="nl-NL" dirty="0"/>
              <a:t>Jody Janssen &amp; Kelly </a:t>
            </a:r>
            <a:r>
              <a:rPr lang="nl-NL" dirty="0" err="1"/>
              <a:t>Vlake</a:t>
            </a:r>
            <a:endParaRPr lang="nl-NL" dirty="0"/>
          </a:p>
          <a:p>
            <a:pPr rtl="0"/>
            <a:r>
              <a:rPr lang="nl-NL" dirty="0"/>
              <a:t>DV41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BEABE-0340-4C98-90CC-0B8FB095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Limousin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E15EF4-00FA-47AD-8B4D-5F5DE845C2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Mening. </a:t>
            </a:r>
          </a:p>
          <a:p>
            <a:r>
              <a:rPr lang="nl-NL" dirty="0"/>
              <a:t>Grote en prachtige koe.</a:t>
            </a:r>
          </a:p>
        </p:txBody>
      </p:sp>
      <p:pic>
        <p:nvPicPr>
          <p:cNvPr id="5" name="Picture 2" descr="De bronafbeelding bekijken">
            <a:extLst>
              <a:ext uri="{FF2B5EF4-FFF2-40B4-BE49-F238E27FC236}">
                <a16:creationId xmlns:a16="http://schemas.microsoft.com/office/drawing/2014/main" id="{2F35CD6F-ADEB-448B-85E5-04DA4ED081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10788"/>
          <a:stretch/>
        </p:blipFill>
        <p:spPr bwMode="auto">
          <a:xfrm>
            <a:off x="6411470" y="2076450"/>
            <a:ext cx="4855459" cy="36226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2383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DC571-7727-42CF-B2C5-F6CF4869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anchor="ctr">
            <a:normAutofit/>
          </a:bodyPr>
          <a:lstStyle/>
          <a:p>
            <a:r>
              <a:rPr lang="nl-NL" dirty="0"/>
              <a:t>Welke kiezen wij?</a:t>
            </a:r>
          </a:p>
        </p:txBody>
      </p:sp>
      <p:pic>
        <p:nvPicPr>
          <p:cNvPr id="6" name="Picture 2" descr="De bronafbeelding bekijken">
            <a:extLst>
              <a:ext uri="{FF2B5EF4-FFF2-40B4-BE49-F238E27FC236}">
                <a16:creationId xmlns:a16="http://schemas.microsoft.com/office/drawing/2014/main" id="{E2439950-93CE-4F92-B77D-5133D34CF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4" b="47498"/>
          <a:stretch/>
        </p:blipFill>
        <p:spPr bwMode="auto">
          <a:xfrm>
            <a:off x="913794" y="1981200"/>
            <a:ext cx="10619243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3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 anchor="ctr">
            <a:normAutofit/>
          </a:bodyPr>
          <a:lstStyle/>
          <a:p>
            <a:r>
              <a:rPr lang="nl-NL"/>
              <a:t>Holstein zwart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B2810C85-C507-D670-A339-FA32D9DD4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Eigenschappen</a:t>
            </a:r>
            <a:endParaRPr lang="en-US" dirty="0"/>
          </a:p>
          <a:p>
            <a:r>
              <a:rPr lang="en-US" dirty="0"/>
              <a:t>Vrij </a:t>
            </a:r>
            <a:r>
              <a:rPr lang="en-US" dirty="0" err="1"/>
              <a:t>dunne</a:t>
            </a:r>
            <a:r>
              <a:rPr lang="en-US" dirty="0"/>
              <a:t> </a:t>
            </a:r>
            <a:r>
              <a:rPr lang="en-US" dirty="0" err="1"/>
              <a:t>koeien</a:t>
            </a:r>
            <a:r>
              <a:rPr lang="en-US" dirty="0"/>
              <a:t>.</a:t>
            </a:r>
          </a:p>
          <a:p>
            <a:r>
              <a:rPr lang="en-US" dirty="0"/>
              <a:t>De </a:t>
            </a:r>
            <a:r>
              <a:rPr lang="en-US" dirty="0" err="1"/>
              <a:t>runderen</a:t>
            </a:r>
            <a:r>
              <a:rPr lang="en-US" dirty="0"/>
              <a:t> </a:t>
            </a:r>
            <a:r>
              <a:rPr lang="en-US" dirty="0" err="1"/>
              <a:t>zwarte</a:t>
            </a:r>
            <a:r>
              <a:rPr lang="en-US" dirty="0"/>
              <a:t>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vlekken</a:t>
            </a:r>
            <a:r>
              <a:rPr lang="en-US" dirty="0"/>
              <a:t>.</a:t>
            </a:r>
          </a:p>
          <a:p>
            <a:r>
              <a:rPr lang="en-US" dirty="0" err="1"/>
              <a:t>Vrijwel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spieren</a:t>
            </a:r>
            <a:r>
              <a:rPr lang="en-US" dirty="0"/>
              <a:t>. </a:t>
            </a:r>
          </a:p>
          <a:p>
            <a:r>
              <a:rPr lang="en-US" dirty="0" err="1"/>
              <a:t>Volwassen</a:t>
            </a:r>
            <a:r>
              <a:rPr lang="en-US" dirty="0"/>
              <a:t> </a:t>
            </a:r>
            <a:r>
              <a:rPr lang="en-US" dirty="0" err="1"/>
              <a:t>rund</a:t>
            </a:r>
            <a:r>
              <a:rPr lang="en-US" dirty="0"/>
              <a:t>= 700-800 kg.</a:t>
            </a:r>
          </a:p>
          <a:p>
            <a:r>
              <a:rPr lang="en-US" dirty="0" err="1"/>
              <a:t>Schoft</a:t>
            </a:r>
            <a:r>
              <a:rPr lang="en-US" dirty="0"/>
              <a:t>= 155-185.</a:t>
            </a:r>
          </a:p>
          <a:p>
            <a:r>
              <a:rPr lang="en-US" dirty="0" err="1"/>
              <a:t>Uitgesproken</a:t>
            </a:r>
            <a:r>
              <a:rPr lang="en-US" dirty="0"/>
              <a:t> </a:t>
            </a:r>
            <a:r>
              <a:rPr lang="en-US" dirty="0" err="1"/>
              <a:t>melkkoe</a:t>
            </a:r>
            <a:r>
              <a:rPr lang="en-US" dirty="0"/>
              <a:t>.</a:t>
            </a:r>
          </a:p>
          <a:p>
            <a:r>
              <a:rPr lang="en-US" dirty="0" err="1"/>
              <a:t>Hoger</a:t>
            </a:r>
            <a:r>
              <a:rPr lang="en-US" dirty="0"/>
              <a:t> dan </a:t>
            </a:r>
            <a:r>
              <a:rPr lang="en-US" dirty="0" err="1"/>
              <a:t>gemiddelde</a:t>
            </a:r>
            <a:r>
              <a:rPr lang="en-US" dirty="0"/>
              <a:t> </a:t>
            </a:r>
            <a:r>
              <a:rPr lang="en-US" dirty="0" err="1"/>
              <a:t>melkuitgave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8DC57AA6-0173-44A1-BC36-758D2C95D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4" r="-2" b="34576"/>
          <a:stretch/>
        </p:blipFill>
        <p:spPr bwMode="auto">
          <a:xfrm>
            <a:off x="6410716" y="2076451"/>
            <a:ext cx="4856841" cy="362267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ECAB5-5FDD-4E7A-832E-EFEF89B8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nl-NL" dirty="0"/>
              <a:t>Holstein zwart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047696-872D-A3FA-03C3-B4E907BB1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/>
          <a:lstStyle/>
          <a:p>
            <a:r>
              <a:rPr lang="en-US" dirty="0" err="1"/>
              <a:t>Voordeel</a:t>
            </a:r>
            <a:r>
              <a:rPr lang="en-US" dirty="0"/>
              <a:t>.</a:t>
            </a:r>
          </a:p>
          <a:p>
            <a:r>
              <a:rPr lang="en-US" dirty="0"/>
              <a:t>Hoge </a:t>
            </a:r>
            <a:r>
              <a:rPr lang="en-US" dirty="0" err="1"/>
              <a:t>melkproductie</a:t>
            </a:r>
            <a:r>
              <a:rPr lang="en-US" dirty="0"/>
              <a:t>.</a:t>
            </a:r>
          </a:p>
          <a:p>
            <a:r>
              <a:rPr lang="en-US" dirty="0" err="1"/>
              <a:t>Nadeel</a:t>
            </a:r>
            <a:r>
              <a:rPr lang="en-US" dirty="0"/>
              <a:t>.</a:t>
            </a:r>
          </a:p>
          <a:p>
            <a:r>
              <a:rPr lang="en-US" dirty="0" err="1"/>
              <a:t>Vruchtbaarheid</a:t>
            </a:r>
            <a:r>
              <a:rPr lang="en-US" dirty="0"/>
              <a:t> </a:t>
            </a:r>
            <a:r>
              <a:rPr lang="en-US" dirty="0" err="1"/>
              <a:t>ras</a:t>
            </a:r>
            <a:r>
              <a:rPr lang="en-US" dirty="0"/>
              <a:t> </a:t>
            </a:r>
            <a:r>
              <a:rPr lang="en-US" dirty="0" err="1"/>
              <a:t>neemt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.</a:t>
            </a:r>
          </a:p>
        </p:txBody>
      </p:sp>
      <p:pic>
        <p:nvPicPr>
          <p:cNvPr id="5" name="Picture 2" descr="De bronafbeelding bekijken">
            <a:extLst>
              <a:ext uri="{FF2B5EF4-FFF2-40B4-BE49-F238E27FC236}">
                <a16:creationId xmlns:a16="http://schemas.microsoft.com/office/drawing/2014/main" id="{AC65AB1F-4E29-4B4A-9517-B1FC7143C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4" r="-2" b="34576"/>
          <a:stretch/>
        </p:blipFill>
        <p:spPr bwMode="auto">
          <a:xfrm>
            <a:off x="6410716" y="2076451"/>
            <a:ext cx="4856841" cy="362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C41D9-2666-47CD-A5F6-44FFBA3B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nl-NL" dirty="0"/>
              <a:t>Holstein zwart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831845-A363-41DA-E98E-3C9741BD2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/>
          <a:lstStyle/>
          <a:p>
            <a:r>
              <a:rPr lang="en-US" dirty="0" err="1"/>
              <a:t>Mening</a:t>
            </a:r>
            <a:r>
              <a:rPr lang="en-US" dirty="0"/>
              <a:t>.</a:t>
            </a:r>
          </a:p>
          <a:p>
            <a:r>
              <a:rPr lang="en-US" dirty="0" err="1"/>
              <a:t>Typische</a:t>
            </a:r>
            <a:r>
              <a:rPr lang="en-US" dirty="0"/>
              <a:t> </a:t>
            </a:r>
            <a:r>
              <a:rPr lang="en-US" dirty="0" err="1"/>
              <a:t>hollandse</a:t>
            </a:r>
            <a:r>
              <a:rPr lang="en-US" dirty="0"/>
              <a:t> </a:t>
            </a:r>
            <a:r>
              <a:rPr lang="en-US" dirty="0" err="1"/>
              <a:t>melkkoe</a:t>
            </a:r>
            <a:r>
              <a:rPr lang="en-US" dirty="0"/>
              <a:t>.</a:t>
            </a:r>
          </a:p>
          <a:p>
            <a:r>
              <a:rPr lang="en-US" dirty="0" err="1"/>
              <a:t>Standaard</a:t>
            </a:r>
            <a:r>
              <a:rPr lang="en-US" dirty="0"/>
              <a:t> </a:t>
            </a:r>
            <a:r>
              <a:rPr lang="en-US" dirty="0" err="1"/>
              <a:t>koe</a:t>
            </a:r>
            <a:r>
              <a:rPr lang="en-US" dirty="0"/>
              <a:t>.</a:t>
            </a:r>
          </a:p>
        </p:txBody>
      </p:sp>
      <p:pic>
        <p:nvPicPr>
          <p:cNvPr id="5" name="Picture 2" descr="De bronafbeelding bekijken">
            <a:extLst>
              <a:ext uri="{FF2B5EF4-FFF2-40B4-BE49-F238E27FC236}">
                <a16:creationId xmlns:a16="http://schemas.microsoft.com/office/drawing/2014/main" id="{D78DA8B5-47EC-4651-9524-EF195A9FC6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4" r="-2" b="34576"/>
          <a:stretch/>
        </p:blipFill>
        <p:spPr bwMode="auto">
          <a:xfrm>
            <a:off x="6410716" y="2076451"/>
            <a:ext cx="4856841" cy="362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16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F462B-8F42-4413-B241-5C5F96B1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/>
          <a:p>
            <a:r>
              <a:rPr lang="nl-NL" dirty="0"/>
              <a:t>Roodbond </a:t>
            </a:r>
          </a:p>
        </p:txBody>
      </p:sp>
      <p:pic>
        <p:nvPicPr>
          <p:cNvPr id="3074" name="Picture 2" descr="De bronafbeelding bekijken">
            <a:extLst>
              <a:ext uri="{FF2B5EF4-FFF2-40B4-BE49-F238E27FC236}">
                <a16:creationId xmlns:a16="http://schemas.microsoft.com/office/drawing/2014/main" id="{3CAA77E7-9577-4400-AA41-12E733E6A6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4738" b="1"/>
          <a:stretch/>
        </p:blipFill>
        <p:spPr bwMode="auto">
          <a:xfrm>
            <a:off x="4855633" y="609600"/>
            <a:ext cx="6411924" cy="50800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470F92A2-DF8D-73E9-70A7-5D724E229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Eigenschappen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Hetzelfde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de Holstein </a:t>
            </a:r>
            <a:r>
              <a:rPr lang="en-US" dirty="0" err="1"/>
              <a:t>zwart</a:t>
            </a:r>
            <a:r>
              <a:rPr lang="en-US" dirty="0"/>
              <a:t>, maar dan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kleur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1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F11D5-A6D1-4764-973E-2319BEE0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Roodbond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E552DF-B838-42B6-B50B-47621CE1C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Voordeel.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Hetzelfde als de </a:t>
            </a:r>
            <a:r>
              <a:rPr lang="nl-NL" dirty="0" err="1"/>
              <a:t>holstein</a:t>
            </a:r>
            <a:r>
              <a:rPr lang="nl-NL" dirty="0"/>
              <a:t> zwart.</a:t>
            </a:r>
          </a:p>
        </p:txBody>
      </p:sp>
      <p:pic>
        <p:nvPicPr>
          <p:cNvPr id="5" name="Picture 2" descr="De bronafbeelding bekijken">
            <a:extLst>
              <a:ext uri="{FF2B5EF4-FFF2-40B4-BE49-F238E27FC236}">
                <a16:creationId xmlns:a16="http://schemas.microsoft.com/office/drawing/2014/main" id="{1FB75302-981E-430C-8DDA-EF7D2D57DF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4738" b="1"/>
          <a:stretch/>
        </p:blipFill>
        <p:spPr bwMode="auto">
          <a:xfrm>
            <a:off x="4861124" y="609600"/>
            <a:ext cx="6401990" cy="5080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431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A7C8A-CB4B-4C9E-A899-3F501689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Roodbond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65EB4B-1C84-463C-AC56-24AA5157D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Mening.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Een keer wat anders qua kleur.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Mooie koe om te zien.</a:t>
            </a:r>
          </a:p>
        </p:txBody>
      </p:sp>
      <p:pic>
        <p:nvPicPr>
          <p:cNvPr id="5" name="Picture 2" descr="De bronafbeelding bekijken">
            <a:extLst>
              <a:ext uri="{FF2B5EF4-FFF2-40B4-BE49-F238E27FC236}">
                <a16:creationId xmlns:a16="http://schemas.microsoft.com/office/drawing/2014/main" id="{B0E99C8C-C681-4B29-B3CC-0D9E7515B4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4738" b="1"/>
          <a:stretch/>
        </p:blipFill>
        <p:spPr bwMode="auto">
          <a:xfrm>
            <a:off x="4861124" y="609600"/>
            <a:ext cx="6401990" cy="5080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5613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18306-3FDC-473F-87AB-CD3C78DE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nl-NL" dirty="0"/>
              <a:t>Limousin </a:t>
            </a:r>
          </a:p>
        </p:txBody>
      </p:sp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CFF1FDB-4CB2-4674-96F2-8FF5C938A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10788"/>
          <a:stretch/>
        </p:blipFill>
        <p:spPr bwMode="auto">
          <a:xfrm>
            <a:off x="913795" y="2076450"/>
            <a:ext cx="4856841" cy="362267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906A4D0D-FE24-827F-28D1-4BF1F430C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Eigenschappen</a:t>
            </a:r>
            <a:r>
              <a:rPr lang="en-US" dirty="0"/>
              <a:t>.</a:t>
            </a:r>
          </a:p>
          <a:p>
            <a:r>
              <a:rPr lang="en-US" dirty="0" err="1"/>
              <a:t>Sterk</a:t>
            </a:r>
            <a:r>
              <a:rPr lang="en-US" dirty="0"/>
              <a:t> </a:t>
            </a:r>
            <a:r>
              <a:rPr lang="en-US" dirty="0" err="1"/>
              <a:t>dier</a:t>
            </a:r>
            <a:r>
              <a:rPr lang="en-US" dirty="0"/>
              <a:t>.</a:t>
            </a:r>
          </a:p>
          <a:p>
            <a:r>
              <a:rPr lang="en-US" dirty="0" err="1"/>
              <a:t>Gezond</a:t>
            </a:r>
            <a:r>
              <a:rPr lang="en-US" dirty="0"/>
              <a:t> van nature.</a:t>
            </a:r>
          </a:p>
          <a:p>
            <a:r>
              <a:rPr lang="en-US" dirty="0" err="1"/>
              <a:t>Stevige</a:t>
            </a:r>
            <a:r>
              <a:rPr lang="en-US" dirty="0"/>
              <a:t> </a:t>
            </a:r>
            <a:r>
              <a:rPr lang="en-US" dirty="0" err="1"/>
              <a:t>poten</a:t>
            </a:r>
            <a:r>
              <a:rPr lang="en-US" dirty="0"/>
              <a:t>.</a:t>
            </a:r>
          </a:p>
          <a:p>
            <a:r>
              <a:rPr lang="en-US" dirty="0" err="1"/>
              <a:t>Zware</a:t>
            </a:r>
            <a:r>
              <a:rPr lang="en-US" dirty="0"/>
              <a:t> </a:t>
            </a:r>
            <a:r>
              <a:rPr lang="en-US" dirty="0" err="1"/>
              <a:t>koeien</a:t>
            </a:r>
            <a:r>
              <a:rPr lang="en-US" dirty="0"/>
              <a:t>.</a:t>
            </a:r>
          </a:p>
          <a:p>
            <a:r>
              <a:rPr lang="en-US" dirty="0"/>
              <a:t>Stier= 1000-1200 kg.</a:t>
            </a:r>
          </a:p>
          <a:p>
            <a:r>
              <a:rPr lang="en-US" dirty="0" err="1"/>
              <a:t>Koe</a:t>
            </a:r>
            <a:r>
              <a:rPr lang="en-US" dirty="0"/>
              <a:t>= 600-800 kg.</a:t>
            </a:r>
          </a:p>
        </p:txBody>
      </p:sp>
    </p:spTree>
    <p:extLst>
      <p:ext uri="{BB962C8B-B14F-4D97-AF65-F5344CB8AC3E}">
        <p14:creationId xmlns:p14="http://schemas.microsoft.com/office/powerpoint/2010/main" val="354832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C0A61-6135-48E3-B65C-D5B49BFE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Limousin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2A2966-C44A-4F6A-966A-3B002411E3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Voordeel.</a:t>
            </a:r>
          </a:p>
          <a:p>
            <a:r>
              <a:rPr lang="nl-NL" dirty="0"/>
              <a:t>Erg vruchtbaar en bredere bekkens, daardoor makkelijke bevalling.</a:t>
            </a:r>
          </a:p>
          <a:p>
            <a:r>
              <a:rPr lang="nl-NL" dirty="0"/>
              <a:t>Nadeel.</a:t>
            </a:r>
          </a:p>
          <a:p>
            <a:r>
              <a:rPr lang="nl-NL" dirty="0"/>
              <a:t>Agressiviteit van individuen.</a:t>
            </a:r>
          </a:p>
          <a:p>
            <a:r>
              <a:rPr lang="nl-NL" dirty="0"/>
              <a:t>Zwakke seksuele jacht op koeien.</a:t>
            </a:r>
          </a:p>
          <a:p>
            <a:endParaRPr lang="nl-NL" dirty="0"/>
          </a:p>
        </p:txBody>
      </p:sp>
      <p:pic>
        <p:nvPicPr>
          <p:cNvPr id="5" name="Picture 2" descr="De bronafbeelding bekijken">
            <a:extLst>
              <a:ext uri="{FF2B5EF4-FFF2-40B4-BE49-F238E27FC236}">
                <a16:creationId xmlns:a16="http://schemas.microsoft.com/office/drawing/2014/main" id="{CFD76EEB-8C20-4123-BDA6-94450ED01C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10788"/>
          <a:stretch/>
        </p:blipFill>
        <p:spPr bwMode="auto">
          <a:xfrm>
            <a:off x="6411470" y="2076450"/>
            <a:ext cx="4855459" cy="36226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57625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98_TF55705232" id="{677B9A35-A4E3-4DCD-BB0E-8D229965CE55}" vid="{4552F15C-8A0B-49F5-BE54-E21A42A5976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{02505229-CC47-42C4-8644-BC88306F9B82}tf55705232_win32</Template>
  <TotalTime>32</TotalTime>
  <Words>171</Words>
  <Application>Microsoft Office PowerPoint</Application>
  <PresentationFormat>Breedbeeld</PresentationFormat>
  <Paragraphs>52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Calibri</vt:lpstr>
      <vt:lpstr>Goudy Old Style</vt:lpstr>
      <vt:lpstr>Wingdings</vt:lpstr>
      <vt:lpstr>Wingdings 2</vt:lpstr>
      <vt:lpstr>SlateVTI</vt:lpstr>
      <vt:lpstr>Koeien</vt:lpstr>
      <vt:lpstr>Holstein zwart</vt:lpstr>
      <vt:lpstr>Holstein zwart</vt:lpstr>
      <vt:lpstr>Holstein zwart</vt:lpstr>
      <vt:lpstr>Roodbond </vt:lpstr>
      <vt:lpstr>Roodbond </vt:lpstr>
      <vt:lpstr>Roodbond </vt:lpstr>
      <vt:lpstr>Limousin </vt:lpstr>
      <vt:lpstr>Limousin </vt:lpstr>
      <vt:lpstr>Limousin </vt:lpstr>
      <vt:lpstr>Welke kiezen wij?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Koeien</dc:title>
  <dc:creator>Jody Janssen</dc:creator>
  <cp:lastModifiedBy>Ruud Dalhoeven</cp:lastModifiedBy>
  <cp:revision>1</cp:revision>
  <dcterms:created xsi:type="dcterms:W3CDTF">2022-04-06T07:32:56Z</dcterms:created>
  <dcterms:modified xsi:type="dcterms:W3CDTF">2022-04-06T08:08:32Z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