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A4174-2022-4EC6-86B3-95C14125C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2A2BC3F-666E-4B03-A93D-1E00CDD32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567116-3E67-4075-99B7-40C6612F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2C72-CFAC-49BD-9C4F-0101B9548B2E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20A2A8-174B-4C0B-BCE3-F9DAB0733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2D8FF9-FB29-4F55-A326-ECF327ED6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3561-2E4B-4150-B712-37A6E91618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05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3C95D-06FE-460E-90DF-DF8EEBD45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482413-C219-4976-88D0-CF293CAD6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B3ECF1-6EA3-4883-A8DF-6BD741942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2C72-CFAC-49BD-9C4F-0101B9548B2E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EDC50D-E565-4DE3-BDC1-3BD4E1125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452F42-5C7B-474F-875A-4BE8BC75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3561-2E4B-4150-B712-37A6E91618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5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2006FD4-9595-4BBE-BE17-21713E4EC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358F0AF-3633-4D01-8DE2-67BBE9EF2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82DAD8-D522-4BB9-BFD3-D016C9199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2C72-CFAC-49BD-9C4F-0101B9548B2E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76DE82-94C5-4A58-A050-FFE17D6DA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F01BB7-C2F8-4FFA-8749-C1377BBE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3561-2E4B-4150-B712-37A6E91618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430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88BB3-841D-480A-8FE2-60E844213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2AFADB-A3D9-4D13-99CA-5516677D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2CBAB6-036E-4BF2-BEAC-B3F1DF056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2C72-CFAC-49BD-9C4F-0101B9548B2E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CB2797-9FFC-4937-8DBA-000F93D21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875B69-EE99-40C8-A2B0-30BE58DDE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3561-2E4B-4150-B712-37A6E91618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360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123AF1-59B5-470A-A479-81D1ABD7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DDBA2F-C9BC-464F-ABD0-6D60BB120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76F49D-7556-4245-AA28-F39DBD456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2C72-CFAC-49BD-9C4F-0101B9548B2E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0BF56B-6D17-4E6A-980C-AC0D81382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C3C349-FBC5-44CE-A141-376042D51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3561-2E4B-4150-B712-37A6E91618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111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1471FA-7C09-4B5B-B6C6-6417C9E90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B18E09-7021-479E-8D39-29B7D4DC5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6BC9D5A-F285-4BE0-BA06-322767F1B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1531475-8634-4749-8C70-2F1D6CEEB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2C72-CFAC-49BD-9C4F-0101B9548B2E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60FD18-26AE-48D8-8264-40371832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37DE601-92BE-42AA-9A35-EEB69A7E5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3561-2E4B-4150-B712-37A6E91618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67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2E7B1-C1A5-426E-A222-DCA7491A9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5DFABE-6327-4AF4-AEE6-F4D4E3D2A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98B1CBE-FAB5-40E1-A502-51C5AA315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2334D15-5138-43A0-973A-F7BC876EEA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B1BB6E5-B0E1-4AA6-BDB5-FCA482D72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35C56F9-0C1F-40FC-AEAC-FC2E68EF4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2C72-CFAC-49BD-9C4F-0101B9548B2E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A242C9A-3C21-4E3C-858B-CBE7A5813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74F0D89-2E1B-45C7-9179-86AA4306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3561-2E4B-4150-B712-37A6E91618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568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96448-3BC7-4162-B35C-891FCF15A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5D55471-0D4C-4B2F-B430-CCAB88C92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2C72-CFAC-49BD-9C4F-0101B9548B2E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A26C32D-738E-41E0-BF90-64F7BC683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80416DF-30B2-4BB7-8916-7CBAF01A6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3561-2E4B-4150-B712-37A6E91618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3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A2679B8-D297-49B5-A2A5-4C49C969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2C72-CFAC-49BD-9C4F-0101B9548B2E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81D848B-C452-492C-B752-20E0F586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6830773-8FF1-4381-BC0A-FE5162A49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3561-2E4B-4150-B712-37A6E91618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543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BA79E-E92B-4B86-BB45-A64253DE8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8445E6-9C21-440E-B748-EB11D1003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73145F-DEFB-42E4-8156-30B1774A8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6420293-FEE8-4E5C-843C-68DADAAE3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2C72-CFAC-49BD-9C4F-0101B9548B2E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BD2C07-EAC9-4D9A-B8D9-60FE484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356F686-F512-4DFC-9BF8-ADB7D0A9D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3561-2E4B-4150-B712-37A6E91618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820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9833B-6FA6-4411-8E6D-ACBBBC40A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D1202CB-ECCF-4D6F-99D4-3EA9E463E5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2B576B6-78B4-40CB-AC7D-24308DBDC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27700D8-C762-4F90-AE23-D27262306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2C72-CFAC-49BD-9C4F-0101B9548B2E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9E63549-6470-4AF7-90FF-0C92C91C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7ECF6AD-29FF-4D1E-8E2F-D89E4205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3561-2E4B-4150-B712-37A6E91618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699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9258C15-2FA6-47C8-A716-55B23390D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DAD185-92DE-4D09-BC5D-68DEDFFAD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271C35-8223-4292-ACF4-571CB4650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42C72-CFAC-49BD-9C4F-0101B9548B2E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B2D5F6-1520-4AD2-894C-6C40E3E23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4BE844-09F6-4536-BE67-EB0B865AF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C3561-2E4B-4150-B712-37A6E91618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953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dule Koeien (STAP)">
            <a:extLst>
              <a:ext uri="{FF2B5EF4-FFF2-40B4-BE49-F238E27FC236}">
                <a16:creationId xmlns:a16="http://schemas.microsoft.com/office/drawing/2014/main" id="{2711583C-ADD1-46ED-8B48-6DB71214B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" b="1257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7F89DE3-C34E-456F-86E3-4DF0FCC0D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nl-NL" sz="2000" dirty="0"/>
              <a:t>Danique, </a:t>
            </a:r>
            <a:r>
              <a:rPr lang="nl-NL" sz="2000" dirty="0" err="1"/>
              <a:t>Mindy</a:t>
            </a:r>
            <a:r>
              <a:rPr lang="nl-NL" sz="2000" dirty="0"/>
              <a:t> en Ysanne </a:t>
            </a:r>
          </a:p>
        </p:txBody>
      </p:sp>
      <p:cxnSp>
        <p:nvCxnSpPr>
          <p:cNvPr id="1029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5870D7CA-4F56-49B2-9E46-6E982CB23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nl-NL" sz="4000"/>
              <a:t>Powerpoint koeien </a:t>
            </a:r>
          </a:p>
        </p:txBody>
      </p:sp>
    </p:spTree>
    <p:extLst>
      <p:ext uri="{BB962C8B-B14F-4D97-AF65-F5344CB8AC3E}">
        <p14:creationId xmlns:p14="http://schemas.microsoft.com/office/powerpoint/2010/main" val="226779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7411E3-43B2-4D38-8CC1-3CD8CC73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nl-NL"/>
              <a:t>Belgische witblauw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2771F5-938B-45A0-B6F1-229931D63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r>
              <a:rPr lang="nl-NL" sz="2000" dirty="0"/>
              <a:t> Voordelen: goeie spiergroei, hoge kwaliteit een korte drachtduur en rustige temperament </a:t>
            </a:r>
          </a:p>
          <a:p>
            <a:r>
              <a:rPr lang="nl-NL" sz="2000" dirty="0"/>
              <a:t> Nadelen: zwaargebouwd, weinig </a:t>
            </a:r>
            <a:r>
              <a:rPr lang="nl-NL" sz="2000" dirty="0" err="1"/>
              <a:t>dekvet</a:t>
            </a:r>
            <a:r>
              <a:rPr lang="nl-NL" sz="2000" dirty="0"/>
              <a:t> en het haar is heel dik</a:t>
            </a:r>
          </a:p>
          <a:p>
            <a:r>
              <a:rPr lang="nl-NL" sz="2000" dirty="0"/>
              <a:t>Eigenschappen: een rustige temperament. </a:t>
            </a:r>
          </a:p>
          <a:p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2052" name="Picture 4" descr="Belgisch witblauw - foto van AnjaOosterwaal - Dieren - Zoom.nl">
            <a:extLst>
              <a:ext uri="{FF2B5EF4-FFF2-40B4-BE49-F238E27FC236}">
                <a16:creationId xmlns:a16="http://schemas.microsoft.com/office/drawing/2014/main" id="{03F5373A-E2DC-4A21-AA66-2063BDC779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6" r="-1" b="33058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ijeenkomst dierenartsenpraktijk Wellensiek-Nijkerk en fokkers">
            <a:extLst>
              <a:ext uri="{FF2B5EF4-FFF2-40B4-BE49-F238E27FC236}">
                <a16:creationId xmlns:a16="http://schemas.microsoft.com/office/drawing/2014/main" id="{1E79040A-0B9D-4A13-9319-0919EBA749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7" b="23308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481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DDC340-9748-4200-8CFE-78124A909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nl-NL" dirty="0" err="1"/>
              <a:t>Charolais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3D0785-9DEE-4E1A-B37F-5BCA81004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r>
              <a:rPr lang="nl-NL" sz="2000" dirty="0"/>
              <a:t> Voordelen: rijke voeding, hoge kwaliteit</a:t>
            </a:r>
          </a:p>
          <a:p>
            <a:r>
              <a:rPr lang="nl-NL" sz="2000" dirty="0"/>
              <a:t>Nadelen: ze zijn heel zwaar, moeilijke arbeid bij koeien. </a:t>
            </a:r>
          </a:p>
          <a:p>
            <a:r>
              <a:rPr lang="nl-NL" sz="2000" dirty="0"/>
              <a:t>Eigenschappen: snelle natuurlijke geboorte, veel vlees met weinig vet. </a:t>
            </a:r>
          </a:p>
        </p:txBody>
      </p:sp>
      <p:pic>
        <p:nvPicPr>
          <p:cNvPr id="3074" name="Picture 2" descr="Charolais koeien - 50plusser.nl">
            <a:extLst>
              <a:ext uri="{FF2B5EF4-FFF2-40B4-BE49-F238E27FC236}">
                <a16:creationId xmlns:a16="http://schemas.microsoft.com/office/drawing/2014/main" id="{94C8F836-83FD-43D8-9C81-33A2EE8E0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9" r="-1" b="-1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me - Het Nederlands Charolais Stamboek">
            <a:extLst>
              <a:ext uri="{FF2B5EF4-FFF2-40B4-BE49-F238E27FC236}">
                <a16:creationId xmlns:a16="http://schemas.microsoft.com/office/drawing/2014/main" id="{613102F7-8643-4706-A873-09CFC9B2E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1" b="27609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02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26E2A4-9845-444C-A4ED-BD4AC093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nl-NL" dirty="0"/>
              <a:t>Brown </a:t>
            </a:r>
            <a:r>
              <a:rPr lang="nl-NL" dirty="0" err="1"/>
              <a:t>swiss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110818-139C-490B-A27D-8D228EA66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r>
              <a:rPr lang="nl-NL" sz="2000" dirty="0"/>
              <a:t> Voordelen: goede beenwerk, sterke klauwen en hoge eiwit</a:t>
            </a:r>
          </a:p>
          <a:p>
            <a:r>
              <a:rPr lang="nl-NL" sz="2000" dirty="0"/>
              <a:t>Nadelen: er werd meer op melk gefokt wat ten koste gingen van de gehalten </a:t>
            </a:r>
          </a:p>
          <a:p>
            <a:r>
              <a:rPr lang="nl-NL" sz="2000" dirty="0"/>
              <a:t> Eigenschappen: staat bekend om harde klauwen en zijn kracht daarvan, hoge vet-eiwit percentages en mixen met andere bloedlijnen geeft fantastische melk.  </a:t>
            </a:r>
          </a:p>
        </p:txBody>
      </p:sp>
      <p:pic>
        <p:nvPicPr>
          <p:cNvPr id="5122" name="Picture 2" descr="Brown Swiss - Xsires">
            <a:extLst>
              <a:ext uri="{FF2B5EF4-FFF2-40B4-BE49-F238E27FC236}">
                <a16:creationId xmlns:a16="http://schemas.microsoft.com/office/drawing/2014/main" id="{9FF50775-8D85-4A20-A7BC-0FCA514E0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8" r="-1" b="17095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rown Swiss - Wikipedia">
            <a:extLst>
              <a:ext uri="{FF2B5EF4-FFF2-40B4-BE49-F238E27FC236}">
                <a16:creationId xmlns:a16="http://schemas.microsoft.com/office/drawing/2014/main" id="{989003B8-D571-4FBF-8E48-99A944EAC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33815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065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B5D1C56-E97A-482F-A5B9-87EF0AD9A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nl-NL" dirty="0"/>
              <a:t>Blaarkop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7CB3CE-BB37-45B5-99A7-D60F57053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r>
              <a:rPr lang="nl-NL" sz="2000"/>
              <a:t> Voordelen: is geschikt voor duurzaam landbouw, krijgt gemakkelijk kalfjes en heet niet tot nauwelijks last van ziektes</a:t>
            </a:r>
          </a:p>
          <a:p>
            <a:r>
              <a:rPr lang="nl-NL" sz="2000"/>
              <a:t> Nadelen: ze zijn eigenwijs</a:t>
            </a:r>
          </a:p>
          <a:p>
            <a:r>
              <a:rPr lang="nl-NL" sz="2000"/>
              <a:t>Eigenschappen: eigenwijs, vlekken rond de ogen en goede vruchtbaarheid</a:t>
            </a:r>
          </a:p>
        </p:txBody>
      </p:sp>
      <p:pic>
        <p:nvPicPr>
          <p:cNvPr id="4098" name="Picture 2" descr="Blaarkop - Wikipedia">
            <a:extLst>
              <a:ext uri="{FF2B5EF4-FFF2-40B4-BE49-F238E27FC236}">
                <a16:creationId xmlns:a16="http://schemas.microsoft.com/office/drawing/2014/main" id="{880D911D-7280-483D-B660-8BCA2EA464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9" r="-1" b="32449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laarkop - CRV">
            <a:extLst>
              <a:ext uri="{FF2B5EF4-FFF2-40B4-BE49-F238E27FC236}">
                <a16:creationId xmlns:a16="http://schemas.microsoft.com/office/drawing/2014/main" id="{96C606A4-D121-46A5-B96A-13A6C6D55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0" b="10490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029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166</Words>
  <Application>Microsoft Office PowerPoint</Application>
  <PresentationFormat>Breedbeeld</PresentationFormat>
  <Paragraphs>18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Powerpoint koeien </vt:lpstr>
      <vt:lpstr>Belgische witblauw </vt:lpstr>
      <vt:lpstr>Charolais </vt:lpstr>
      <vt:lpstr>Brown swiss </vt:lpstr>
      <vt:lpstr>Blaarkop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koeien</dc:title>
  <dc:creator>Ysanne Scheeper (student)</dc:creator>
  <cp:lastModifiedBy>Ruud Dalhoeven</cp:lastModifiedBy>
  <cp:revision>1</cp:revision>
  <dcterms:created xsi:type="dcterms:W3CDTF">2022-04-06T12:11:34Z</dcterms:created>
  <dcterms:modified xsi:type="dcterms:W3CDTF">2022-04-06T12:41:45Z</dcterms:modified>
</cp:coreProperties>
</file>