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D9F266-4BE8-45B3-8533-A66C5019A0F7}" v="59" dt="2022-04-04T12:07:24.365"/>
    <p1510:client id="{4BB86652-284E-89B7-03F7-16A924BA81D1}" v="269" dt="2022-04-04T12:40:16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Karim (0953171)" userId="S::0953171@hr.nl::43e46311-8a59-42d9-99d6-d59f536496db" providerId="AD" clId="Web-{17D9F266-4BE8-45B3-8533-A66C5019A0F7}"/>
    <pc:docChg chg="addSld modSld addMainMaster delMainMaster">
      <pc:chgData name="Max Karim (0953171)" userId="S::0953171@hr.nl::43e46311-8a59-42d9-99d6-d59f536496db" providerId="AD" clId="Web-{17D9F266-4BE8-45B3-8533-A66C5019A0F7}" dt="2022-04-04T12:07:24.365" v="58"/>
      <pc:docMkLst>
        <pc:docMk/>
      </pc:docMkLst>
      <pc:sldChg chg="addSp delSp modSp mod setBg modClrScheme chgLayout">
        <pc:chgData name="Max Karim (0953171)" userId="S::0953171@hr.nl::43e46311-8a59-42d9-99d6-d59f536496db" providerId="AD" clId="Web-{17D9F266-4BE8-45B3-8533-A66C5019A0F7}" dt="2022-04-04T11:00:41.995" v="9"/>
        <pc:sldMkLst>
          <pc:docMk/>
          <pc:sldMk cId="3351439039" sldId="256"/>
        </pc:sldMkLst>
        <pc:spChg chg="mod">
          <ac:chgData name="Max Karim (0953171)" userId="S::0953171@hr.nl::43e46311-8a59-42d9-99d6-d59f536496db" providerId="AD" clId="Web-{17D9F266-4BE8-45B3-8533-A66C5019A0F7}" dt="2022-04-04T11:00:04.525" v="6" actId="20577"/>
          <ac:spMkLst>
            <pc:docMk/>
            <pc:sldMk cId="3351439039" sldId="256"/>
            <ac:spMk id="2" creationId="{00000000-0000-0000-0000-000000000000}"/>
          </ac:spMkLst>
        </pc:spChg>
        <pc:spChg chg="del mod">
          <ac:chgData name="Max Karim (0953171)" userId="S::0953171@hr.nl::43e46311-8a59-42d9-99d6-d59f536496db" providerId="AD" clId="Web-{17D9F266-4BE8-45B3-8533-A66C5019A0F7}" dt="2022-04-04T11:00:41.995" v="9"/>
          <ac:spMkLst>
            <pc:docMk/>
            <pc:sldMk cId="3351439039" sldId="256"/>
            <ac:spMk id="3" creationId="{00000000-0000-0000-0000-000000000000}"/>
          </ac:spMkLst>
        </pc:spChg>
        <pc:spChg chg="add">
          <ac:chgData name="Max Karim (0953171)" userId="S::0953171@hr.nl::43e46311-8a59-42d9-99d6-d59f536496db" providerId="AD" clId="Web-{17D9F266-4BE8-45B3-8533-A66C5019A0F7}" dt="2022-04-04T10:59:52.525" v="2"/>
          <ac:spMkLst>
            <pc:docMk/>
            <pc:sldMk cId="3351439039" sldId="256"/>
            <ac:spMk id="8" creationId="{A173122F-D466-4F08-90FA-0038F7AC214A}"/>
          </ac:spMkLst>
        </pc:spChg>
        <pc:spChg chg="add del">
          <ac:chgData name="Max Karim (0953171)" userId="S::0953171@hr.nl::43e46311-8a59-42d9-99d6-d59f536496db" providerId="AD" clId="Web-{17D9F266-4BE8-45B3-8533-A66C5019A0F7}" dt="2022-04-04T10:59:52.478" v="1"/>
          <ac:spMkLst>
            <pc:docMk/>
            <pc:sldMk cId="3351439039" sldId="256"/>
            <ac:spMk id="9" creationId="{4AA13AD3-0A4F-475A-BEBB-DEEFF5C096C3}"/>
          </ac:spMkLst>
        </pc:spChg>
        <pc:spChg chg="add">
          <ac:chgData name="Max Karim (0953171)" userId="S::0953171@hr.nl::43e46311-8a59-42d9-99d6-d59f536496db" providerId="AD" clId="Web-{17D9F266-4BE8-45B3-8533-A66C5019A0F7}" dt="2022-04-04T10:59:52.525" v="2"/>
          <ac:spMkLst>
            <pc:docMk/>
            <pc:sldMk cId="3351439039" sldId="256"/>
            <ac:spMk id="10" creationId="{4A929113-1368-4B1B-9C6F-140F47CBF40E}"/>
          </ac:spMkLst>
        </pc:spChg>
        <pc:spChg chg="add del">
          <ac:chgData name="Max Karim (0953171)" userId="S::0953171@hr.nl::43e46311-8a59-42d9-99d6-d59f536496db" providerId="AD" clId="Web-{17D9F266-4BE8-45B3-8533-A66C5019A0F7}" dt="2022-04-04T10:59:52.478" v="1"/>
          <ac:spMkLst>
            <pc:docMk/>
            <pc:sldMk cId="3351439039" sldId="256"/>
            <ac:spMk id="11" creationId="{9654BDA8-EE5D-4DC8-BA6E-A93D650163BA}"/>
          </ac:spMkLst>
        </pc:spChg>
        <pc:spChg chg="add">
          <ac:chgData name="Max Karim (0953171)" userId="S::0953171@hr.nl::43e46311-8a59-42d9-99d6-d59f536496db" providerId="AD" clId="Web-{17D9F266-4BE8-45B3-8533-A66C5019A0F7}" dt="2022-04-04T10:59:52.525" v="2"/>
          <ac:spMkLst>
            <pc:docMk/>
            <pc:sldMk cId="3351439039" sldId="256"/>
            <ac:spMk id="12" creationId="{0B6C48B2-8296-4312-8901-93BB7735D17B}"/>
          </ac:spMkLst>
        </pc:spChg>
        <pc:spChg chg="add">
          <ac:chgData name="Max Karim (0953171)" userId="S::0953171@hr.nl::43e46311-8a59-42d9-99d6-d59f536496db" providerId="AD" clId="Web-{17D9F266-4BE8-45B3-8533-A66C5019A0F7}" dt="2022-04-04T10:59:52.525" v="2"/>
          <ac:spMkLst>
            <pc:docMk/>
            <pc:sldMk cId="3351439039" sldId="256"/>
            <ac:spMk id="14" creationId="{C24346C5-B1C8-4C83-846B-122A3B4B2FEE}"/>
          </ac:spMkLst>
        </pc:spChg>
        <pc:grpChg chg="add">
          <ac:chgData name="Max Karim (0953171)" userId="S::0953171@hr.nl::43e46311-8a59-42d9-99d6-d59f536496db" providerId="AD" clId="Web-{17D9F266-4BE8-45B3-8533-A66C5019A0F7}" dt="2022-04-04T10:59:52.525" v="2"/>
          <ac:grpSpMkLst>
            <pc:docMk/>
            <pc:sldMk cId="3351439039" sldId="256"/>
            <ac:grpSpMk id="16" creationId="{90F28F7A-4F2F-4C1B-AF1C-A6E7C79532B5}"/>
          </ac:grpSpMkLst>
        </pc:grpChg>
        <pc:picChg chg="add del">
          <ac:chgData name="Max Karim (0953171)" userId="S::0953171@hr.nl::43e46311-8a59-42d9-99d6-d59f536496db" providerId="AD" clId="Web-{17D9F266-4BE8-45B3-8533-A66C5019A0F7}" dt="2022-04-04T10:59:52.478" v="1"/>
          <ac:picMkLst>
            <pc:docMk/>
            <pc:sldMk cId="3351439039" sldId="256"/>
            <ac:picMk id="4" creationId="{F96B72B1-6914-8018-CC6F-98418F36F173}"/>
          </ac:picMkLst>
        </pc:picChg>
        <pc:picChg chg="add mod">
          <ac:chgData name="Max Karim (0953171)" userId="S::0953171@hr.nl::43e46311-8a59-42d9-99d6-d59f536496db" providerId="AD" clId="Web-{17D9F266-4BE8-45B3-8533-A66C5019A0F7}" dt="2022-04-04T11:00:37.010" v="8" actId="1076"/>
          <ac:picMkLst>
            <pc:docMk/>
            <pc:sldMk cId="3351439039" sldId="256"/>
            <ac:picMk id="5" creationId="{8792672A-6ECB-7E29-E875-255B9AB42A00}"/>
          </ac:picMkLst>
        </pc:picChg>
      </pc:sldChg>
      <pc:sldChg chg="addSp modSp new">
        <pc:chgData name="Max Karim (0953171)" userId="S::0953171@hr.nl::43e46311-8a59-42d9-99d6-d59f536496db" providerId="AD" clId="Web-{17D9F266-4BE8-45B3-8533-A66C5019A0F7}" dt="2022-04-04T12:07:24.365" v="58"/>
        <pc:sldMkLst>
          <pc:docMk/>
          <pc:sldMk cId="2486396613" sldId="257"/>
        </pc:sldMkLst>
        <pc:spChg chg="mod">
          <ac:chgData name="Max Karim (0953171)" userId="S::0953171@hr.nl::43e46311-8a59-42d9-99d6-d59f536496db" providerId="AD" clId="Web-{17D9F266-4BE8-45B3-8533-A66C5019A0F7}" dt="2022-04-04T11:01:39.621" v="19" actId="20577"/>
          <ac:spMkLst>
            <pc:docMk/>
            <pc:sldMk cId="2486396613" sldId="257"/>
            <ac:spMk id="2" creationId="{A1535454-B8A1-C412-EEA2-A6D2F7470E1B}"/>
          </ac:spMkLst>
        </pc:spChg>
        <pc:spChg chg="mod">
          <ac:chgData name="Max Karim (0953171)" userId="S::0953171@hr.nl::43e46311-8a59-42d9-99d6-d59f536496db" providerId="AD" clId="Web-{17D9F266-4BE8-45B3-8533-A66C5019A0F7}" dt="2022-04-04T11:02:27.732" v="57" actId="20577"/>
          <ac:spMkLst>
            <pc:docMk/>
            <pc:sldMk cId="2486396613" sldId="257"/>
            <ac:spMk id="3" creationId="{CC37BA7A-A8C3-E176-C500-9E64FC06C680}"/>
          </ac:spMkLst>
        </pc:spChg>
        <pc:spChg chg="add">
          <ac:chgData name="Max Karim (0953171)" userId="S::0953171@hr.nl::43e46311-8a59-42d9-99d6-d59f536496db" providerId="AD" clId="Web-{17D9F266-4BE8-45B3-8533-A66C5019A0F7}" dt="2022-04-04T12:07:24.365" v="58"/>
          <ac:spMkLst>
            <pc:docMk/>
            <pc:sldMk cId="2486396613" sldId="257"/>
            <ac:spMk id="4" creationId="{4353C98F-50B2-D573-4627-09994994C42B}"/>
          </ac:spMkLst>
        </pc:spChg>
      </pc:sldChg>
      <pc:sldMasterChg chg="add del addSldLayout delSldLayout">
        <pc:chgData name="Max Karim (0953171)" userId="S::0953171@hr.nl::43e46311-8a59-42d9-99d6-d59f536496db" providerId="AD" clId="Web-{17D9F266-4BE8-45B3-8533-A66C5019A0F7}" dt="2022-04-04T10:59:52.525" v="2"/>
        <pc:sldMasterMkLst>
          <pc:docMk/>
          <pc:sldMasterMk cId="1710546820" sldId="2147483648"/>
        </pc:sldMasterMkLst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4249299040" sldId="2147483649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3885912252" sldId="2147483650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1843495715" sldId="2147483651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957811407" sldId="2147483652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4148315968" sldId="2147483653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1937782621" sldId="2147483654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3349604172" sldId="2147483655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2568389287" sldId="2147483656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84292403" sldId="2147483657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515967256" sldId="2147483658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1710546820" sldId="2147483648"/>
            <pc:sldLayoutMk cId="3231119585" sldId="2147483659"/>
          </pc:sldLayoutMkLst>
        </pc:sldLayoutChg>
      </pc:sldMasterChg>
      <pc:sldMasterChg chg="add addSldLayout">
        <pc:chgData name="Max Karim (0953171)" userId="S::0953171@hr.nl::43e46311-8a59-42d9-99d6-d59f536496db" providerId="AD" clId="Web-{17D9F266-4BE8-45B3-8533-A66C5019A0F7}" dt="2022-04-04T10:59:52.525" v="2"/>
        <pc:sldMasterMkLst>
          <pc:docMk/>
          <pc:sldMasterMk cId="3439143007" sldId="2147483699"/>
        </pc:sldMasterMkLst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60656875" sldId="2147483688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1712521615" sldId="2147483689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1444649813" sldId="2147483690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67440430" sldId="2147483691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2898178806" sldId="2147483692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2103026483" sldId="2147483693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4081993657" sldId="2147483694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2129000536" sldId="2147483695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1638189935" sldId="2147483696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136693874" sldId="2147483697"/>
          </pc:sldLayoutMkLst>
        </pc:sldLayoutChg>
        <pc:sldLayoutChg chg="add">
          <pc:chgData name="Max Karim (0953171)" userId="S::0953171@hr.nl::43e46311-8a59-42d9-99d6-d59f536496db" providerId="AD" clId="Web-{17D9F266-4BE8-45B3-8533-A66C5019A0F7}" dt="2022-04-04T10:59:52.525" v="2"/>
          <pc:sldLayoutMkLst>
            <pc:docMk/>
            <pc:sldMasterMk cId="3439143007" sldId="2147483699"/>
            <pc:sldLayoutMk cId="2771164511" sldId="2147483698"/>
          </pc:sldLayoutMkLst>
        </pc:sldLayoutChg>
      </pc:sldMasterChg>
      <pc:sldMasterChg chg="add del addSldLayout delSldLayout">
        <pc:chgData name="Max Karim (0953171)" userId="S::0953171@hr.nl::43e46311-8a59-42d9-99d6-d59f536496db" providerId="AD" clId="Web-{17D9F266-4BE8-45B3-8533-A66C5019A0F7}" dt="2022-04-04T10:59:52.478" v="1"/>
        <pc:sldMasterMkLst>
          <pc:docMk/>
          <pc:sldMasterMk cId="2551393563" sldId="2147483738"/>
        </pc:sldMasterMkLst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4260226421" sldId="2147483727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3234542686" sldId="2147483728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2982010061" sldId="2147483729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1816925400" sldId="2147483730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4149049453" sldId="2147483731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3186502167" sldId="2147483732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859441574" sldId="2147483733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1788846679" sldId="2147483734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900565152" sldId="2147483735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3292994481" sldId="2147483736"/>
          </pc:sldLayoutMkLst>
        </pc:sldLayoutChg>
        <pc:sldLayoutChg chg="add del">
          <pc:chgData name="Max Karim (0953171)" userId="S::0953171@hr.nl::43e46311-8a59-42d9-99d6-d59f536496db" providerId="AD" clId="Web-{17D9F266-4BE8-45B3-8533-A66C5019A0F7}" dt="2022-04-04T10:59:52.478" v="1"/>
          <pc:sldLayoutMkLst>
            <pc:docMk/>
            <pc:sldMasterMk cId="2551393563" sldId="2147483738"/>
            <pc:sldLayoutMk cId="3817393643" sldId="2147483737"/>
          </pc:sldLayoutMkLst>
        </pc:sldLayoutChg>
      </pc:sldMasterChg>
    </pc:docChg>
  </pc:docChgLst>
  <pc:docChgLst>
    <pc:chgData name="Max Karim (0953171)" userId="S::0953171@hr.nl::43e46311-8a59-42d9-99d6-d59f536496db" providerId="AD" clId="Web-{4BB86652-284E-89B7-03F7-16A924BA81D1}"/>
    <pc:docChg chg="addSld modSld">
      <pc:chgData name="Max Karim (0953171)" userId="S::0953171@hr.nl::43e46311-8a59-42d9-99d6-d59f536496db" providerId="AD" clId="Web-{4BB86652-284E-89B7-03F7-16A924BA81D1}" dt="2022-04-04T12:42:00.585" v="264"/>
      <pc:docMkLst>
        <pc:docMk/>
      </pc:docMkLst>
      <pc:sldChg chg="addSp delSp modSp mod setBg">
        <pc:chgData name="Max Karim (0953171)" userId="S::0953171@hr.nl::43e46311-8a59-42d9-99d6-d59f536496db" providerId="AD" clId="Web-{4BB86652-284E-89B7-03F7-16A924BA81D1}" dt="2022-04-04T12:42:00.585" v="264"/>
        <pc:sldMkLst>
          <pc:docMk/>
          <pc:sldMk cId="2486396613" sldId="257"/>
        </pc:sldMkLst>
        <pc:spChg chg="mod">
          <ac:chgData name="Max Karim (0953171)" userId="S::0953171@hr.nl::43e46311-8a59-42d9-99d6-d59f536496db" providerId="AD" clId="Web-{4BB86652-284E-89B7-03F7-16A924BA81D1}" dt="2022-04-04T12:42:00.585" v="264"/>
          <ac:spMkLst>
            <pc:docMk/>
            <pc:sldMk cId="2486396613" sldId="257"/>
            <ac:spMk id="2" creationId="{A1535454-B8A1-C412-EEA2-A6D2F7470E1B}"/>
          </ac:spMkLst>
        </pc:spChg>
        <pc:spChg chg="del mod">
          <ac:chgData name="Max Karim (0953171)" userId="S::0953171@hr.nl::43e46311-8a59-42d9-99d6-d59f536496db" providerId="AD" clId="Web-{4BB86652-284E-89B7-03F7-16A924BA81D1}" dt="2022-04-04T12:42:00.585" v="264"/>
          <ac:spMkLst>
            <pc:docMk/>
            <pc:sldMk cId="2486396613" sldId="257"/>
            <ac:spMk id="3" creationId="{CC37BA7A-A8C3-E176-C500-9E64FC06C680}"/>
          </ac:spMkLst>
        </pc:spChg>
        <pc:spChg chg="mod">
          <ac:chgData name="Max Karim (0953171)" userId="S::0953171@hr.nl::43e46311-8a59-42d9-99d6-d59f536496db" providerId="AD" clId="Web-{4BB86652-284E-89B7-03F7-16A924BA81D1}" dt="2022-04-04T12:11:04.471" v="3" actId="20577"/>
          <ac:spMkLst>
            <pc:docMk/>
            <pc:sldMk cId="2486396613" sldId="257"/>
            <ac:spMk id="4" creationId="{4353C98F-50B2-D573-4627-09994994C42B}"/>
          </ac:spMkLst>
        </pc:spChg>
        <pc:spChg chg="add">
          <ac:chgData name="Max Karim (0953171)" userId="S::0953171@hr.nl::43e46311-8a59-42d9-99d6-d59f536496db" providerId="AD" clId="Web-{4BB86652-284E-89B7-03F7-16A924BA81D1}" dt="2022-04-04T12:42:00.585" v="264"/>
          <ac:spMkLst>
            <pc:docMk/>
            <pc:sldMk cId="2486396613" sldId="257"/>
            <ac:spMk id="10" creationId="{8E7E1993-6448-42F8-8FB3-76104F45B344}"/>
          </ac:spMkLst>
        </pc:spChg>
        <pc:spChg chg="add">
          <ac:chgData name="Max Karim (0953171)" userId="S::0953171@hr.nl::43e46311-8a59-42d9-99d6-d59f536496db" providerId="AD" clId="Web-{4BB86652-284E-89B7-03F7-16A924BA81D1}" dt="2022-04-04T12:42:00.585" v="264"/>
          <ac:spMkLst>
            <pc:docMk/>
            <pc:sldMk cId="2486396613" sldId="257"/>
            <ac:spMk id="12" creationId="{3CDAD724-AF32-45EC-B0B9-360C73C9D26E}"/>
          </ac:spMkLst>
        </pc:spChg>
        <pc:spChg chg="add">
          <ac:chgData name="Max Karim (0953171)" userId="S::0953171@hr.nl::43e46311-8a59-42d9-99d6-d59f536496db" providerId="AD" clId="Web-{4BB86652-284E-89B7-03F7-16A924BA81D1}" dt="2022-04-04T12:42:00.585" v="264"/>
          <ac:spMkLst>
            <pc:docMk/>
            <pc:sldMk cId="2486396613" sldId="257"/>
            <ac:spMk id="14" creationId="{2391C84E-C2EA-44FC-A7D1-FAE3E2850552}"/>
          </ac:spMkLst>
        </pc:spChg>
        <pc:spChg chg="add">
          <ac:chgData name="Max Karim (0953171)" userId="S::0953171@hr.nl::43e46311-8a59-42d9-99d6-d59f536496db" providerId="AD" clId="Web-{4BB86652-284E-89B7-03F7-16A924BA81D1}" dt="2022-04-04T12:42:00.585" v="264"/>
          <ac:spMkLst>
            <pc:docMk/>
            <pc:sldMk cId="2486396613" sldId="257"/>
            <ac:spMk id="47" creationId="{BA4D4000-2689-4306-BBA6-BF744AB5F807}"/>
          </ac:spMkLst>
        </pc:spChg>
        <pc:grpChg chg="add">
          <ac:chgData name="Max Karim (0953171)" userId="S::0953171@hr.nl::43e46311-8a59-42d9-99d6-d59f536496db" providerId="AD" clId="Web-{4BB86652-284E-89B7-03F7-16A924BA81D1}" dt="2022-04-04T12:42:00.585" v="264"/>
          <ac:grpSpMkLst>
            <pc:docMk/>
            <pc:sldMk cId="2486396613" sldId="257"/>
            <ac:grpSpMk id="16" creationId="{47B3131A-B518-43E5-A896-E9D654A4863F}"/>
          </ac:grpSpMkLst>
        </pc:grpChg>
        <pc:graphicFrameChg chg="add">
          <ac:chgData name="Max Karim (0953171)" userId="S::0953171@hr.nl::43e46311-8a59-42d9-99d6-d59f536496db" providerId="AD" clId="Web-{4BB86652-284E-89B7-03F7-16A924BA81D1}" dt="2022-04-04T12:42:00.585" v="264"/>
          <ac:graphicFrameMkLst>
            <pc:docMk/>
            <pc:sldMk cId="2486396613" sldId="257"/>
            <ac:graphicFrameMk id="6" creationId="{98A2C3B8-317D-75DA-AE92-710273601155}"/>
          </ac:graphicFrameMkLst>
        </pc:graphicFrameChg>
      </pc:sldChg>
      <pc:sldChg chg="modSp new">
        <pc:chgData name="Max Karim (0953171)" userId="S::0953171@hr.nl::43e46311-8a59-42d9-99d6-d59f536496db" providerId="AD" clId="Web-{4BB86652-284E-89B7-03F7-16A924BA81D1}" dt="2022-04-04T12:26:01.223" v="184" actId="20577"/>
        <pc:sldMkLst>
          <pc:docMk/>
          <pc:sldMk cId="2012721028" sldId="258"/>
        </pc:sldMkLst>
        <pc:spChg chg="mod">
          <ac:chgData name="Max Karim (0953171)" userId="S::0953171@hr.nl::43e46311-8a59-42d9-99d6-d59f536496db" providerId="AD" clId="Web-{4BB86652-284E-89B7-03F7-16A924BA81D1}" dt="2022-04-04T12:16:37.884" v="59" actId="20577"/>
          <ac:spMkLst>
            <pc:docMk/>
            <pc:sldMk cId="2012721028" sldId="258"/>
            <ac:spMk id="2" creationId="{4883FC76-16CA-8C9D-A5D1-185663F906C4}"/>
          </ac:spMkLst>
        </pc:spChg>
        <pc:spChg chg="mod">
          <ac:chgData name="Max Karim (0953171)" userId="S::0953171@hr.nl::43e46311-8a59-42d9-99d6-d59f536496db" providerId="AD" clId="Web-{4BB86652-284E-89B7-03F7-16A924BA81D1}" dt="2022-04-04T12:26:01.223" v="184" actId="20577"/>
          <ac:spMkLst>
            <pc:docMk/>
            <pc:sldMk cId="2012721028" sldId="258"/>
            <ac:spMk id="3" creationId="{D5FAD9C3-2567-5FAB-9011-11419C047FCD}"/>
          </ac:spMkLst>
        </pc:spChg>
      </pc:sldChg>
      <pc:sldChg chg="addSp delSp modSp new">
        <pc:chgData name="Max Karim (0953171)" userId="S::0953171@hr.nl::43e46311-8a59-42d9-99d6-d59f536496db" providerId="AD" clId="Web-{4BB86652-284E-89B7-03F7-16A924BA81D1}" dt="2022-04-04T12:34:19.873" v="230" actId="14100"/>
        <pc:sldMkLst>
          <pc:docMk/>
          <pc:sldMk cId="2142015375" sldId="259"/>
        </pc:sldMkLst>
        <pc:spChg chg="mod">
          <ac:chgData name="Max Karim (0953171)" userId="S::0953171@hr.nl::43e46311-8a59-42d9-99d6-d59f536496db" providerId="AD" clId="Web-{4BB86652-284E-89B7-03F7-16A924BA81D1}" dt="2022-04-04T12:34:12.357" v="228" actId="1076"/>
          <ac:spMkLst>
            <pc:docMk/>
            <pc:sldMk cId="2142015375" sldId="259"/>
            <ac:spMk id="2" creationId="{E78096FE-54E2-B73F-875C-35D136AF512A}"/>
          </ac:spMkLst>
        </pc:spChg>
        <pc:spChg chg="del">
          <ac:chgData name="Max Karim (0953171)" userId="S::0953171@hr.nl::43e46311-8a59-42d9-99d6-d59f536496db" providerId="AD" clId="Web-{4BB86652-284E-89B7-03F7-16A924BA81D1}" dt="2022-04-04T12:29:22.914" v="190"/>
          <ac:spMkLst>
            <pc:docMk/>
            <pc:sldMk cId="2142015375" sldId="259"/>
            <ac:spMk id="3" creationId="{BE0783A7-3D39-37B8-62AC-CC36FA237992}"/>
          </ac:spMkLst>
        </pc:spChg>
        <pc:spChg chg="add del mod">
          <ac:chgData name="Max Karim (0953171)" userId="S::0953171@hr.nl::43e46311-8a59-42d9-99d6-d59f536496db" providerId="AD" clId="Web-{4BB86652-284E-89B7-03F7-16A924BA81D1}" dt="2022-04-04T12:30:44.587" v="192"/>
          <ac:spMkLst>
            <pc:docMk/>
            <pc:sldMk cId="2142015375" sldId="259"/>
            <ac:spMk id="6" creationId="{83C64931-A0F5-D5FF-39BC-FAAE806036D0}"/>
          </ac:spMkLst>
        </pc:spChg>
        <pc:spChg chg="add mod">
          <ac:chgData name="Max Karim (0953171)" userId="S::0953171@hr.nl::43e46311-8a59-42d9-99d6-d59f536496db" providerId="AD" clId="Web-{4BB86652-284E-89B7-03F7-16A924BA81D1}" dt="2022-04-04T12:33:23.090" v="218" actId="20577"/>
          <ac:spMkLst>
            <pc:docMk/>
            <pc:sldMk cId="2142015375" sldId="259"/>
            <ac:spMk id="9" creationId="{32DD8C69-D036-2092-7766-B2A1FBA17F4C}"/>
          </ac:spMkLst>
        </pc:spChg>
        <pc:spChg chg="add del">
          <ac:chgData name="Max Karim (0953171)" userId="S::0953171@hr.nl::43e46311-8a59-42d9-99d6-d59f536496db" providerId="AD" clId="Web-{4BB86652-284E-89B7-03F7-16A924BA81D1}" dt="2022-04-04T12:33:32.153" v="220"/>
          <ac:spMkLst>
            <pc:docMk/>
            <pc:sldMk cId="2142015375" sldId="259"/>
            <ac:spMk id="10" creationId="{991640B5-00C6-D64B-1925-EDAE61659C00}"/>
          </ac:spMkLst>
        </pc:spChg>
        <pc:picChg chg="add del mod ord">
          <ac:chgData name="Max Karim (0953171)" userId="S::0953171@hr.nl::43e46311-8a59-42d9-99d6-d59f536496db" providerId="AD" clId="Web-{4BB86652-284E-89B7-03F7-16A924BA81D1}" dt="2022-04-04T12:29:26.305" v="191"/>
          <ac:picMkLst>
            <pc:docMk/>
            <pc:sldMk cId="2142015375" sldId="259"/>
            <ac:picMk id="4" creationId="{48574CB5-263A-30CB-DAE7-F6B82091753F}"/>
          </ac:picMkLst>
        </pc:picChg>
        <pc:picChg chg="add del mod ord">
          <ac:chgData name="Max Karim (0953171)" userId="S::0953171@hr.nl::43e46311-8a59-42d9-99d6-d59f536496db" providerId="AD" clId="Web-{4BB86652-284E-89B7-03F7-16A924BA81D1}" dt="2022-04-04T12:31:29.401" v="198"/>
          <ac:picMkLst>
            <pc:docMk/>
            <pc:sldMk cId="2142015375" sldId="259"/>
            <ac:picMk id="7" creationId="{2ABE8EB5-35E2-21D3-001B-85A43CBB85B5}"/>
          </ac:picMkLst>
        </pc:picChg>
        <pc:picChg chg="add mod">
          <ac:chgData name="Max Karim (0953171)" userId="S::0953171@hr.nl::43e46311-8a59-42d9-99d6-d59f536496db" providerId="AD" clId="Web-{4BB86652-284E-89B7-03F7-16A924BA81D1}" dt="2022-04-04T12:34:19.873" v="230" actId="14100"/>
          <ac:picMkLst>
            <pc:docMk/>
            <pc:sldMk cId="2142015375" sldId="259"/>
            <ac:picMk id="11" creationId="{0E2288EF-9A53-AADB-F0DF-F852D69D2E3B}"/>
          </ac:picMkLst>
        </pc:picChg>
      </pc:sldChg>
      <pc:sldChg chg="addSp modSp new mod setBg">
        <pc:chgData name="Max Karim (0953171)" userId="S::0953171@hr.nl::43e46311-8a59-42d9-99d6-d59f536496db" providerId="AD" clId="Web-{4BB86652-284E-89B7-03F7-16A924BA81D1}" dt="2022-04-04T12:36:45.157" v="257" actId="20577"/>
        <pc:sldMkLst>
          <pc:docMk/>
          <pc:sldMk cId="4235309970" sldId="260"/>
        </pc:sldMkLst>
        <pc:spChg chg="mo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2" creationId="{F1305844-B5A5-A0D0-1652-28C9782DE02B}"/>
          </ac:spMkLst>
        </pc:spChg>
        <pc:spChg chg="mod">
          <ac:chgData name="Max Karim (0953171)" userId="S::0953171@hr.nl::43e46311-8a59-42d9-99d6-d59f536496db" providerId="AD" clId="Web-{4BB86652-284E-89B7-03F7-16A924BA81D1}" dt="2022-04-04T12:36:45.157" v="257" actId="20577"/>
          <ac:spMkLst>
            <pc:docMk/>
            <pc:sldMk cId="4235309970" sldId="260"/>
            <ac:spMk id="3" creationId="{8BB087F9-8A20-7ABA-7235-5A4240686989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8" creationId="{A4798C7F-C8CA-4799-BF37-3AB4642CDB66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41" creationId="{216BB147-20D5-4D93-BDA5-1BC614D6A4B2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43" creationId="{0A253F60-DE40-4508-A37A-61331DF1DD5D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107" creationId="{BA6285CA-6AFA-4F27-AFB5-1B32CDE09B1A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109" creationId="{D690347A-6937-4F6D-93E3-D398D803DE33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111" creationId="{DE6FA2BA-220F-4070-A46C-D437A6D2421C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113" creationId="{B18D2A95-840F-45DF-AD93-5FA412FCC7EA}"/>
          </ac:spMkLst>
        </pc:spChg>
        <pc:spChg chg="add">
          <ac:chgData name="Max Karim (0953171)" userId="S::0953171@hr.nl::43e46311-8a59-42d9-99d6-d59f536496db" providerId="AD" clId="Web-{4BB86652-284E-89B7-03F7-16A924BA81D1}" dt="2022-04-04T12:36:30.719" v="254"/>
          <ac:spMkLst>
            <pc:docMk/>
            <pc:sldMk cId="4235309970" sldId="260"/>
            <ac:spMk id="115" creationId="{F92A3F2D-F424-43A3-88B0-FB258A0C1829}"/>
          </ac:spMkLst>
        </pc:spChg>
        <pc:grpChg chg="add">
          <ac:chgData name="Max Karim (0953171)" userId="S::0953171@hr.nl::43e46311-8a59-42d9-99d6-d59f536496db" providerId="AD" clId="Web-{4BB86652-284E-89B7-03F7-16A924BA81D1}" dt="2022-04-04T12:36:30.719" v="254"/>
          <ac:grpSpMkLst>
            <pc:docMk/>
            <pc:sldMk cId="4235309970" sldId="260"/>
            <ac:grpSpMk id="10" creationId="{87F0794B-55D3-4D2D-BDE7-4688ED321E42}"/>
          </ac:grpSpMkLst>
        </pc:grpChg>
        <pc:grpChg chg="add">
          <ac:chgData name="Max Karim (0953171)" userId="S::0953171@hr.nl::43e46311-8a59-42d9-99d6-d59f536496db" providerId="AD" clId="Web-{4BB86652-284E-89B7-03F7-16A924BA81D1}" dt="2022-04-04T12:36:30.719" v="254"/>
          <ac:grpSpMkLst>
            <pc:docMk/>
            <pc:sldMk cId="4235309970" sldId="260"/>
            <ac:grpSpMk id="45" creationId="{CFB42397-759B-4110-90F9-11A099A04F18}"/>
          </ac:grpSpMkLst>
        </pc:grpChg>
        <pc:grpChg chg="add">
          <ac:chgData name="Max Karim (0953171)" userId="S::0953171@hr.nl::43e46311-8a59-42d9-99d6-d59f536496db" providerId="AD" clId="Web-{4BB86652-284E-89B7-03F7-16A924BA81D1}" dt="2022-04-04T12:36:30.719" v="254"/>
          <ac:grpSpMkLst>
            <pc:docMk/>
            <pc:sldMk cId="4235309970" sldId="260"/>
            <ac:grpSpMk id="76" creationId="{9A50F0F9-04C8-47E4-AF66-B3CAF8C81917}"/>
          </ac:grpSpMkLst>
        </pc:grpChg>
        <pc:grpChg chg="add">
          <ac:chgData name="Max Karim (0953171)" userId="S::0953171@hr.nl::43e46311-8a59-42d9-99d6-d59f536496db" providerId="AD" clId="Web-{4BB86652-284E-89B7-03F7-16A924BA81D1}" dt="2022-04-04T12:36:30.719" v="254"/>
          <ac:grpSpMkLst>
            <pc:docMk/>
            <pc:sldMk cId="4235309970" sldId="260"/>
            <ac:grpSpMk id="117" creationId="{E8BBA9B4-EF00-4579-A73A-061C5F902438}"/>
          </ac:grpSpMkLst>
        </pc:grpChg>
      </pc:sldChg>
      <pc:sldChg chg="addSp delSp modSp new">
        <pc:chgData name="Max Karim (0953171)" userId="S::0953171@hr.nl::43e46311-8a59-42d9-99d6-d59f536496db" providerId="AD" clId="Web-{4BB86652-284E-89B7-03F7-16A924BA81D1}" dt="2022-04-04T12:40:16.364" v="263" actId="14100"/>
        <pc:sldMkLst>
          <pc:docMk/>
          <pc:sldMk cId="290233831" sldId="261"/>
        </pc:sldMkLst>
        <pc:spChg chg="mod">
          <ac:chgData name="Max Karim (0953171)" userId="S::0953171@hr.nl::43e46311-8a59-42d9-99d6-d59f536496db" providerId="AD" clId="Web-{4BB86652-284E-89B7-03F7-16A924BA81D1}" dt="2022-04-04T12:39:47.285" v="260" actId="1076"/>
          <ac:spMkLst>
            <pc:docMk/>
            <pc:sldMk cId="290233831" sldId="261"/>
            <ac:spMk id="2" creationId="{4744A7E3-4C47-ED85-4EB7-D5D9649DDAEC}"/>
          </ac:spMkLst>
        </pc:spChg>
        <pc:spChg chg="del">
          <ac:chgData name="Max Karim (0953171)" userId="S::0953171@hr.nl::43e46311-8a59-42d9-99d6-d59f536496db" providerId="AD" clId="Web-{4BB86652-284E-89B7-03F7-16A924BA81D1}" dt="2022-04-04T12:40:07.051" v="261"/>
          <ac:spMkLst>
            <pc:docMk/>
            <pc:sldMk cId="290233831" sldId="261"/>
            <ac:spMk id="3" creationId="{0703FB76-44E8-E8DB-11FA-1230A799111F}"/>
          </ac:spMkLst>
        </pc:spChg>
        <pc:picChg chg="add mod ord">
          <ac:chgData name="Max Karim (0953171)" userId="S::0953171@hr.nl::43e46311-8a59-42d9-99d6-d59f536496db" providerId="AD" clId="Web-{4BB86652-284E-89B7-03F7-16A924BA81D1}" dt="2022-04-04T12:40:16.364" v="263" actId="14100"/>
          <ac:picMkLst>
            <pc:docMk/>
            <pc:sldMk cId="290233831" sldId="261"/>
            <ac:picMk id="4" creationId="{128775DA-DEB8-F9AB-BA5D-AB78E557AD56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2F5610-D4B5-4398-A9C6-D99FC5D8E29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34DE58-7F76-4C75-B574-8E2C2B5348C6}">
      <dgm:prSet/>
      <dgm:spPr/>
      <dgm:t>
        <a:bodyPr/>
        <a:lstStyle/>
        <a:p>
          <a:r>
            <a:rPr lang="nl-NL"/>
            <a:t>Kijk naar de hoofdgedachte van de tekst (waar gaat het over?)</a:t>
          </a:r>
          <a:endParaRPr lang="en-US"/>
        </a:p>
      </dgm:t>
    </dgm:pt>
    <dgm:pt modelId="{DC11A552-4387-4EC7-B8C4-CEDB7AC1EEF9}" type="parTrans" cxnId="{FC1A9AAE-E213-4C63-86C6-2FD9E2C6F40D}">
      <dgm:prSet/>
      <dgm:spPr/>
      <dgm:t>
        <a:bodyPr/>
        <a:lstStyle/>
        <a:p>
          <a:endParaRPr lang="en-US"/>
        </a:p>
      </dgm:t>
    </dgm:pt>
    <dgm:pt modelId="{33F1469C-1E56-4CC6-AFAA-364A1862E134}" type="sibTrans" cxnId="{FC1A9AAE-E213-4C63-86C6-2FD9E2C6F40D}">
      <dgm:prSet/>
      <dgm:spPr/>
      <dgm:t>
        <a:bodyPr/>
        <a:lstStyle/>
        <a:p>
          <a:endParaRPr lang="en-US"/>
        </a:p>
      </dgm:t>
    </dgm:pt>
    <dgm:pt modelId="{0427DCE3-A674-4FE3-8A79-F26C72FE2813}">
      <dgm:prSet/>
      <dgm:spPr/>
      <dgm:t>
        <a:bodyPr/>
        <a:lstStyle/>
        <a:p>
          <a:r>
            <a:rPr lang="nl-NL"/>
            <a:t>Lees de tussenkopjes (als die er zijn)</a:t>
          </a:r>
          <a:endParaRPr lang="en-US"/>
        </a:p>
      </dgm:t>
    </dgm:pt>
    <dgm:pt modelId="{A1AD9846-6372-4324-9AED-6E829709FA4D}" type="parTrans" cxnId="{A57849B1-5453-44CB-B386-361225E6F56D}">
      <dgm:prSet/>
      <dgm:spPr/>
      <dgm:t>
        <a:bodyPr/>
        <a:lstStyle/>
        <a:p>
          <a:endParaRPr lang="en-US"/>
        </a:p>
      </dgm:t>
    </dgm:pt>
    <dgm:pt modelId="{0A6277F9-43AC-4DDF-99A9-19D685E69BD7}" type="sibTrans" cxnId="{A57849B1-5453-44CB-B386-361225E6F56D}">
      <dgm:prSet/>
      <dgm:spPr/>
      <dgm:t>
        <a:bodyPr/>
        <a:lstStyle/>
        <a:p>
          <a:endParaRPr lang="en-US"/>
        </a:p>
      </dgm:t>
    </dgm:pt>
    <dgm:pt modelId="{E78D0F03-1B91-4B8E-92C0-0EECCFE1985A}">
      <dgm:prSet/>
      <dgm:spPr/>
      <dgm:t>
        <a:bodyPr/>
        <a:lstStyle/>
        <a:p>
          <a:r>
            <a:rPr lang="nl-NL"/>
            <a:t>De eerste zin en de laatste zin van de alinea zijn meestal het belangrijkst!</a:t>
          </a:r>
          <a:endParaRPr lang="en-US"/>
        </a:p>
      </dgm:t>
    </dgm:pt>
    <dgm:pt modelId="{F86210E6-3228-4FF1-AC04-8C18442D39FF}" type="parTrans" cxnId="{07586AF8-5423-4FE9-9A00-717072F678A0}">
      <dgm:prSet/>
      <dgm:spPr/>
      <dgm:t>
        <a:bodyPr/>
        <a:lstStyle/>
        <a:p>
          <a:endParaRPr lang="en-US"/>
        </a:p>
      </dgm:t>
    </dgm:pt>
    <dgm:pt modelId="{CB6CECDE-A8E8-4A00-A617-3981B2DB631F}" type="sibTrans" cxnId="{07586AF8-5423-4FE9-9A00-717072F678A0}">
      <dgm:prSet/>
      <dgm:spPr/>
      <dgm:t>
        <a:bodyPr/>
        <a:lstStyle/>
        <a:p>
          <a:endParaRPr lang="en-US"/>
        </a:p>
      </dgm:t>
    </dgm:pt>
    <dgm:pt modelId="{F0AF0B5F-28D9-43CB-8895-577A8731F290}">
      <dgm:prSet/>
      <dgm:spPr/>
      <dgm:t>
        <a:bodyPr/>
        <a:lstStyle/>
        <a:p>
          <a:r>
            <a:rPr lang="nl-NL"/>
            <a:t>Zoek woorden die ook in de vraag zitten</a:t>
          </a:r>
          <a:endParaRPr lang="en-US"/>
        </a:p>
      </dgm:t>
    </dgm:pt>
    <dgm:pt modelId="{C09B57CB-DCE6-4C5B-B1AA-4D1B0AC804D4}" type="parTrans" cxnId="{03ECA7D5-C8F3-4DE7-A0C9-716F95BA54E2}">
      <dgm:prSet/>
      <dgm:spPr/>
      <dgm:t>
        <a:bodyPr/>
        <a:lstStyle/>
        <a:p>
          <a:endParaRPr lang="en-US"/>
        </a:p>
      </dgm:t>
    </dgm:pt>
    <dgm:pt modelId="{FB4AD4C1-723E-4969-9EBF-929D6C6E6DA8}" type="sibTrans" cxnId="{03ECA7D5-C8F3-4DE7-A0C9-716F95BA54E2}">
      <dgm:prSet/>
      <dgm:spPr/>
      <dgm:t>
        <a:bodyPr/>
        <a:lstStyle/>
        <a:p>
          <a:endParaRPr lang="en-US"/>
        </a:p>
      </dgm:t>
    </dgm:pt>
    <dgm:pt modelId="{CD4C7079-3AFC-425C-AF65-F9A6EEAB0DC8}" type="pres">
      <dgm:prSet presAssocID="{4C2F5610-D4B5-4398-A9C6-D99FC5D8E296}" presName="root" presStyleCnt="0">
        <dgm:presLayoutVars>
          <dgm:dir/>
          <dgm:resizeHandles val="exact"/>
        </dgm:presLayoutVars>
      </dgm:prSet>
      <dgm:spPr/>
    </dgm:pt>
    <dgm:pt modelId="{6441DCAA-3180-431C-B09E-97CD8BA21914}" type="pres">
      <dgm:prSet presAssocID="{C534DE58-7F76-4C75-B574-8E2C2B5348C6}" presName="compNode" presStyleCnt="0"/>
      <dgm:spPr/>
    </dgm:pt>
    <dgm:pt modelId="{F1E54D02-3BB5-40BA-AD31-C680283956A4}" type="pres">
      <dgm:prSet presAssocID="{C534DE58-7F76-4C75-B574-8E2C2B5348C6}" presName="bgRect" presStyleLbl="bgShp" presStyleIdx="0" presStyleCnt="4"/>
      <dgm:spPr/>
    </dgm:pt>
    <dgm:pt modelId="{4B29AF66-E85E-4992-B7EE-5C6B804C9911}" type="pres">
      <dgm:prSet presAssocID="{C534DE58-7F76-4C75-B574-8E2C2B5348C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B33124A1-7EB8-466F-A8F6-CCBF91796742}" type="pres">
      <dgm:prSet presAssocID="{C534DE58-7F76-4C75-B574-8E2C2B5348C6}" presName="spaceRect" presStyleCnt="0"/>
      <dgm:spPr/>
    </dgm:pt>
    <dgm:pt modelId="{118AE823-B9D0-47B7-BF96-00E70777DF38}" type="pres">
      <dgm:prSet presAssocID="{C534DE58-7F76-4C75-B574-8E2C2B5348C6}" presName="parTx" presStyleLbl="revTx" presStyleIdx="0" presStyleCnt="4">
        <dgm:presLayoutVars>
          <dgm:chMax val="0"/>
          <dgm:chPref val="0"/>
        </dgm:presLayoutVars>
      </dgm:prSet>
      <dgm:spPr/>
    </dgm:pt>
    <dgm:pt modelId="{AF74FDEF-1CB1-43CE-AC41-9A87C9C1FC8E}" type="pres">
      <dgm:prSet presAssocID="{33F1469C-1E56-4CC6-AFAA-364A1862E134}" presName="sibTrans" presStyleCnt="0"/>
      <dgm:spPr/>
    </dgm:pt>
    <dgm:pt modelId="{E95E7032-255E-4249-97AF-20F0EB86C3E3}" type="pres">
      <dgm:prSet presAssocID="{0427DCE3-A674-4FE3-8A79-F26C72FE2813}" presName="compNode" presStyleCnt="0"/>
      <dgm:spPr/>
    </dgm:pt>
    <dgm:pt modelId="{B610F71C-6C4F-4268-B894-00D5679B2A27}" type="pres">
      <dgm:prSet presAssocID="{0427DCE3-A674-4FE3-8A79-F26C72FE2813}" presName="bgRect" presStyleLbl="bgShp" presStyleIdx="1" presStyleCnt="4"/>
      <dgm:spPr/>
    </dgm:pt>
    <dgm:pt modelId="{B8433C45-EC83-4E45-BDAD-C401D379337D}" type="pres">
      <dgm:prSet presAssocID="{0427DCE3-A674-4FE3-8A79-F26C72FE281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okken"/>
        </a:ext>
      </dgm:extLst>
    </dgm:pt>
    <dgm:pt modelId="{90ACB6A7-7547-4484-935B-2ECB82F26B32}" type="pres">
      <dgm:prSet presAssocID="{0427DCE3-A674-4FE3-8A79-F26C72FE2813}" presName="spaceRect" presStyleCnt="0"/>
      <dgm:spPr/>
    </dgm:pt>
    <dgm:pt modelId="{96684A25-C651-4F6A-8C98-84AC2EA3183E}" type="pres">
      <dgm:prSet presAssocID="{0427DCE3-A674-4FE3-8A79-F26C72FE2813}" presName="parTx" presStyleLbl="revTx" presStyleIdx="1" presStyleCnt="4">
        <dgm:presLayoutVars>
          <dgm:chMax val="0"/>
          <dgm:chPref val="0"/>
        </dgm:presLayoutVars>
      </dgm:prSet>
      <dgm:spPr/>
    </dgm:pt>
    <dgm:pt modelId="{83485736-DA26-4DF7-86D5-B8E7684BB790}" type="pres">
      <dgm:prSet presAssocID="{0A6277F9-43AC-4DDF-99A9-19D685E69BD7}" presName="sibTrans" presStyleCnt="0"/>
      <dgm:spPr/>
    </dgm:pt>
    <dgm:pt modelId="{0A139D79-6368-4F43-A574-7B1FABF9706E}" type="pres">
      <dgm:prSet presAssocID="{E78D0F03-1B91-4B8E-92C0-0EECCFE1985A}" presName="compNode" presStyleCnt="0"/>
      <dgm:spPr/>
    </dgm:pt>
    <dgm:pt modelId="{BDA8FA3D-EE9D-4A46-834D-7FE28708B6BF}" type="pres">
      <dgm:prSet presAssocID="{E78D0F03-1B91-4B8E-92C0-0EECCFE1985A}" presName="bgRect" presStyleLbl="bgShp" presStyleIdx="2" presStyleCnt="4"/>
      <dgm:spPr/>
    </dgm:pt>
    <dgm:pt modelId="{C03BDF84-9FC7-41AD-A976-75299B43B0AC}" type="pres">
      <dgm:prSet presAssocID="{E78D0F03-1B91-4B8E-92C0-0EECCFE198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anhalingstekens"/>
        </a:ext>
      </dgm:extLst>
    </dgm:pt>
    <dgm:pt modelId="{A04533E6-B912-430A-ABE1-2D1A9240D745}" type="pres">
      <dgm:prSet presAssocID="{E78D0F03-1B91-4B8E-92C0-0EECCFE1985A}" presName="spaceRect" presStyleCnt="0"/>
      <dgm:spPr/>
    </dgm:pt>
    <dgm:pt modelId="{96DF8141-FDF0-4C86-8175-97DD85DEE97C}" type="pres">
      <dgm:prSet presAssocID="{E78D0F03-1B91-4B8E-92C0-0EECCFE1985A}" presName="parTx" presStyleLbl="revTx" presStyleIdx="2" presStyleCnt="4">
        <dgm:presLayoutVars>
          <dgm:chMax val="0"/>
          <dgm:chPref val="0"/>
        </dgm:presLayoutVars>
      </dgm:prSet>
      <dgm:spPr/>
    </dgm:pt>
    <dgm:pt modelId="{57A79E4F-959F-4B33-B9D8-6457A7517FC3}" type="pres">
      <dgm:prSet presAssocID="{CB6CECDE-A8E8-4A00-A617-3981B2DB631F}" presName="sibTrans" presStyleCnt="0"/>
      <dgm:spPr/>
    </dgm:pt>
    <dgm:pt modelId="{D8AE1776-0420-4811-8332-1F7D961A19B2}" type="pres">
      <dgm:prSet presAssocID="{F0AF0B5F-28D9-43CB-8895-577A8731F290}" presName="compNode" presStyleCnt="0"/>
      <dgm:spPr/>
    </dgm:pt>
    <dgm:pt modelId="{7253BA35-5154-4105-B898-42BC4360A5EE}" type="pres">
      <dgm:prSet presAssocID="{F0AF0B5F-28D9-43CB-8895-577A8731F290}" presName="bgRect" presStyleLbl="bgShp" presStyleIdx="3" presStyleCnt="4"/>
      <dgm:spPr/>
    </dgm:pt>
    <dgm:pt modelId="{5732B1B0-0806-4D63-94F3-9A4750006D4E}" type="pres">
      <dgm:prSet presAssocID="{F0AF0B5F-28D9-43CB-8895-577A8731F29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1DFBF21-32E8-480D-A42E-3D044BF5D3A4}" type="pres">
      <dgm:prSet presAssocID="{F0AF0B5F-28D9-43CB-8895-577A8731F290}" presName="spaceRect" presStyleCnt="0"/>
      <dgm:spPr/>
    </dgm:pt>
    <dgm:pt modelId="{465C7976-8B41-4EF6-8D2B-3CBD5934BCC4}" type="pres">
      <dgm:prSet presAssocID="{F0AF0B5F-28D9-43CB-8895-577A8731F29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C1A9AAE-E213-4C63-86C6-2FD9E2C6F40D}" srcId="{4C2F5610-D4B5-4398-A9C6-D99FC5D8E296}" destId="{C534DE58-7F76-4C75-B574-8E2C2B5348C6}" srcOrd="0" destOrd="0" parTransId="{DC11A552-4387-4EC7-B8C4-CEDB7AC1EEF9}" sibTransId="{33F1469C-1E56-4CC6-AFAA-364A1862E134}"/>
    <dgm:cxn modelId="{A57849B1-5453-44CB-B386-361225E6F56D}" srcId="{4C2F5610-D4B5-4398-A9C6-D99FC5D8E296}" destId="{0427DCE3-A674-4FE3-8A79-F26C72FE2813}" srcOrd="1" destOrd="0" parTransId="{A1AD9846-6372-4324-9AED-6E829709FA4D}" sibTransId="{0A6277F9-43AC-4DDF-99A9-19D685E69BD7}"/>
    <dgm:cxn modelId="{70512CD1-250D-431B-BEAE-9F649033CDF8}" type="presOf" srcId="{4C2F5610-D4B5-4398-A9C6-D99FC5D8E296}" destId="{CD4C7079-3AFC-425C-AF65-F9A6EEAB0DC8}" srcOrd="0" destOrd="0" presId="urn:microsoft.com/office/officeart/2018/2/layout/IconVerticalSolidList"/>
    <dgm:cxn modelId="{03ECA7D5-C8F3-4DE7-A0C9-716F95BA54E2}" srcId="{4C2F5610-D4B5-4398-A9C6-D99FC5D8E296}" destId="{F0AF0B5F-28D9-43CB-8895-577A8731F290}" srcOrd="3" destOrd="0" parTransId="{C09B57CB-DCE6-4C5B-B1AA-4D1B0AC804D4}" sibTransId="{FB4AD4C1-723E-4969-9EBF-929D6C6E6DA8}"/>
    <dgm:cxn modelId="{BC8173D9-E41A-4B90-BC4F-FB9962A4E587}" type="presOf" srcId="{C534DE58-7F76-4C75-B574-8E2C2B5348C6}" destId="{118AE823-B9D0-47B7-BF96-00E70777DF38}" srcOrd="0" destOrd="0" presId="urn:microsoft.com/office/officeart/2018/2/layout/IconVerticalSolidList"/>
    <dgm:cxn modelId="{AEC3DBDC-E221-4625-A0AF-0FFF69B1D344}" type="presOf" srcId="{0427DCE3-A674-4FE3-8A79-F26C72FE2813}" destId="{96684A25-C651-4F6A-8C98-84AC2EA3183E}" srcOrd="0" destOrd="0" presId="urn:microsoft.com/office/officeart/2018/2/layout/IconVerticalSolidList"/>
    <dgm:cxn modelId="{F7DED2E9-1BB7-44A7-B092-DDDCB3947BA6}" type="presOf" srcId="{E78D0F03-1B91-4B8E-92C0-0EECCFE1985A}" destId="{96DF8141-FDF0-4C86-8175-97DD85DEE97C}" srcOrd="0" destOrd="0" presId="urn:microsoft.com/office/officeart/2018/2/layout/IconVerticalSolidList"/>
    <dgm:cxn modelId="{07586AF8-5423-4FE9-9A00-717072F678A0}" srcId="{4C2F5610-D4B5-4398-A9C6-D99FC5D8E296}" destId="{E78D0F03-1B91-4B8E-92C0-0EECCFE1985A}" srcOrd="2" destOrd="0" parTransId="{F86210E6-3228-4FF1-AC04-8C18442D39FF}" sibTransId="{CB6CECDE-A8E8-4A00-A617-3981B2DB631F}"/>
    <dgm:cxn modelId="{B3A9E0FD-8250-4014-ACA4-D93B5BE27E1C}" type="presOf" srcId="{F0AF0B5F-28D9-43CB-8895-577A8731F290}" destId="{465C7976-8B41-4EF6-8D2B-3CBD5934BCC4}" srcOrd="0" destOrd="0" presId="urn:microsoft.com/office/officeart/2018/2/layout/IconVerticalSolidList"/>
    <dgm:cxn modelId="{B5A0F733-F5D0-4917-BB9E-EEBE25E18BBB}" type="presParOf" srcId="{CD4C7079-3AFC-425C-AF65-F9A6EEAB0DC8}" destId="{6441DCAA-3180-431C-B09E-97CD8BA21914}" srcOrd="0" destOrd="0" presId="urn:microsoft.com/office/officeart/2018/2/layout/IconVerticalSolidList"/>
    <dgm:cxn modelId="{DCFA2AD7-4887-4D8B-AACA-A4AB9AE266EE}" type="presParOf" srcId="{6441DCAA-3180-431C-B09E-97CD8BA21914}" destId="{F1E54D02-3BB5-40BA-AD31-C680283956A4}" srcOrd="0" destOrd="0" presId="urn:microsoft.com/office/officeart/2018/2/layout/IconVerticalSolidList"/>
    <dgm:cxn modelId="{219295CF-43E2-4F12-B4B5-5822951C6401}" type="presParOf" srcId="{6441DCAA-3180-431C-B09E-97CD8BA21914}" destId="{4B29AF66-E85E-4992-B7EE-5C6B804C9911}" srcOrd="1" destOrd="0" presId="urn:microsoft.com/office/officeart/2018/2/layout/IconVerticalSolidList"/>
    <dgm:cxn modelId="{7E802F3C-6C6F-4106-8B21-61F34F131108}" type="presParOf" srcId="{6441DCAA-3180-431C-B09E-97CD8BA21914}" destId="{B33124A1-7EB8-466F-A8F6-CCBF91796742}" srcOrd="2" destOrd="0" presId="urn:microsoft.com/office/officeart/2018/2/layout/IconVerticalSolidList"/>
    <dgm:cxn modelId="{C0C0A7AC-049A-4B60-B81E-E5863BD51146}" type="presParOf" srcId="{6441DCAA-3180-431C-B09E-97CD8BA21914}" destId="{118AE823-B9D0-47B7-BF96-00E70777DF38}" srcOrd="3" destOrd="0" presId="urn:microsoft.com/office/officeart/2018/2/layout/IconVerticalSolidList"/>
    <dgm:cxn modelId="{D3921C33-762D-48B5-896A-7776E6ECFC4D}" type="presParOf" srcId="{CD4C7079-3AFC-425C-AF65-F9A6EEAB0DC8}" destId="{AF74FDEF-1CB1-43CE-AC41-9A87C9C1FC8E}" srcOrd="1" destOrd="0" presId="urn:microsoft.com/office/officeart/2018/2/layout/IconVerticalSolidList"/>
    <dgm:cxn modelId="{7D766F23-DEB2-46FD-9946-F1E822A74A80}" type="presParOf" srcId="{CD4C7079-3AFC-425C-AF65-F9A6EEAB0DC8}" destId="{E95E7032-255E-4249-97AF-20F0EB86C3E3}" srcOrd="2" destOrd="0" presId="urn:microsoft.com/office/officeart/2018/2/layout/IconVerticalSolidList"/>
    <dgm:cxn modelId="{42050B94-1085-4716-A81B-915959353DAC}" type="presParOf" srcId="{E95E7032-255E-4249-97AF-20F0EB86C3E3}" destId="{B610F71C-6C4F-4268-B894-00D5679B2A27}" srcOrd="0" destOrd="0" presId="urn:microsoft.com/office/officeart/2018/2/layout/IconVerticalSolidList"/>
    <dgm:cxn modelId="{5171E683-4242-42B9-8E95-4B77B715E5D4}" type="presParOf" srcId="{E95E7032-255E-4249-97AF-20F0EB86C3E3}" destId="{B8433C45-EC83-4E45-BDAD-C401D379337D}" srcOrd="1" destOrd="0" presId="urn:microsoft.com/office/officeart/2018/2/layout/IconVerticalSolidList"/>
    <dgm:cxn modelId="{735840C9-2224-42AD-8889-1C10A471D19B}" type="presParOf" srcId="{E95E7032-255E-4249-97AF-20F0EB86C3E3}" destId="{90ACB6A7-7547-4484-935B-2ECB82F26B32}" srcOrd="2" destOrd="0" presId="urn:microsoft.com/office/officeart/2018/2/layout/IconVerticalSolidList"/>
    <dgm:cxn modelId="{BF750A77-8136-4B7B-95F9-C6F8C840D3AB}" type="presParOf" srcId="{E95E7032-255E-4249-97AF-20F0EB86C3E3}" destId="{96684A25-C651-4F6A-8C98-84AC2EA3183E}" srcOrd="3" destOrd="0" presId="urn:microsoft.com/office/officeart/2018/2/layout/IconVerticalSolidList"/>
    <dgm:cxn modelId="{48090674-CC26-4E6F-861E-962A532207F6}" type="presParOf" srcId="{CD4C7079-3AFC-425C-AF65-F9A6EEAB0DC8}" destId="{83485736-DA26-4DF7-86D5-B8E7684BB790}" srcOrd="3" destOrd="0" presId="urn:microsoft.com/office/officeart/2018/2/layout/IconVerticalSolidList"/>
    <dgm:cxn modelId="{C7050021-E997-4536-93D9-75D8F399040B}" type="presParOf" srcId="{CD4C7079-3AFC-425C-AF65-F9A6EEAB0DC8}" destId="{0A139D79-6368-4F43-A574-7B1FABF9706E}" srcOrd="4" destOrd="0" presId="urn:microsoft.com/office/officeart/2018/2/layout/IconVerticalSolidList"/>
    <dgm:cxn modelId="{814E40FF-8B33-4553-8C2E-44BD62730066}" type="presParOf" srcId="{0A139D79-6368-4F43-A574-7B1FABF9706E}" destId="{BDA8FA3D-EE9D-4A46-834D-7FE28708B6BF}" srcOrd="0" destOrd="0" presId="urn:microsoft.com/office/officeart/2018/2/layout/IconVerticalSolidList"/>
    <dgm:cxn modelId="{40635FA4-DB9F-4B69-89EC-DE13A32C09F1}" type="presParOf" srcId="{0A139D79-6368-4F43-A574-7B1FABF9706E}" destId="{C03BDF84-9FC7-41AD-A976-75299B43B0AC}" srcOrd="1" destOrd="0" presId="urn:microsoft.com/office/officeart/2018/2/layout/IconVerticalSolidList"/>
    <dgm:cxn modelId="{78B7CB1E-3834-43E2-86C4-19D902D83C41}" type="presParOf" srcId="{0A139D79-6368-4F43-A574-7B1FABF9706E}" destId="{A04533E6-B912-430A-ABE1-2D1A9240D745}" srcOrd="2" destOrd="0" presId="urn:microsoft.com/office/officeart/2018/2/layout/IconVerticalSolidList"/>
    <dgm:cxn modelId="{DAA28948-8ADB-452A-B4AC-36CB1064A6C5}" type="presParOf" srcId="{0A139D79-6368-4F43-A574-7B1FABF9706E}" destId="{96DF8141-FDF0-4C86-8175-97DD85DEE97C}" srcOrd="3" destOrd="0" presId="urn:microsoft.com/office/officeart/2018/2/layout/IconVerticalSolidList"/>
    <dgm:cxn modelId="{5905A212-16F7-4B44-9C7D-6D75592ECFFD}" type="presParOf" srcId="{CD4C7079-3AFC-425C-AF65-F9A6EEAB0DC8}" destId="{57A79E4F-959F-4B33-B9D8-6457A7517FC3}" srcOrd="5" destOrd="0" presId="urn:microsoft.com/office/officeart/2018/2/layout/IconVerticalSolidList"/>
    <dgm:cxn modelId="{5C1BAD05-E419-4EE2-BAF3-5B0643CECEF1}" type="presParOf" srcId="{CD4C7079-3AFC-425C-AF65-F9A6EEAB0DC8}" destId="{D8AE1776-0420-4811-8332-1F7D961A19B2}" srcOrd="6" destOrd="0" presId="urn:microsoft.com/office/officeart/2018/2/layout/IconVerticalSolidList"/>
    <dgm:cxn modelId="{BDC29909-426B-4372-91F2-65CDF5DDD825}" type="presParOf" srcId="{D8AE1776-0420-4811-8332-1F7D961A19B2}" destId="{7253BA35-5154-4105-B898-42BC4360A5EE}" srcOrd="0" destOrd="0" presId="urn:microsoft.com/office/officeart/2018/2/layout/IconVerticalSolidList"/>
    <dgm:cxn modelId="{A0C1BF8E-8BA0-4BD6-87C3-E99F8A119E06}" type="presParOf" srcId="{D8AE1776-0420-4811-8332-1F7D961A19B2}" destId="{5732B1B0-0806-4D63-94F3-9A4750006D4E}" srcOrd="1" destOrd="0" presId="urn:microsoft.com/office/officeart/2018/2/layout/IconVerticalSolidList"/>
    <dgm:cxn modelId="{BBF681BF-7927-4A73-B906-1BD8000AE4B2}" type="presParOf" srcId="{D8AE1776-0420-4811-8332-1F7D961A19B2}" destId="{01DFBF21-32E8-480D-A42E-3D044BF5D3A4}" srcOrd="2" destOrd="0" presId="urn:microsoft.com/office/officeart/2018/2/layout/IconVerticalSolidList"/>
    <dgm:cxn modelId="{ACE2E746-B53F-4F36-91AF-A5F6219F9FBD}" type="presParOf" srcId="{D8AE1776-0420-4811-8332-1F7D961A19B2}" destId="{465C7976-8B41-4EF6-8D2B-3CBD5934BCC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54D02-3BB5-40BA-AD31-C680283956A4}">
      <dsp:nvSpPr>
        <dsp:cNvPr id="0" name=""/>
        <dsp:cNvSpPr/>
      </dsp:nvSpPr>
      <dsp:spPr>
        <a:xfrm>
          <a:off x="0" y="2558"/>
          <a:ext cx="7812562" cy="12966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29AF66-E85E-4992-B7EE-5C6B804C9911}">
      <dsp:nvSpPr>
        <dsp:cNvPr id="0" name=""/>
        <dsp:cNvSpPr/>
      </dsp:nvSpPr>
      <dsp:spPr>
        <a:xfrm>
          <a:off x="392222" y="294294"/>
          <a:ext cx="713132" cy="7131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AE823-B9D0-47B7-BF96-00E70777DF38}">
      <dsp:nvSpPr>
        <dsp:cNvPr id="0" name=""/>
        <dsp:cNvSpPr/>
      </dsp:nvSpPr>
      <dsp:spPr>
        <a:xfrm>
          <a:off x="1497577" y="2558"/>
          <a:ext cx="6314984" cy="1296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224" tIns="137224" rIns="137224" bIns="13722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Kijk naar de hoofdgedachte van de tekst (waar gaat het over?)</a:t>
          </a:r>
          <a:endParaRPr lang="en-US" sz="2200" kern="1200"/>
        </a:p>
      </dsp:txBody>
      <dsp:txXfrm>
        <a:off x="1497577" y="2558"/>
        <a:ext cx="6314984" cy="1296604"/>
      </dsp:txXfrm>
    </dsp:sp>
    <dsp:sp modelId="{B610F71C-6C4F-4268-B894-00D5679B2A27}">
      <dsp:nvSpPr>
        <dsp:cNvPr id="0" name=""/>
        <dsp:cNvSpPr/>
      </dsp:nvSpPr>
      <dsp:spPr>
        <a:xfrm>
          <a:off x="0" y="1623313"/>
          <a:ext cx="7812562" cy="12966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33C45-EC83-4E45-BDAD-C401D379337D}">
      <dsp:nvSpPr>
        <dsp:cNvPr id="0" name=""/>
        <dsp:cNvSpPr/>
      </dsp:nvSpPr>
      <dsp:spPr>
        <a:xfrm>
          <a:off x="392222" y="1915049"/>
          <a:ext cx="713132" cy="7131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84A25-C651-4F6A-8C98-84AC2EA3183E}">
      <dsp:nvSpPr>
        <dsp:cNvPr id="0" name=""/>
        <dsp:cNvSpPr/>
      </dsp:nvSpPr>
      <dsp:spPr>
        <a:xfrm>
          <a:off x="1497577" y="1623313"/>
          <a:ext cx="6314984" cy="1296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224" tIns="137224" rIns="137224" bIns="13722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Lees de tussenkopjes (als die er zijn)</a:t>
          </a:r>
          <a:endParaRPr lang="en-US" sz="2200" kern="1200"/>
        </a:p>
      </dsp:txBody>
      <dsp:txXfrm>
        <a:off x="1497577" y="1623313"/>
        <a:ext cx="6314984" cy="1296604"/>
      </dsp:txXfrm>
    </dsp:sp>
    <dsp:sp modelId="{BDA8FA3D-EE9D-4A46-834D-7FE28708B6BF}">
      <dsp:nvSpPr>
        <dsp:cNvPr id="0" name=""/>
        <dsp:cNvSpPr/>
      </dsp:nvSpPr>
      <dsp:spPr>
        <a:xfrm>
          <a:off x="0" y="3244068"/>
          <a:ext cx="7812562" cy="12966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BDF84-9FC7-41AD-A976-75299B43B0AC}">
      <dsp:nvSpPr>
        <dsp:cNvPr id="0" name=""/>
        <dsp:cNvSpPr/>
      </dsp:nvSpPr>
      <dsp:spPr>
        <a:xfrm>
          <a:off x="392222" y="3535804"/>
          <a:ext cx="713132" cy="7131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F8141-FDF0-4C86-8175-97DD85DEE97C}">
      <dsp:nvSpPr>
        <dsp:cNvPr id="0" name=""/>
        <dsp:cNvSpPr/>
      </dsp:nvSpPr>
      <dsp:spPr>
        <a:xfrm>
          <a:off x="1497577" y="3244068"/>
          <a:ext cx="6314984" cy="1296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224" tIns="137224" rIns="137224" bIns="13722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De eerste zin en de laatste zin van de alinea zijn meestal het belangrijkst!</a:t>
          </a:r>
          <a:endParaRPr lang="en-US" sz="2200" kern="1200"/>
        </a:p>
      </dsp:txBody>
      <dsp:txXfrm>
        <a:off x="1497577" y="3244068"/>
        <a:ext cx="6314984" cy="1296604"/>
      </dsp:txXfrm>
    </dsp:sp>
    <dsp:sp modelId="{7253BA35-5154-4105-B898-42BC4360A5EE}">
      <dsp:nvSpPr>
        <dsp:cNvPr id="0" name=""/>
        <dsp:cNvSpPr/>
      </dsp:nvSpPr>
      <dsp:spPr>
        <a:xfrm>
          <a:off x="0" y="4864823"/>
          <a:ext cx="7812562" cy="12966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2B1B0-0806-4D63-94F3-9A4750006D4E}">
      <dsp:nvSpPr>
        <dsp:cNvPr id="0" name=""/>
        <dsp:cNvSpPr/>
      </dsp:nvSpPr>
      <dsp:spPr>
        <a:xfrm>
          <a:off x="392222" y="5156559"/>
          <a:ext cx="713132" cy="71313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C7976-8B41-4EF6-8D2B-3CBD5934BCC4}">
      <dsp:nvSpPr>
        <dsp:cNvPr id="0" name=""/>
        <dsp:cNvSpPr/>
      </dsp:nvSpPr>
      <dsp:spPr>
        <a:xfrm>
          <a:off x="1497577" y="4864823"/>
          <a:ext cx="6314984" cy="1296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224" tIns="137224" rIns="137224" bIns="13722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Zoek woorden die ook in de vraag zitten</a:t>
          </a:r>
          <a:endParaRPr lang="en-US" sz="2200" kern="1200"/>
        </a:p>
      </dsp:txBody>
      <dsp:txXfrm>
        <a:off x="1497577" y="4864823"/>
        <a:ext cx="6314984" cy="1296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9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2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0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8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6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7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2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4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4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929113-1368-4B1B-9C6F-140F47CBF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B6C48B2-8296-4312-8901-93BB7735D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50" y="1"/>
            <a:ext cx="12188952" cy="2452880"/>
          </a:xfrm>
          <a:custGeom>
            <a:avLst/>
            <a:gdLst>
              <a:gd name="connsiteX0" fmla="*/ 8951169 w 12178450"/>
              <a:gd name="connsiteY0" fmla="*/ 32 h 2001622"/>
              <a:gd name="connsiteX1" fmla="*/ 11653845 w 12178450"/>
              <a:gd name="connsiteY1" fmla="*/ 209874 h 2001622"/>
              <a:gd name="connsiteX2" fmla="*/ 12178450 w 12178450"/>
              <a:gd name="connsiteY2" fmla="*/ 286723 h 2001622"/>
              <a:gd name="connsiteX3" fmla="*/ 12178450 w 12178450"/>
              <a:gd name="connsiteY3" fmla="*/ 2001622 h 2001622"/>
              <a:gd name="connsiteX4" fmla="*/ 0 w 12178450"/>
              <a:gd name="connsiteY4" fmla="*/ 2001622 h 2001622"/>
              <a:gd name="connsiteX5" fmla="*/ 0 w 12178450"/>
              <a:gd name="connsiteY5" fmla="*/ 1010979 h 2001622"/>
              <a:gd name="connsiteX6" fmla="*/ 8951169 w 12178450"/>
              <a:gd name="connsiteY6" fmla="*/ 32 h 200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78450" h="2001622">
                <a:moveTo>
                  <a:pt x="8951169" y="32"/>
                </a:moveTo>
                <a:cubicBezTo>
                  <a:pt x="9704520" y="1593"/>
                  <a:pt x="10578586" y="62133"/>
                  <a:pt x="11653845" y="209874"/>
                </a:cubicBezTo>
                <a:lnTo>
                  <a:pt x="12178450" y="286723"/>
                </a:lnTo>
                <a:lnTo>
                  <a:pt x="12178450" y="2001622"/>
                </a:lnTo>
                <a:lnTo>
                  <a:pt x="0" y="2001622"/>
                </a:lnTo>
                <a:lnTo>
                  <a:pt x="0" y="1010979"/>
                </a:lnTo>
                <a:cubicBezTo>
                  <a:pt x="4768989" y="1010979"/>
                  <a:pt x="5812206" y="-6472"/>
                  <a:pt x="8951169" y="32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C24346C5-B1C8-4C83-846B-122A3B4B2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0" y="4918297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F28F7A-4F2F-4C1B-AF1C-A6E7C795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23CC870-B5E9-475F-A625-9E862A62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2A6B08C-017D-4B4D-95EC-4BB83C5541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4599402-E1B8-4E3B-A56D-68606FC1E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720C48A-E9A0-4B85-A954-39375E09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0E26956-FF2A-412E-ACC4-29CCD0259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B31E652-49AC-4108-85B8-75122A48A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C1DB29F-0624-4035-B188-640616D5D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27221C-2427-4C99-89DC-1A38A5405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DBF1D76-8076-4BAE-B627-F1861C9E0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E930E41-FC2F-4319-9C28-32C278430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0936C1B-0C10-464B-85C8-345095AA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B90EC61-FD0C-434A-9D1B-A20035C2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5F5CC56-1FDA-4D3E-9C6E-8E996026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72B8FB2-B735-480F-9A88-48AADB222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5B46C1B-4FC4-4E24-AC43-07940BE1E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34915AF-0AE3-4EDD-8681-4C3F2C592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C35A3F3-714E-4F69-9BDF-8ED284EF2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3D561AC-B0B1-47EB-BE05-209F5612B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3508E52-4FD9-4E6D-AFEA-69A88ED26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69DDE76-16F7-472F-B6D7-84AE8FFF3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D87BEF-8844-4A3E-B130-B7D26740C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B381129-2089-4EAA-AE6C-2BAA96BC8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B69BF7A-FA63-4706-8066-DF15018E6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A3ECB71-0CCD-403F-B14B-ABC48D78C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9095BBA-0FE1-49E5-89F7-22125BAF8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5351D8-6F27-4B82-968B-581B177CB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51025A5-EB5A-4057-A85E-69AF0E6BE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030318B-EEB9-4D92-BC50-D11510989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7FC0E3-7CC7-4188-BC7A-7E8FB5564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3142" y="3673477"/>
            <a:ext cx="6542916" cy="2574923"/>
          </a:xfrm>
        </p:spPr>
        <p:txBody>
          <a:bodyPr anchor="ctr">
            <a:normAutofit/>
          </a:bodyPr>
          <a:lstStyle/>
          <a:p>
            <a:pPr algn="l"/>
            <a:r>
              <a:rPr lang="de-DE" dirty="0" err="1">
                <a:solidFill>
                  <a:schemeClr val="tx2"/>
                </a:solidFill>
                <a:cs typeface="Posterama"/>
              </a:rPr>
              <a:t>Leesvaardigheid</a:t>
            </a:r>
            <a:endParaRPr lang="de-DE" dirty="0" err="1">
              <a:solidFill>
                <a:schemeClr val="tx2"/>
              </a:solidFill>
            </a:endParaRPr>
          </a:p>
        </p:txBody>
      </p:sp>
      <p:pic>
        <p:nvPicPr>
          <p:cNvPr id="5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8792672A-6ECB-7E29-E875-255B9AB42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4442" y="1022350"/>
            <a:ext cx="476250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DAD724-AF32-45EC-B0B9-360C73C9D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1535454-B8A1-C412-EEA2-A6D2F7470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2"/>
            <a:ext cx="3718767" cy="5531079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2">
                    <a:alpha val="80000"/>
                  </a:schemeClr>
                </a:solidFill>
                <a:cs typeface="Posterama"/>
              </a:rPr>
              <a:t>Hoe moet ik begrijpend lezen? </a:t>
            </a:r>
            <a:endParaRPr lang="nl-NL">
              <a:solidFill>
                <a:schemeClr val="tx2">
                  <a:alpha val="8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A4D4000-2689-4306-BBA6-BF744AB5F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6893" y="191033"/>
            <a:ext cx="7763540" cy="60655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353C98F-50B2-D573-4627-09994994C42B}"/>
              </a:ext>
            </a:extLst>
          </p:cNvPr>
          <p:cNvSpPr txBox="1"/>
          <p:nvPr/>
        </p:nvSpPr>
        <p:spPr>
          <a:xfrm>
            <a:off x="4724400" y="3200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nl-NL"/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98A2C3B8-317D-75DA-AE92-7102736011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778039"/>
              </p:ext>
            </p:extLst>
          </p:nvPr>
        </p:nvGraphicFramePr>
        <p:xfrm>
          <a:off x="4184068" y="152400"/>
          <a:ext cx="7812562" cy="6163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639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3FC76-16CA-8C9D-A5D1-185663F9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cs typeface="Posterama"/>
              </a:rPr>
              <a:t>Tips en tricks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FAD9C3-2567-5FAB-9011-11419C047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Scan de tekst</a:t>
            </a:r>
          </a:p>
          <a:p>
            <a:pPr>
              <a:buClr>
                <a:srgbClr val="FFFFFF"/>
              </a:buClr>
            </a:pPr>
            <a:r>
              <a:rPr lang="nl-NL" dirty="0"/>
              <a:t>Kijk goed naar de vragen en de titel/kopjes</a:t>
            </a:r>
          </a:p>
          <a:p>
            <a:pPr>
              <a:buClr>
                <a:srgbClr val="FFFFFF"/>
              </a:buClr>
            </a:pPr>
            <a:r>
              <a:rPr lang="nl-NL" dirty="0"/>
              <a:t>Vraag jezelf af: Wat willen ze bereiken met de vraag?</a:t>
            </a:r>
          </a:p>
          <a:p>
            <a:pPr>
              <a:buClr>
                <a:srgbClr val="FFFFFF"/>
              </a:buClr>
            </a:pPr>
            <a:r>
              <a:rPr lang="nl-NL" dirty="0"/>
              <a:t>Vergelijk de antwoorden met de tekst (welke is het meest logisch)</a:t>
            </a:r>
          </a:p>
          <a:p>
            <a:pPr>
              <a:buClr>
                <a:srgbClr val="FFFFFF"/>
              </a:buClr>
            </a:pPr>
            <a:r>
              <a:rPr lang="nl-NL" dirty="0"/>
              <a:t>Vertaal belangrijke woorden als je ze niet weet!</a:t>
            </a:r>
          </a:p>
          <a:p>
            <a:pPr>
              <a:buClr>
                <a:srgbClr val="FFFFFF"/>
              </a:buClr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272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096FE-54E2-B73F-875C-35D136AF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85" y="-221029"/>
            <a:ext cx="10722932" cy="1325563"/>
          </a:xfrm>
        </p:spPr>
        <p:txBody>
          <a:bodyPr/>
          <a:lstStyle/>
          <a:p>
            <a:r>
              <a:rPr lang="nl-NL" dirty="0">
                <a:cs typeface="Posterama"/>
              </a:rPr>
              <a:t>Voorbeeld</a:t>
            </a:r>
            <a:endParaRPr lang="nl-NL" dirty="0"/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32DD8C69-D036-2092-7766-B2A1FBA17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92" y="1386010"/>
            <a:ext cx="1072293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 b="1" dirty="0"/>
          </a:p>
          <a:p>
            <a:pPr>
              <a:buClr>
                <a:srgbClr val="FFFFFF"/>
              </a:buClr>
            </a:pPr>
            <a:endParaRPr lang="nl-NL" sz="1600" dirty="0"/>
          </a:p>
        </p:txBody>
      </p:sp>
      <p:pic>
        <p:nvPicPr>
          <p:cNvPr id="11" name="Afbeelding 11" descr="Afbeelding met tekst&#10;&#10;Automatisch gegenereerde beschrijving">
            <a:extLst>
              <a:ext uri="{FF2B5EF4-FFF2-40B4-BE49-F238E27FC236}">
                <a16:creationId xmlns:a16="http://schemas.microsoft.com/office/drawing/2014/main" id="{0E2288EF-9A53-AADB-F0DF-F852D69D2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522" y="728151"/>
            <a:ext cx="11418275" cy="610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1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4A7E3-4C47-ED85-4EB7-D5D9649DD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42875"/>
            <a:ext cx="10722932" cy="1325563"/>
          </a:xfrm>
        </p:spPr>
        <p:txBody>
          <a:bodyPr/>
          <a:lstStyle/>
          <a:p>
            <a:r>
              <a:rPr lang="nl-NL" dirty="0">
                <a:cs typeface="Posterama"/>
              </a:rPr>
              <a:t>Voorbeeld</a:t>
            </a:r>
            <a:endParaRPr lang="nl-NL" dirty="0"/>
          </a:p>
        </p:txBody>
      </p:sp>
      <p:pic>
        <p:nvPicPr>
          <p:cNvPr id="4" name="Afbeelding 4">
            <a:extLst>
              <a:ext uri="{FF2B5EF4-FFF2-40B4-BE49-F238E27FC236}">
                <a16:creationId xmlns:a16="http://schemas.microsoft.com/office/drawing/2014/main" id="{128775DA-DEB8-F9AB-BA5D-AB78E557AD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141" y="790087"/>
            <a:ext cx="11426820" cy="6139106"/>
          </a:xfrm>
        </p:spPr>
      </p:pic>
    </p:spTree>
    <p:extLst>
      <p:ext uri="{BB962C8B-B14F-4D97-AF65-F5344CB8AC3E}">
        <p14:creationId xmlns:p14="http://schemas.microsoft.com/office/powerpoint/2010/main" val="29023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1305844-B5A5-A0D0-1652-28C9782DE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725467"/>
            <a:ext cx="10733204" cy="27844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chemeClr val="tx2"/>
                </a:solidFill>
              </a:rPr>
              <a:t>Wikiwijs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B087F9-8A20-7ABA-7235-5A4240686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142" y="3602038"/>
            <a:ext cx="10733204" cy="15605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Veel </a:t>
            </a:r>
            <a:r>
              <a:rPr lang="en-US" sz="32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succes</a:t>
            </a:r>
            <a:r>
              <a:rPr lang="en-US" sz="32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met de </a:t>
            </a:r>
            <a:r>
              <a:rPr lang="en-US" sz="32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opdrachten</a:t>
            </a:r>
            <a:r>
              <a:rPr lang="en-US" sz="32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35309970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SineVTI</vt:lpstr>
      <vt:lpstr>Leesvaardigheid</vt:lpstr>
      <vt:lpstr>Hoe moet ik begrijpend lezen? </vt:lpstr>
      <vt:lpstr>Tips en tricks</vt:lpstr>
      <vt:lpstr>Voorbeeld</vt:lpstr>
      <vt:lpstr>Voorbeeld</vt:lpstr>
      <vt:lpstr>Wikiwijs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107</cp:revision>
  <dcterms:created xsi:type="dcterms:W3CDTF">2022-04-04T10:56:43Z</dcterms:created>
  <dcterms:modified xsi:type="dcterms:W3CDTF">2022-04-04T12:42:00Z</dcterms:modified>
</cp:coreProperties>
</file>