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F5B48-FFF9-4DF3-A57D-FB56E7648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681992-1FE0-4EDA-8CBC-E260BD150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CC597F-8789-4786-80EF-5932375D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963A7C-E564-4793-916A-1F90B665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FD406A-A64F-4D92-B949-9B4D57E7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8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22320-D8E8-4659-BD29-BF40C2DB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234124-0146-4079-8D9A-409183BEB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EF6905-312B-43F2-80A7-5C8A224C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BA413-371B-4500-9757-C643B8C9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C603B7-B491-490A-90BD-7E56B8F7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1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AA3D73-1073-4246-8955-42A18B7E5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E0F02D-AFEF-4F4A-8E20-6DFF1301F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EFAD16-2CA5-413E-9822-7F42EBD5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AA8A14-DEEE-4497-AFB8-0BC7D42B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F3D8E-5173-4F67-B973-7C94C8D4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07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03391-FB9B-487E-9D0B-58602C31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5673F7-3E06-4E23-9AE1-8BE57951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41BBFD-FC1A-47E4-86EB-17985809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0FB268-2D2B-40D4-A8D7-42776A25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2408DA-E622-4254-B7C4-C890DCAC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5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5435A-3CD6-4718-8EC6-87ACC7CC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A33ED7-1682-444A-9416-FA9DE78A4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BA4AC4-713E-4BE4-97B1-AB574F41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A4E7E4-348A-4432-A719-52C2110C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4D14C1-3BEF-4258-AC4D-F4CD948D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69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E8348-E537-47A9-BFF2-5CF1325B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8433BC-8A3F-4B6C-8820-66A963F66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77A35D-38CD-498B-89EE-D2EED7AFC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9A8DE6-0D4C-48EB-9F45-14A15223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EEE3BD-DD29-4BAB-9E7A-5E2488B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B9406D-D24F-438A-A87B-0C6DA7B2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F56B8-9D5B-44B3-9D33-693A9231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A3801C-12D2-4036-8BFD-2C0FE3787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EAF862-7C67-4DCD-BECA-8CE00D1D5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443EE-1E64-4940-9535-8D292F9E1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DAD13B-2D2F-4973-A304-DCB9F1D30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6D26DA0-2A7D-44BE-843B-8B943B25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FB2868-E906-4E06-A9F6-69B34CB4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341421-B34F-4BB9-923C-BFD135F4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9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142FF-DD68-4B6C-8666-9A903340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3C6193-97D6-4BC2-A86C-85CCAF0D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806CC9-1159-4176-AFE2-92AF0DF1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CEA501-6CD8-4909-963B-0A4453CE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1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67260B-59FE-408B-AAE7-4559B1DD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56175E-2C86-4EBD-830D-465AA506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80A456-A4D6-4CCA-AE25-3A6D08F8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79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28E97-E456-4828-B4DD-1D43EC63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5B532-99EF-4C3E-9769-CAE0683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095FFD-FE81-4C5A-A0AB-0680F642B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FE8855-1FF2-4536-8BF0-AB4BDFD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E2C72-5C29-4CBF-A468-EB236D64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98FFDF-BFFE-4CA4-84E0-03E9F23A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67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64246-E7E0-419C-B074-4DFA33E8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42C1BA-1AC4-4E0C-A41F-A3705BA81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279E2A-705A-4299-A080-B309AA936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05BFF4-1ACB-4961-B3E9-084786A1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3EE852-D697-46AD-B04D-AD2D5218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079E3-DD6F-4F40-AAA1-4FDC91A7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07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BFBC5F-9AA0-4AC1-86C4-54A2EC90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2F50B1-B716-434C-9F3C-77EEE7F6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C95EC4-6E9C-4594-9C09-2D2012E7C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4C94-E4FC-4DE6-B6F1-CFF8371786E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805CBF-10BE-4401-A386-B57594033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9ECC9-318E-47A9-AA6C-B2ADE00EC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313-3DC6-43BD-9E0E-BDAE06D607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nl.wikipedia.org/wiki/Kazachst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2">
            <a:extLst>
              <a:ext uri="{FF2B5EF4-FFF2-40B4-BE49-F238E27FC236}">
                <a16:creationId xmlns:a16="http://schemas.microsoft.com/office/drawing/2014/main" id="{848E57FE-5D53-47DD-9156-8DE9F06C1608}"/>
              </a:ext>
            </a:extLst>
          </p:cNvPr>
          <p:cNvSpPr txBox="1"/>
          <p:nvPr/>
        </p:nvSpPr>
        <p:spPr>
          <a:xfrm>
            <a:off x="429491" y="5715595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Kim &amp; Sanne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EECA2B5-1965-4785-AD2F-EB6FB9D3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54" y="1629283"/>
            <a:ext cx="6983535" cy="40863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13D765-7A9C-48FB-BC04-9DD7DC13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09" y="2286595"/>
            <a:ext cx="4572000" cy="3429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3636D3C2-7ECD-4127-9483-BA7761CC06BF}"/>
              </a:ext>
            </a:extLst>
          </p:cNvPr>
          <p:cNvSpPr>
            <a:spLocks noGrp="1"/>
          </p:cNvSpPr>
          <p:nvPr/>
        </p:nvSpPr>
        <p:spPr>
          <a:xfrm>
            <a:off x="5042824" y="253755"/>
            <a:ext cx="3650673" cy="1209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Hamsters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2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CA723C-AAF7-4E8F-AA12-A66E32A9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Syrische hamster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999CC3-D4D3-43C9-A759-F28A27C75042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Syrie</a:t>
            </a:r>
            <a:r>
              <a:rPr lang="en-US" sz="2000" dirty="0"/>
              <a:t> of </a:t>
            </a:r>
            <a:r>
              <a:rPr lang="en-US" sz="2000" dirty="0" err="1"/>
              <a:t>turkije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12,5 tot 17,5 centimeter </a:t>
            </a:r>
            <a:r>
              <a:rPr lang="en-US" sz="2000" b="0" i="0" dirty="0" err="1">
                <a:effectLst/>
              </a:rPr>
              <a:t>groot</a:t>
            </a:r>
            <a:r>
              <a:rPr lang="en-US" sz="20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Hij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kan</a:t>
            </a:r>
            <a:r>
              <a:rPr lang="en-US" sz="2000" b="0" i="0" dirty="0">
                <a:effectLst/>
              </a:rPr>
              <a:t> 100 tot 300 gram </a:t>
            </a:r>
            <a:r>
              <a:rPr lang="en-US" sz="2000" b="0" i="0" dirty="0" err="1">
                <a:effectLst/>
              </a:rPr>
              <a:t>wegen</a:t>
            </a:r>
            <a:r>
              <a:rPr lang="en-US" sz="20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Wildkleur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Zwart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Oranje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Bruin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5CF065-31D1-4B26-A298-9CFCB9B2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281" y="643467"/>
            <a:ext cx="2236902" cy="27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yrische Hamster (Goudhamster) Informatie | Syrische Hamster (Goudhamster)  | welle">
            <a:extLst>
              <a:ext uri="{FF2B5EF4-FFF2-40B4-BE49-F238E27FC236}">
                <a16:creationId xmlns:a16="http://schemas.microsoft.com/office/drawing/2014/main" id="{C24E0AAD-1D76-495E-924E-52AC1B0A2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1462" y="713617"/>
            <a:ext cx="2617070" cy="26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F0C759C5-888E-44FA-9101-1ED00E967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C51EF81-4916-42EE-B4B6-F0E4EF81E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361798A-E4B3-4C93-90E4-02D60CEB5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yrische hamster, zwart">
            <a:extLst>
              <a:ext uri="{FF2B5EF4-FFF2-40B4-BE49-F238E27FC236}">
                <a16:creationId xmlns:a16="http://schemas.microsoft.com/office/drawing/2014/main" id="{2238AFE5-C111-4955-8556-A5349ABC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197" y="3962400"/>
            <a:ext cx="2617070" cy="17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rische hamster, informatie, de super leuke huisdier">
            <a:extLst>
              <a:ext uri="{FF2B5EF4-FFF2-40B4-BE49-F238E27FC236}">
                <a16:creationId xmlns:a16="http://schemas.microsoft.com/office/drawing/2014/main" id="{0A659954-7EA2-4950-AEEC-B10822DF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1458" y="3965077"/>
            <a:ext cx="2617070" cy="174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2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B255-F33A-4049-B9D0-3370DA98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Roborovski</a:t>
            </a:r>
            <a:r>
              <a:rPr lang="nl-NL" dirty="0"/>
              <a:t> dwerghamster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1F5B85-86FE-4F92-A3AF-AADD0F38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643" y="1151131"/>
            <a:ext cx="3348175" cy="22307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52F980-8351-4A2C-BA1E-4F37CEF95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175" y="4091187"/>
            <a:ext cx="2427316" cy="1615682"/>
          </a:xfrm>
          <a:prstGeom prst="rect">
            <a:avLst/>
          </a:prstGeom>
        </p:spPr>
      </p:pic>
      <p:sp>
        <p:nvSpPr>
          <p:cNvPr id="6" name="Tekstvak 6">
            <a:extLst>
              <a:ext uri="{FF2B5EF4-FFF2-40B4-BE49-F238E27FC236}">
                <a16:creationId xmlns:a16="http://schemas.microsoft.com/office/drawing/2014/main" id="{23017E07-294A-4970-ABF9-882FEC6B7808}"/>
              </a:ext>
            </a:extLst>
          </p:cNvPr>
          <p:cNvSpPr txBox="1"/>
          <p:nvPr/>
        </p:nvSpPr>
        <p:spPr>
          <a:xfrm>
            <a:off x="713510" y="2181524"/>
            <a:ext cx="6317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 tot 7 cm 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25 tot 40 gr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Buik en snoet zijn wit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Kleuren: </a:t>
            </a:r>
            <a:r>
              <a:rPr lang="nl-NL" dirty="0" err="1"/>
              <a:t>cinnamon</a:t>
            </a:r>
            <a:r>
              <a:rPr lang="nl-NL" dirty="0"/>
              <a:t>, </a:t>
            </a:r>
            <a:r>
              <a:rPr lang="nl-NL" dirty="0" err="1"/>
              <a:t>white</a:t>
            </a:r>
            <a:r>
              <a:rPr lang="nl-NL" dirty="0"/>
              <a:t> face, </a:t>
            </a:r>
            <a:r>
              <a:rPr lang="nl-NL" dirty="0" err="1"/>
              <a:t>platinum</a:t>
            </a:r>
            <a:r>
              <a:rPr lang="nl-NL" dirty="0"/>
              <a:t>, bont, blauw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Oorspronkelijk uit Mongolië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915A01-E66E-45D5-9FF4-D91DBC0A4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365" y="3813486"/>
            <a:ext cx="1812174" cy="1812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BCA4D77-4279-4C17-AC08-D6F14B255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931" y="3815039"/>
            <a:ext cx="1903616" cy="19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19727D-9F70-491F-881F-7AB409F2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/>
              <a:t>Russische dwerghamster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DE360C-1E74-4711-AE03-D87E2AB6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nl-NL" sz="2000" b="0" i="0" dirty="0">
                <a:effectLst/>
                <a:latin typeface="Arial" panose="020B0604020202020204" pitchFamily="34" charset="0"/>
              </a:rPr>
              <a:t> Noord </a:t>
            </a:r>
            <a:r>
              <a:rPr lang="nl-NL" sz="2000" b="0" i="0" strike="noStrike" dirty="0">
                <a:effectLst/>
                <a:latin typeface="Arial" panose="020B0604020202020204" pitchFamily="34" charset="0"/>
                <a:hlinkClick r:id="rId2" tooltip="Kazachs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Kazachstan</a:t>
            </a:r>
            <a:endParaRPr lang="nl-NL" sz="2000" b="0" i="0" strike="noStrike" dirty="0">
              <a:effectLst/>
              <a:latin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</a:endParaRPr>
          </a:p>
          <a:p>
            <a:r>
              <a:rPr lang="nl-NL" sz="2000" b="0" i="0" dirty="0">
                <a:effectLst/>
                <a:latin typeface="Arial" panose="020B0604020202020204" pitchFamily="34" charset="0"/>
              </a:rPr>
              <a:t>kogelrond met korte pootjes</a:t>
            </a:r>
          </a:p>
          <a:p>
            <a:r>
              <a:rPr lang="nl-NL" sz="2000" b="0" i="0" dirty="0">
                <a:effectLst/>
                <a:latin typeface="Arial" panose="020B0604020202020204" pitchFamily="34" charset="0"/>
              </a:rPr>
              <a:t>lengte tussen de 0,5 en 1 cm</a:t>
            </a:r>
          </a:p>
          <a:p>
            <a:endParaRPr lang="nl-NL" sz="2000" dirty="0">
              <a:latin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</a:rPr>
              <a:t>Zwart / grijs</a:t>
            </a:r>
          </a:p>
          <a:p>
            <a:r>
              <a:rPr lang="nl-NL" sz="2000" dirty="0">
                <a:latin typeface="Arial" panose="020B0604020202020204" pitchFamily="34" charset="0"/>
              </a:rPr>
              <a:t>Aalstreep</a:t>
            </a:r>
          </a:p>
          <a:p>
            <a:endParaRPr lang="nl-NL" sz="2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Russische dwerghamster, wintervacht en torpor">
            <a:extLst>
              <a:ext uri="{FF2B5EF4-FFF2-40B4-BE49-F238E27FC236}">
                <a16:creationId xmlns:a16="http://schemas.microsoft.com/office/drawing/2014/main" id="{C6141E72-2EF8-45AA-A395-543D680C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623953"/>
            <a:ext cx="6253212" cy="26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51618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</Words>
  <Application>Microsoft Office PowerPoint</Application>
  <PresentationFormat>Breedbeeld</PresentationFormat>
  <Paragraphs>29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Syrische hamster</vt:lpstr>
      <vt:lpstr>Roborovski dwerghamster</vt:lpstr>
      <vt:lpstr>Russische dwerghamster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Scholten (student)</dc:creator>
  <cp:lastModifiedBy>Kim Scholten (student)</cp:lastModifiedBy>
  <cp:revision>1</cp:revision>
  <dcterms:created xsi:type="dcterms:W3CDTF">2022-03-23T08:29:53Z</dcterms:created>
  <dcterms:modified xsi:type="dcterms:W3CDTF">2022-03-23T09:14:44Z</dcterms:modified>
</cp:coreProperties>
</file>