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4" r:id="rId6"/>
    <p:sldId id="285" r:id="rId7"/>
    <p:sldId id="275" r:id="rId8"/>
    <p:sldId id="277" r:id="rId9"/>
    <p:sldId id="286" r:id="rId10"/>
    <p:sldId id="287" r:id="rId11"/>
    <p:sldId id="263" r:id="rId12"/>
    <p:sldId id="264" r:id="rId13"/>
    <p:sldId id="257" r:id="rId14"/>
    <p:sldId id="258" r:id="rId15"/>
    <p:sldId id="268" r:id="rId16"/>
    <p:sldId id="262" r:id="rId17"/>
    <p:sldId id="265" r:id="rId18"/>
    <p:sldId id="266" r:id="rId19"/>
    <p:sldId id="267"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72360BE5-9EE9-48BD-9F30-591FB040F35E}"/>
    <pc:docChg chg="undo custSel addSld modSld">
      <pc:chgData name="Regien Mendel - ten Napel" userId="9947d365-22db-42f5-837e-85330c9d8db0" providerId="ADAL" clId="{72360BE5-9EE9-48BD-9F30-591FB040F35E}" dt="2022-03-04T14:39:53.343" v="151" actId="20577"/>
      <pc:docMkLst>
        <pc:docMk/>
      </pc:docMkLst>
      <pc:sldChg chg="modSp">
        <pc:chgData name="Regien Mendel - ten Napel" userId="9947d365-22db-42f5-837e-85330c9d8db0" providerId="ADAL" clId="{72360BE5-9EE9-48BD-9F30-591FB040F35E}" dt="2022-03-04T14:39:53.343" v="151" actId="20577"/>
        <pc:sldMkLst>
          <pc:docMk/>
          <pc:sldMk cId="481773110" sldId="267"/>
        </pc:sldMkLst>
        <pc:spChg chg="mod">
          <ac:chgData name="Regien Mendel - ten Napel" userId="9947d365-22db-42f5-837e-85330c9d8db0" providerId="ADAL" clId="{72360BE5-9EE9-48BD-9F30-591FB040F35E}" dt="2022-03-04T14:39:12.982" v="116" actId="20577"/>
          <ac:spMkLst>
            <pc:docMk/>
            <pc:sldMk cId="481773110" sldId="267"/>
            <ac:spMk id="2" creationId="{30548D27-EF7B-4AFE-BCC0-659B39549A96}"/>
          </ac:spMkLst>
        </pc:spChg>
        <pc:spChg chg="mod">
          <ac:chgData name="Regien Mendel - ten Napel" userId="9947d365-22db-42f5-837e-85330c9d8db0" providerId="ADAL" clId="{72360BE5-9EE9-48BD-9F30-591FB040F35E}" dt="2022-03-04T14:39:53.343" v="151" actId="20577"/>
          <ac:spMkLst>
            <pc:docMk/>
            <pc:sldMk cId="481773110" sldId="267"/>
            <ac:spMk id="3" creationId="{1DA6F6D5-D09A-4F38-A7F9-7E84C8116C96}"/>
          </ac:spMkLst>
        </pc:spChg>
      </pc:sldChg>
      <pc:sldChg chg="modSp add">
        <pc:chgData name="Regien Mendel - ten Napel" userId="9947d365-22db-42f5-837e-85330c9d8db0" providerId="ADAL" clId="{72360BE5-9EE9-48BD-9F30-591FB040F35E}" dt="2022-03-04T14:38:06.076" v="113" actId="20577"/>
        <pc:sldMkLst>
          <pc:docMk/>
          <pc:sldMk cId="3450633575" sldId="268"/>
        </pc:sldMkLst>
        <pc:spChg chg="mod">
          <ac:chgData name="Regien Mendel - ten Napel" userId="9947d365-22db-42f5-837e-85330c9d8db0" providerId="ADAL" clId="{72360BE5-9EE9-48BD-9F30-591FB040F35E}" dt="2022-03-04T14:31:55.463" v="6" actId="20577"/>
          <ac:spMkLst>
            <pc:docMk/>
            <pc:sldMk cId="3450633575" sldId="268"/>
            <ac:spMk id="2" creationId="{CC8B510A-53F4-4860-9EE2-0D2A025C0310}"/>
          </ac:spMkLst>
        </pc:spChg>
        <pc:spChg chg="mod">
          <ac:chgData name="Regien Mendel - ten Napel" userId="9947d365-22db-42f5-837e-85330c9d8db0" providerId="ADAL" clId="{72360BE5-9EE9-48BD-9F30-591FB040F35E}" dt="2022-03-04T14:38:06.076" v="113" actId="20577"/>
          <ac:spMkLst>
            <pc:docMk/>
            <pc:sldMk cId="3450633575" sldId="268"/>
            <ac:spMk id="3" creationId="{6AC58FCE-D800-4F51-BCA5-66EE381AC196}"/>
          </ac:spMkLst>
        </pc:spChg>
      </pc:sldChg>
      <pc:sldChg chg="add">
        <pc:chgData name="Regien Mendel - ten Napel" userId="9947d365-22db-42f5-837e-85330c9d8db0" providerId="ADAL" clId="{72360BE5-9EE9-48BD-9F30-591FB040F35E}" dt="2022-03-04T14:33:01.966" v="107"/>
        <pc:sldMkLst>
          <pc:docMk/>
          <pc:sldMk cId="897354733" sldId="269"/>
        </pc:sldMkLst>
      </pc:sldChg>
    </pc:docChg>
  </pc:docChgLst>
  <pc:docChgLst>
    <pc:chgData name="Regien Mendel - ten Napel" userId="9947d365-22db-42f5-837e-85330c9d8db0" providerId="ADAL" clId="{38020B41-35E2-4643-A3E2-C0EE61D018BE}"/>
    <pc:docChg chg="undo custSel addSld delSld modSld sldOrd">
      <pc:chgData name="Regien Mendel - ten Napel" userId="9947d365-22db-42f5-837e-85330c9d8db0" providerId="ADAL" clId="{38020B41-35E2-4643-A3E2-C0EE61D018BE}" dt="2022-03-05T20:27:10.713" v="426" actId="20577"/>
      <pc:docMkLst>
        <pc:docMk/>
      </pc:docMkLst>
      <pc:sldChg chg="modSp modAnim">
        <pc:chgData name="Regien Mendel - ten Napel" userId="9947d365-22db-42f5-837e-85330c9d8db0" providerId="ADAL" clId="{38020B41-35E2-4643-A3E2-C0EE61D018BE}" dt="2022-03-05T20:20:35.438" v="194" actId="20577"/>
        <pc:sldMkLst>
          <pc:docMk/>
          <pc:sldMk cId="278872480" sldId="257"/>
        </pc:sldMkLst>
        <pc:spChg chg="mod">
          <ac:chgData name="Regien Mendel - ten Napel" userId="9947d365-22db-42f5-837e-85330c9d8db0" providerId="ADAL" clId="{38020B41-35E2-4643-A3E2-C0EE61D018BE}" dt="2022-03-05T20:20:35.438" v="194" actId="20577"/>
          <ac:spMkLst>
            <pc:docMk/>
            <pc:sldMk cId="278872480" sldId="257"/>
            <ac:spMk id="2" creationId="{00000000-0000-0000-0000-000000000000}"/>
          </ac:spMkLst>
        </pc:spChg>
      </pc:sldChg>
      <pc:sldChg chg="modSp">
        <pc:chgData name="Regien Mendel - ten Napel" userId="9947d365-22db-42f5-837e-85330c9d8db0" providerId="ADAL" clId="{38020B41-35E2-4643-A3E2-C0EE61D018BE}" dt="2022-03-05T20:19:27.240" v="167" actId="20577"/>
        <pc:sldMkLst>
          <pc:docMk/>
          <pc:sldMk cId="37674049" sldId="263"/>
        </pc:sldMkLst>
        <pc:spChg chg="mod">
          <ac:chgData name="Regien Mendel - ten Napel" userId="9947d365-22db-42f5-837e-85330c9d8db0" providerId="ADAL" clId="{38020B41-35E2-4643-A3E2-C0EE61D018BE}" dt="2022-03-05T20:19:27.240" v="167" actId="20577"/>
          <ac:spMkLst>
            <pc:docMk/>
            <pc:sldMk cId="37674049" sldId="263"/>
            <ac:spMk id="3" creationId="{15903BB9-331E-49C1-A0EF-7018DEAF16F0}"/>
          </ac:spMkLst>
        </pc:spChg>
      </pc:sldChg>
      <pc:sldChg chg="ord">
        <pc:chgData name="Regien Mendel - ten Napel" userId="9947d365-22db-42f5-837e-85330c9d8db0" providerId="ADAL" clId="{38020B41-35E2-4643-A3E2-C0EE61D018BE}" dt="2022-03-05T20:20:22.730" v="178"/>
        <pc:sldMkLst>
          <pc:docMk/>
          <pc:sldMk cId="2827792793" sldId="264"/>
        </pc:sldMkLst>
      </pc:sldChg>
      <pc:sldChg chg="modSp">
        <pc:chgData name="Regien Mendel - ten Napel" userId="9947d365-22db-42f5-837e-85330c9d8db0" providerId="ADAL" clId="{38020B41-35E2-4643-A3E2-C0EE61D018BE}" dt="2022-03-05T20:21:51.444" v="329" actId="20577"/>
        <pc:sldMkLst>
          <pc:docMk/>
          <pc:sldMk cId="2305219629" sldId="265"/>
        </pc:sldMkLst>
        <pc:spChg chg="mod">
          <ac:chgData name="Regien Mendel - ten Napel" userId="9947d365-22db-42f5-837e-85330c9d8db0" providerId="ADAL" clId="{38020B41-35E2-4643-A3E2-C0EE61D018BE}" dt="2022-03-05T20:21:51.444" v="329" actId="20577"/>
          <ac:spMkLst>
            <pc:docMk/>
            <pc:sldMk cId="2305219629" sldId="265"/>
            <ac:spMk id="3" creationId="{34AB94ED-627A-4580-8373-1EFD5F608609}"/>
          </ac:spMkLst>
        </pc:spChg>
      </pc:sldChg>
      <pc:sldChg chg="modSp">
        <pc:chgData name="Regien Mendel - ten Napel" userId="9947d365-22db-42f5-837e-85330c9d8db0" providerId="ADAL" clId="{38020B41-35E2-4643-A3E2-C0EE61D018BE}" dt="2022-03-05T20:22:47.730" v="408" actId="113"/>
        <pc:sldMkLst>
          <pc:docMk/>
          <pc:sldMk cId="481773110" sldId="267"/>
        </pc:sldMkLst>
        <pc:spChg chg="mod">
          <ac:chgData name="Regien Mendel - ten Napel" userId="9947d365-22db-42f5-837e-85330c9d8db0" providerId="ADAL" clId="{38020B41-35E2-4643-A3E2-C0EE61D018BE}" dt="2022-03-05T20:22:47.730" v="408" actId="113"/>
          <ac:spMkLst>
            <pc:docMk/>
            <pc:sldMk cId="481773110" sldId="267"/>
            <ac:spMk id="3" creationId="{1DA6F6D5-D09A-4F38-A7F9-7E84C8116C96}"/>
          </ac:spMkLst>
        </pc:spChg>
      </pc:sldChg>
      <pc:sldChg chg="del">
        <pc:chgData name="Regien Mendel - ten Napel" userId="9947d365-22db-42f5-837e-85330c9d8db0" providerId="ADAL" clId="{38020B41-35E2-4643-A3E2-C0EE61D018BE}" dt="2022-03-05T19:52:21.284" v="3" actId="2696"/>
        <pc:sldMkLst>
          <pc:docMk/>
          <pc:sldMk cId="897354733" sldId="269"/>
        </pc:sldMkLst>
      </pc:sldChg>
      <pc:sldChg chg="modSp add modAnim">
        <pc:chgData name="Regien Mendel - ten Napel" userId="9947d365-22db-42f5-837e-85330c9d8db0" providerId="ADAL" clId="{38020B41-35E2-4643-A3E2-C0EE61D018BE}" dt="2022-03-05T20:19:50.422" v="171" actId="27636"/>
        <pc:sldMkLst>
          <pc:docMk/>
          <pc:sldMk cId="0" sldId="274"/>
        </pc:sldMkLst>
        <pc:spChg chg="mod">
          <ac:chgData name="Regien Mendel - ten Napel" userId="9947d365-22db-42f5-837e-85330c9d8db0" providerId="ADAL" clId="{38020B41-35E2-4643-A3E2-C0EE61D018BE}" dt="2022-03-05T20:01:25.664" v="23" actId="20577"/>
          <ac:spMkLst>
            <pc:docMk/>
            <pc:sldMk cId="0" sldId="274"/>
            <ac:spMk id="13314" creationId="{E17B7E8A-1050-4AF6-8127-FB6A02525BBC}"/>
          </ac:spMkLst>
        </pc:spChg>
        <pc:spChg chg="mod">
          <ac:chgData name="Regien Mendel - ten Napel" userId="9947d365-22db-42f5-837e-85330c9d8db0" providerId="ADAL" clId="{38020B41-35E2-4643-A3E2-C0EE61D018BE}" dt="2022-03-05T20:19:50.422" v="171" actId="27636"/>
          <ac:spMkLst>
            <pc:docMk/>
            <pc:sldMk cId="0" sldId="274"/>
            <ac:spMk id="37891" creationId="{B238DFF9-0C78-4F63-B926-F2F4A9FE426D}"/>
          </ac:spMkLst>
        </pc:spChg>
      </pc:sldChg>
      <pc:sldChg chg="addSp delSp modSp add delAnim modAnim">
        <pc:chgData name="Regien Mendel - ten Napel" userId="9947d365-22db-42f5-837e-85330c9d8db0" providerId="ADAL" clId="{38020B41-35E2-4643-A3E2-C0EE61D018BE}" dt="2022-03-05T20:09:07" v="48" actId="1076"/>
        <pc:sldMkLst>
          <pc:docMk/>
          <pc:sldMk cId="0" sldId="275"/>
        </pc:sldMkLst>
        <pc:spChg chg="del">
          <ac:chgData name="Regien Mendel - ten Napel" userId="9947d365-22db-42f5-837e-85330c9d8db0" providerId="ADAL" clId="{38020B41-35E2-4643-A3E2-C0EE61D018BE}" dt="2022-03-05T20:08:58.110" v="45" actId="478"/>
          <ac:spMkLst>
            <pc:docMk/>
            <pc:sldMk cId="0" sldId="275"/>
            <ac:spMk id="2" creationId="{783C0F84-6A3D-45BF-A045-909C1FB14B6F}"/>
          </ac:spMkLst>
        </pc:spChg>
        <pc:spChg chg="mod">
          <ac:chgData name="Regien Mendel - ten Napel" userId="9947d365-22db-42f5-837e-85330c9d8db0" providerId="ADAL" clId="{38020B41-35E2-4643-A3E2-C0EE61D018BE}" dt="2022-03-05T20:03:41.434" v="30" actId="27636"/>
          <ac:spMkLst>
            <pc:docMk/>
            <pc:sldMk cId="0" sldId="275"/>
            <ac:spMk id="19460" creationId="{2983B45A-CCDB-41CE-A8F5-05289AA35684}"/>
          </ac:spMkLst>
        </pc:spChg>
        <pc:picChg chg="del">
          <ac:chgData name="Regien Mendel - ten Napel" userId="9947d365-22db-42f5-837e-85330c9d8db0" providerId="ADAL" clId="{38020B41-35E2-4643-A3E2-C0EE61D018BE}" dt="2022-03-05T20:07:14.900" v="31" actId="478"/>
          <ac:picMkLst>
            <pc:docMk/>
            <pc:sldMk cId="0" sldId="275"/>
            <ac:picMk id="3" creationId="{C3E8B8E7-B378-4422-9B41-7CED2B162BE2}"/>
          </ac:picMkLst>
        </pc:picChg>
        <pc:picChg chg="add mod">
          <ac:chgData name="Regien Mendel - ten Napel" userId="9947d365-22db-42f5-837e-85330c9d8db0" providerId="ADAL" clId="{38020B41-35E2-4643-A3E2-C0EE61D018BE}" dt="2022-03-05T20:09:03.640" v="47" actId="1076"/>
          <ac:picMkLst>
            <pc:docMk/>
            <pc:sldMk cId="0" sldId="275"/>
            <ac:picMk id="4" creationId="{A200F4C0-4FEF-40F2-802C-C2B742236872}"/>
          </ac:picMkLst>
        </pc:picChg>
        <pc:picChg chg="mod ord">
          <ac:chgData name="Regien Mendel - ten Napel" userId="9947d365-22db-42f5-837e-85330c9d8db0" providerId="ADAL" clId="{38020B41-35E2-4643-A3E2-C0EE61D018BE}" dt="2022-03-05T20:09:07" v="48" actId="1076"/>
          <ac:picMkLst>
            <pc:docMk/>
            <pc:sldMk cId="0" sldId="275"/>
            <ac:picMk id="38914" creationId="{5EFB3737-EF4E-4671-ACD7-9170DEF4441E}"/>
          </ac:picMkLst>
        </pc:picChg>
      </pc:sldChg>
      <pc:sldChg chg="modSp add">
        <pc:chgData name="Regien Mendel - ten Napel" userId="9947d365-22db-42f5-837e-85330c9d8db0" providerId="ADAL" clId="{38020B41-35E2-4643-A3E2-C0EE61D018BE}" dt="2022-03-05T20:17:38.055" v="75" actId="20577"/>
        <pc:sldMkLst>
          <pc:docMk/>
          <pc:sldMk cId="0" sldId="277"/>
        </pc:sldMkLst>
        <pc:spChg chg="mod">
          <ac:chgData name="Regien Mendel - ten Napel" userId="9947d365-22db-42f5-837e-85330c9d8db0" providerId="ADAL" clId="{38020B41-35E2-4643-A3E2-C0EE61D018BE}" dt="2022-03-05T20:17:38.055" v="75" actId="20577"/>
          <ac:spMkLst>
            <pc:docMk/>
            <pc:sldMk cId="0" sldId="277"/>
            <ac:spMk id="18435" creationId="{F080E66A-F7F7-4C51-B4AB-C687C0D020CE}"/>
          </ac:spMkLst>
        </pc:spChg>
      </pc:sldChg>
      <pc:sldChg chg="modSp add modAnim">
        <pc:chgData name="Regien Mendel - ten Napel" userId="9947d365-22db-42f5-837e-85330c9d8db0" providerId="ADAL" clId="{38020B41-35E2-4643-A3E2-C0EE61D018BE}" dt="2022-03-05T20:19:56.669" v="177" actId="27636"/>
        <pc:sldMkLst>
          <pc:docMk/>
          <pc:sldMk cId="0" sldId="285"/>
        </pc:sldMkLst>
        <pc:spChg chg="mod">
          <ac:chgData name="Regien Mendel - ten Napel" userId="9947d365-22db-42f5-837e-85330c9d8db0" providerId="ADAL" clId="{38020B41-35E2-4643-A3E2-C0EE61D018BE}" dt="2022-03-05T20:19:56.669" v="177" actId="27636"/>
          <ac:spMkLst>
            <pc:docMk/>
            <pc:sldMk cId="0" sldId="285"/>
            <ac:spMk id="3" creationId="{3BB44642-8E03-45AA-9EF9-16FB3D4A5499}"/>
          </ac:spMkLst>
        </pc:spChg>
        <pc:spChg chg="mod">
          <ac:chgData name="Regien Mendel - ten Napel" userId="9947d365-22db-42f5-837e-85330c9d8db0" providerId="ADAL" clId="{38020B41-35E2-4643-A3E2-C0EE61D018BE}" dt="2022-03-05T20:02:20.258" v="27" actId="20577"/>
          <ac:spMkLst>
            <pc:docMk/>
            <pc:sldMk cId="0" sldId="285"/>
            <ac:spMk id="16386" creationId="{07D79B42-E78A-40FD-BC7A-33B818D63C80}"/>
          </ac:spMkLst>
        </pc:spChg>
      </pc:sldChg>
      <pc:sldChg chg="modSp add modAnim">
        <pc:chgData name="Regien Mendel - ten Napel" userId="9947d365-22db-42f5-837e-85330c9d8db0" providerId="ADAL" clId="{38020B41-35E2-4643-A3E2-C0EE61D018BE}" dt="2022-03-05T20:18:45.458" v="81" actId="27636"/>
        <pc:sldMkLst>
          <pc:docMk/>
          <pc:sldMk cId="0" sldId="286"/>
        </pc:sldMkLst>
        <pc:spChg chg="mod">
          <ac:chgData name="Regien Mendel - ten Napel" userId="9947d365-22db-42f5-837e-85330c9d8db0" providerId="ADAL" clId="{38020B41-35E2-4643-A3E2-C0EE61D018BE}" dt="2022-03-05T20:18:45.458" v="81" actId="27636"/>
          <ac:spMkLst>
            <pc:docMk/>
            <pc:sldMk cId="0" sldId="286"/>
            <ac:spMk id="41987" creationId="{EA13D125-6DAD-491B-B7FF-7EB26FB4A901}"/>
          </ac:spMkLst>
        </pc:spChg>
      </pc:sldChg>
      <pc:sldChg chg="modSp add modAnim">
        <pc:chgData name="Regien Mendel - ten Napel" userId="9947d365-22db-42f5-837e-85330c9d8db0" providerId="ADAL" clId="{38020B41-35E2-4643-A3E2-C0EE61D018BE}" dt="2022-03-05T20:27:10.713" v="426" actId="20577"/>
        <pc:sldMkLst>
          <pc:docMk/>
          <pc:sldMk cId="0" sldId="287"/>
        </pc:sldMkLst>
        <pc:spChg chg="mod">
          <ac:chgData name="Regien Mendel - ten Napel" userId="9947d365-22db-42f5-837e-85330c9d8db0" providerId="ADAL" clId="{38020B41-35E2-4643-A3E2-C0EE61D018BE}" dt="2022-03-05T20:27:10.713" v="426" actId="20577"/>
          <ac:spMkLst>
            <pc:docMk/>
            <pc:sldMk cId="0" sldId="287"/>
            <ac:spMk id="43011" creationId="{B7D36A5B-65A0-409B-87C4-8EB707704E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5A5BD-0179-4C37-A7CD-620A664703C5}" type="datetimeFigureOut">
              <a:rPr lang="nl-NL" smtClean="0"/>
              <a:t>5-3-2022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22ED8-D4DD-49DD-9673-02C0CB2FF5FC}" type="slidenum">
              <a:rPr lang="nl-NL" smtClean="0"/>
              <a:t>‹nr.›</a:t>
            </a:fld>
            <a:endParaRPr lang="nl-NL"/>
          </a:p>
        </p:txBody>
      </p:sp>
    </p:spTree>
    <p:extLst>
      <p:ext uri="{BB962C8B-B14F-4D97-AF65-F5344CB8AC3E}">
        <p14:creationId xmlns:p14="http://schemas.microsoft.com/office/powerpoint/2010/main" val="261061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36201D7C-CC19-48CB-A7BF-8758D5FF59D1}"/>
              </a:ext>
            </a:extLst>
          </p:cNvPr>
          <p:cNvSpPr>
            <a:spLocks noGrp="1" noRot="1" noChangeAspect="1" noChangeArrowheads="1" noTextEdit="1"/>
          </p:cNvSpPr>
          <p:nvPr>
            <p:ph type="sldImg"/>
          </p:nvPr>
        </p:nvSpPr>
        <p:spPr>
          <a:ln/>
        </p:spPr>
      </p:sp>
      <p:sp>
        <p:nvSpPr>
          <p:cNvPr id="14339" name="Tijdelijke aanduiding voor notities 2">
            <a:extLst>
              <a:ext uri="{FF2B5EF4-FFF2-40B4-BE49-F238E27FC236}">
                <a16:creationId xmlns:a16="http://schemas.microsoft.com/office/drawing/2014/main" id="{0A42B97C-F190-4E6C-B87C-5C93D892E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Times New Roman" panose="02020603050405020304" pitchFamily="18" charset="0"/>
              </a:rPr>
              <a:t>Filmpje; Ik vertrek Bonaire. Wat hebben deze twee mensen niet onderzocht?</a:t>
            </a:r>
          </a:p>
        </p:txBody>
      </p:sp>
      <p:sp>
        <p:nvSpPr>
          <p:cNvPr id="14340" name="Tijdelijke aanduiding voor dianummer 3">
            <a:extLst>
              <a:ext uri="{FF2B5EF4-FFF2-40B4-BE49-F238E27FC236}">
                <a16:creationId xmlns:a16="http://schemas.microsoft.com/office/drawing/2014/main" id="{A1D5D37D-CD66-4C3C-835F-1623354FE5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0CDEED-9F6F-4682-9720-B31CBACABE40}" type="slidenum">
              <a:rPr lang="nl-NL" altLang="nl-NL" sz="1200" smtClean="0"/>
              <a:pPr/>
              <a:t>2</a:t>
            </a:fld>
            <a:endParaRPr lang="nl-NL" alt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4B99A0B2-23D1-4036-9608-58E2622F85D8}"/>
              </a:ext>
            </a:extLst>
          </p:cNvPr>
          <p:cNvSpPr>
            <a:spLocks noGrp="1" noRot="1" noChangeAspect="1" noChangeArrowheads="1" noTextEdit="1"/>
          </p:cNvSpPr>
          <p:nvPr>
            <p:ph type="sldImg"/>
          </p:nvPr>
        </p:nvSpPr>
        <p:spPr>
          <a:ln/>
        </p:spPr>
      </p:sp>
      <p:sp>
        <p:nvSpPr>
          <p:cNvPr id="20483" name="Tijdelijke aanduiding voor notities 2">
            <a:extLst>
              <a:ext uri="{FF2B5EF4-FFF2-40B4-BE49-F238E27FC236}">
                <a16:creationId xmlns:a16="http://schemas.microsoft.com/office/drawing/2014/main" id="{6B3F4168-F236-4E40-B21E-F04BF6AD6C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Times New Roman" panose="02020603050405020304" pitchFamily="18" charset="0"/>
            </a:endParaRPr>
          </a:p>
        </p:txBody>
      </p:sp>
      <p:sp>
        <p:nvSpPr>
          <p:cNvPr id="20484" name="Tijdelijke aanduiding voor dianummer 3">
            <a:extLst>
              <a:ext uri="{FF2B5EF4-FFF2-40B4-BE49-F238E27FC236}">
                <a16:creationId xmlns:a16="http://schemas.microsoft.com/office/drawing/2014/main" id="{BC365971-BBDD-470F-8240-BE445E90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4218FE-80EF-4B8E-BDD4-70117A072E4D}" type="slidenum">
              <a:rPr lang="nl-NL" altLang="nl-NL" sz="1200" smtClean="0"/>
              <a:pPr/>
              <a:t>4</a:t>
            </a:fld>
            <a:endParaRPr lang="nl-NL" altLang="nl-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1026FFBB-8A9B-4E7A-ACEF-1E47A65048C3}" type="datetimeFigureOut">
              <a:rPr lang="nl-NL" smtClean="0"/>
              <a:t>5-3-2022</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34E7B5A-D705-4232-8540-0464257B92B5}"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026FFBB-8A9B-4E7A-ACEF-1E47A65048C3}" type="datetimeFigureOut">
              <a:rPr lang="nl-NL" smtClean="0"/>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4E7B5A-D705-4232-8540-0464257B92B5}"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026FFBB-8A9B-4E7A-ACEF-1E47A65048C3}" type="datetimeFigureOut">
              <a:rPr lang="nl-NL" smtClean="0"/>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4E7B5A-D705-4232-8540-0464257B92B5}"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026FFBB-8A9B-4E7A-ACEF-1E47A65048C3}" type="datetimeFigureOut">
              <a:rPr lang="nl-NL" smtClean="0"/>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34E7B5A-D705-4232-8540-0464257B92B5}"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1026FFBB-8A9B-4E7A-ACEF-1E47A65048C3}" type="datetimeFigureOut">
              <a:rPr lang="nl-NL" smtClean="0"/>
              <a:t>5-3-2022</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34E7B5A-D705-4232-8540-0464257B92B5}"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026FFBB-8A9B-4E7A-ACEF-1E47A65048C3}" type="datetimeFigureOut">
              <a:rPr lang="nl-NL" smtClean="0"/>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p>
            <a:fld id="{034E7B5A-D705-4232-8540-0464257B92B5}"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1026FFBB-8A9B-4E7A-ACEF-1E47A65048C3}" type="datetimeFigureOut">
              <a:rPr lang="nl-NL" smtClean="0"/>
              <a:t>5-3-2022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p>
            <a:fld id="{034E7B5A-D705-4232-8540-0464257B92B5}"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1026FFBB-8A9B-4E7A-ACEF-1E47A65048C3}" type="datetimeFigureOut">
              <a:rPr lang="nl-NL" smtClean="0"/>
              <a:t>5-3-2022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34E7B5A-D705-4232-8540-0464257B92B5}"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026FFBB-8A9B-4E7A-ACEF-1E47A65048C3}" type="datetimeFigureOut">
              <a:rPr lang="nl-NL" smtClean="0"/>
              <a:t>5-3-2022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34E7B5A-D705-4232-8540-0464257B92B5}"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1026FFBB-8A9B-4E7A-ACEF-1E47A65048C3}" type="datetimeFigureOut">
              <a:rPr lang="nl-NL" smtClean="0"/>
              <a:t>5-3-2022</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34E7B5A-D705-4232-8540-0464257B92B5}"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1026FFBB-8A9B-4E7A-ACEF-1E47A65048C3}" type="datetimeFigureOut">
              <a:rPr lang="nl-NL" smtClean="0"/>
              <a:t>5-3-2022</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34E7B5A-D705-4232-8540-0464257B92B5}"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026FFBB-8A9B-4E7A-ACEF-1E47A65048C3}" type="datetimeFigureOut">
              <a:rPr lang="nl-NL" smtClean="0"/>
              <a:t>5-3-2022</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34E7B5A-D705-4232-8540-0464257B92B5}"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RjWM1ot_k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Bedenkt toepassingen voor producten</a:t>
            </a:r>
          </a:p>
        </p:txBody>
      </p:sp>
      <p:sp>
        <p:nvSpPr>
          <p:cNvPr id="3" name="Ondertitel 2"/>
          <p:cNvSpPr>
            <a:spLocks noGrp="1"/>
          </p:cNvSpPr>
          <p:nvPr>
            <p:ph type="subTitle" idx="1"/>
          </p:nvPr>
        </p:nvSpPr>
        <p:spPr/>
        <p:txBody>
          <a:bodyPr/>
          <a:lstStyle/>
          <a:p>
            <a:endParaRPr lang="nl-NL" dirty="0"/>
          </a:p>
        </p:txBody>
      </p:sp>
      <p:pic>
        <p:nvPicPr>
          <p:cNvPr id="4" name="Afbeelding 3">
            <a:extLst>
              <a:ext uri="{FF2B5EF4-FFF2-40B4-BE49-F238E27FC236}">
                <a16:creationId xmlns:a16="http://schemas.microsoft.com/office/drawing/2014/main" id="{61176345-208C-4A42-BEBF-05DF9346FA2F}"/>
              </a:ext>
            </a:extLst>
          </p:cNvPr>
          <p:cNvPicPr>
            <a:picLocks noChangeAspect="1"/>
          </p:cNvPicPr>
          <p:nvPr/>
        </p:nvPicPr>
        <p:blipFill>
          <a:blip r:embed="rId2"/>
          <a:stretch>
            <a:fillRect/>
          </a:stretch>
        </p:blipFill>
        <p:spPr>
          <a:xfrm>
            <a:off x="611560" y="2964295"/>
            <a:ext cx="5821660" cy="3480340"/>
          </a:xfrm>
          <a:prstGeom prst="rect">
            <a:avLst/>
          </a:prstGeom>
        </p:spPr>
      </p:pic>
    </p:spTree>
    <p:extLst>
      <p:ext uri="{BB962C8B-B14F-4D97-AF65-F5344CB8AC3E}">
        <p14:creationId xmlns:p14="http://schemas.microsoft.com/office/powerpoint/2010/main" val="122816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Herhaling </a:t>
            </a:r>
            <a:r>
              <a:rPr lang="nl-NL" dirty="0">
                <a:sym typeface="Wingdings" panose="05000000000000000000" pitchFamily="2" charset="2"/>
              </a:rPr>
              <a:t> </a:t>
            </a:r>
            <a:r>
              <a:rPr lang="nl-NL" dirty="0"/>
              <a:t>Hoe vermeerderen we planten?</a:t>
            </a:r>
          </a:p>
        </p:txBody>
      </p:sp>
      <p:sp>
        <p:nvSpPr>
          <p:cNvPr id="3" name="Tijdelijke aanduiding voor inhoud 2"/>
          <p:cNvSpPr>
            <a:spLocks noGrp="1"/>
          </p:cNvSpPr>
          <p:nvPr>
            <p:ph idx="1"/>
          </p:nvPr>
        </p:nvSpPr>
        <p:spPr/>
        <p:txBody>
          <a:bodyPr/>
          <a:lstStyle/>
          <a:p>
            <a:r>
              <a:rPr lang="nl-NL" dirty="0"/>
              <a:t>Generatief </a:t>
            </a:r>
            <a:r>
              <a:rPr lang="nl-NL" dirty="0">
                <a:sym typeface="Wingdings" pitchFamily="2" charset="2"/>
              </a:rPr>
              <a:t> doormiddel van zaad (geslachtelijk)</a:t>
            </a:r>
          </a:p>
          <a:p>
            <a:endParaRPr lang="nl-NL" dirty="0">
              <a:sym typeface="Wingdings" pitchFamily="2" charset="2"/>
            </a:endParaRPr>
          </a:p>
          <a:p>
            <a:endParaRPr lang="nl-NL" dirty="0">
              <a:sym typeface="Wingdings" pitchFamily="2" charset="2"/>
            </a:endParaRPr>
          </a:p>
          <a:p>
            <a:r>
              <a:rPr lang="nl-NL" dirty="0">
                <a:sym typeface="Wingdings" pitchFamily="2" charset="2"/>
              </a:rPr>
              <a:t>Vegetatief  doormiddel van delen van de plant (ongeslachtelijk)</a:t>
            </a:r>
          </a:p>
          <a:p>
            <a:endParaRPr lang="nl-NL" dirty="0">
              <a:sym typeface="Wingdings" pitchFamily="2" charset="2"/>
            </a:endParaRPr>
          </a:p>
          <a:p>
            <a:endParaRPr lang="nl-NL" dirty="0"/>
          </a:p>
        </p:txBody>
      </p:sp>
    </p:spTree>
    <p:extLst>
      <p:ext uri="{BB962C8B-B14F-4D97-AF65-F5344CB8AC3E}">
        <p14:creationId xmlns:p14="http://schemas.microsoft.com/office/powerpoint/2010/main" val="2788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Generatief vermeerderen</a:t>
            </a:r>
          </a:p>
        </p:txBody>
      </p:sp>
      <p:sp>
        <p:nvSpPr>
          <p:cNvPr id="3" name="Tijdelijke aanduiding voor inhoud 2"/>
          <p:cNvSpPr>
            <a:spLocks noGrp="1"/>
          </p:cNvSpPr>
          <p:nvPr>
            <p:ph idx="1"/>
          </p:nvPr>
        </p:nvSpPr>
        <p:spPr>
          <a:xfrm>
            <a:off x="467544" y="1484784"/>
            <a:ext cx="8229600" cy="4526280"/>
          </a:xfrm>
        </p:spPr>
        <p:txBody>
          <a:bodyPr>
            <a:noAutofit/>
          </a:bodyPr>
          <a:lstStyle/>
          <a:p>
            <a:r>
              <a:rPr lang="nl-NL" sz="1800" dirty="0"/>
              <a:t>Vermeerdering door middel van zaad heet generatieve vermeerdering. Gezaaide planten, zaailingen, bezitten eigenschappen van zowel de moederplant als de vaderplant. Zaailingen vertonen dan ook onderlinge verschillen, omdat ze niet allemaal precies dezelfde erfelijke eigenschappen hebben. </a:t>
            </a:r>
          </a:p>
          <a:p>
            <a:endParaRPr lang="nl-NL" sz="1800" dirty="0"/>
          </a:p>
          <a:p>
            <a:endParaRPr lang="nl-NL" sz="1800" dirty="0"/>
          </a:p>
          <a:p>
            <a:r>
              <a:rPr lang="nl-NL" sz="1800" dirty="0"/>
              <a:t>Gezaaide planten worden gebruikt in plantsoenen en in landschappelijke gebieden, omdat onderlinge verschillen hier juist gewenst zijn vanwege het natuurlijke karakter. Zaaien gebeurt voornamelijk bij bos- en haagplantsoen, vaste planten, coniferen en rozen. </a:t>
            </a:r>
            <a:endParaRPr lang="nl-NL" sz="2000" dirty="0"/>
          </a:p>
        </p:txBody>
      </p:sp>
    </p:spTree>
    <p:extLst>
      <p:ext uri="{BB962C8B-B14F-4D97-AF65-F5344CB8AC3E}">
        <p14:creationId xmlns:p14="http://schemas.microsoft.com/office/powerpoint/2010/main" val="411477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510A-53F4-4860-9EE2-0D2A025C0310}"/>
              </a:ext>
            </a:extLst>
          </p:cNvPr>
          <p:cNvSpPr>
            <a:spLocks noGrp="1"/>
          </p:cNvSpPr>
          <p:nvPr>
            <p:ph type="title"/>
          </p:nvPr>
        </p:nvSpPr>
        <p:spPr/>
        <p:txBody>
          <a:bodyPr/>
          <a:lstStyle/>
          <a:p>
            <a:r>
              <a:rPr lang="nl-NL" dirty="0"/>
              <a:t>Zaaien</a:t>
            </a:r>
          </a:p>
        </p:txBody>
      </p:sp>
      <p:sp>
        <p:nvSpPr>
          <p:cNvPr id="3" name="Tijdelijke aanduiding voor inhoud 2">
            <a:extLst>
              <a:ext uri="{FF2B5EF4-FFF2-40B4-BE49-F238E27FC236}">
                <a16:creationId xmlns:a16="http://schemas.microsoft.com/office/drawing/2014/main" id="{6AC58FCE-D800-4F51-BCA5-66EE381AC196}"/>
              </a:ext>
            </a:extLst>
          </p:cNvPr>
          <p:cNvSpPr>
            <a:spLocks noGrp="1"/>
          </p:cNvSpPr>
          <p:nvPr>
            <p:ph idx="1"/>
          </p:nvPr>
        </p:nvSpPr>
        <p:spPr/>
        <p:txBody>
          <a:bodyPr/>
          <a:lstStyle/>
          <a:p>
            <a:r>
              <a:rPr lang="nl-NL" dirty="0" err="1"/>
              <a:t>Breedwerpig</a:t>
            </a:r>
            <a:endParaRPr lang="nl-NL" dirty="0"/>
          </a:p>
          <a:p>
            <a:endParaRPr lang="nl-NL" dirty="0"/>
          </a:p>
          <a:p>
            <a:r>
              <a:rPr lang="nl-NL" dirty="0"/>
              <a:t>Op rijen</a:t>
            </a:r>
          </a:p>
          <a:p>
            <a:pPr marL="0" indent="0">
              <a:buNone/>
            </a:pPr>
            <a:endParaRPr lang="nl-NL" dirty="0"/>
          </a:p>
          <a:p>
            <a:pPr marL="0" indent="0">
              <a:buNone/>
            </a:pPr>
            <a:endParaRPr lang="nl-NL" dirty="0"/>
          </a:p>
          <a:p>
            <a:pPr marL="0" indent="0">
              <a:buNone/>
            </a:pPr>
            <a:r>
              <a:rPr lang="nl-NL" dirty="0"/>
              <a:t>Volle grond  of zaaibak ? Voordelen?</a:t>
            </a:r>
          </a:p>
          <a:p>
            <a:pPr marL="0" indent="0">
              <a:buNone/>
            </a:pPr>
            <a:endParaRPr lang="nl-NL" dirty="0"/>
          </a:p>
        </p:txBody>
      </p:sp>
    </p:spTree>
    <p:extLst>
      <p:ext uri="{BB962C8B-B14F-4D97-AF65-F5344CB8AC3E}">
        <p14:creationId xmlns:p14="http://schemas.microsoft.com/office/powerpoint/2010/main" val="345063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a:lnSpc>
                <a:spcPct val="150000"/>
              </a:lnSpc>
            </a:pPr>
            <a:r>
              <a:rPr lang="nl-NL" sz="1800" dirty="0"/>
              <a:t>Bij vegetatieve vermeerdering blijven de eigenschappen van de moederplant behouden. Rassen en cultuurvariëteiten komen niet soortecht terug uit zaad. Dit wil zeggen dat specifieke eigenschappen van een cultuurvariëteit bij zaaien verloren gaan en niet meer terug te vinden zijn in de nakomelingen. </a:t>
            </a:r>
          </a:p>
        </p:txBody>
      </p:sp>
    </p:spTree>
    <p:extLst>
      <p:ext uri="{BB962C8B-B14F-4D97-AF65-F5344CB8AC3E}">
        <p14:creationId xmlns:p14="http://schemas.microsoft.com/office/powerpoint/2010/main" val="408350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CED83-AE10-4BFA-AA2B-4AB6B74A3172}"/>
              </a:ext>
            </a:extLst>
          </p:cNvPr>
          <p:cNvSpPr>
            <a:spLocks noGrp="1"/>
          </p:cNvSpPr>
          <p:nvPr>
            <p:ph type="title"/>
          </p:nvPr>
        </p:nvSpPr>
        <p:spPr/>
        <p:txBody>
          <a:bodyPr/>
          <a:lstStyle/>
          <a:p>
            <a:r>
              <a:rPr lang="nl-NL" dirty="0"/>
              <a:t>Vervolg opdracht</a:t>
            </a:r>
          </a:p>
        </p:txBody>
      </p:sp>
      <p:sp>
        <p:nvSpPr>
          <p:cNvPr id="3" name="Tijdelijke aanduiding voor inhoud 2">
            <a:extLst>
              <a:ext uri="{FF2B5EF4-FFF2-40B4-BE49-F238E27FC236}">
                <a16:creationId xmlns:a16="http://schemas.microsoft.com/office/drawing/2014/main" id="{34AB94ED-627A-4580-8373-1EFD5F608609}"/>
              </a:ext>
            </a:extLst>
          </p:cNvPr>
          <p:cNvSpPr>
            <a:spLocks noGrp="1"/>
          </p:cNvSpPr>
          <p:nvPr>
            <p:ph idx="1"/>
          </p:nvPr>
        </p:nvSpPr>
        <p:spPr/>
        <p:txBody>
          <a:bodyPr>
            <a:normAutofit/>
          </a:bodyPr>
          <a:lstStyle/>
          <a:p>
            <a:pPr marL="0" indent="0">
              <a:buNone/>
            </a:pPr>
            <a:r>
              <a:rPr lang="nl-NL" dirty="0"/>
              <a:t>Doel </a:t>
            </a:r>
            <a:r>
              <a:rPr lang="nl-NL" dirty="0">
                <a:sym typeface="Wingdings" panose="05000000000000000000" pitchFamily="2" charset="2"/>
              </a:rPr>
              <a:t> </a:t>
            </a:r>
            <a:r>
              <a:rPr lang="nl-NL" dirty="0"/>
              <a:t>Bedenkt toepassingen voor producten en voert dit uit.</a:t>
            </a:r>
          </a:p>
          <a:p>
            <a:pPr marL="0" indent="0">
              <a:buNone/>
            </a:pPr>
            <a:r>
              <a:rPr lang="nl-NL" dirty="0"/>
              <a:t>Zoek de nodige informatie op over het product (wat is het belang voor de klant?).</a:t>
            </a:r>
          </a:p>
          <a:p>
            <a:endParaRPr lang="nl-NL" dirty="0"/>
          </a:p>
          <a:p>
            <a:r>
              <a:rPr lang="nl-NL" altLang="nl-NL" dirty="0"/>
              <a:t>Vul 4 P’s (Product, Plaats, Promotie, Prijs) over dit product!</a:t>
            </a:r>
          </a:p>
          <a:p>
            <a:endParaRPr lang="nl-NL" altLang="nl-NL" dirty="0"/>
          </a:p>
          <a:p>
            <a:r>
              <a:rPr lang="nl-NL" dirty="0"/>
              <a:t>Maak een label voor aan je product.</a:t>
            </a:r>
          </a:p>
          <a:p>
            <a:endParaRPr lang="nl-NL" dirty="0"/>
          </a:p>
          <a:p>
            <a:endParaRPr lang="nl-NL" dirty="0"/>
          </a:p>
        </p:txBody>
      </p:sp>
    </p:spTree>
    <p:extLst>
      <p:ext uri="{BB962C8B-B14F-4D97-AF65-F5344CB8AC3E}">
        <p14:creationId xmlns:p14="http://schemas.microsoft.com/office/powerpoint/2010/main" val="230521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CF2DD2-663B-4A64-BA84-90BAF416483C}"/>
              </a:ext>
            </a:extLst>
          </p:cNvPr>
          <p:cNvPicPr>
            <a:picLocks noChangeAspect="1"/>
          </p:cNvPicPr>
          <p:nvPr/>
        </p:nvPicPr>
        <p:blipFill>
          <a:blip r:embed="rId2"/>
          <a:stretch>
            <a:fillRect/>
          </a:stretch>
        </p:blipFill>
        <p:spPr>
          <a:xfrm>
            <a:off x="0" y="0"/>
            <a:ext cx="5019930" cy="3789040"/>
          </a:xfrm>
          <a:prstGeom prst="rect">
            <a:avLst/>
          </a:prstGeom>
        </p:spPr>
      </p:pic>
      <p:pic>
        <p:nvPicPr>
          <p:cNvPr id="3" name="Afbeelding 2">
            <a:extLst>
              <a:ext uri="{FF2B5EF4-FFF2-40B4-BE49-F238E27FC236}">
                <a16:creationId xmlns:a16="http://schemas.microsoft.com/office/drawing/2014/main" id="{0FA6FBDB-3E63-4E29-82B9-97C505C81AAF}"/>
              </a:ext>
            </a:extLst>
          </p:cNvPr>
          <p:cNvPicPr>
            <a:picLocks noChangeAspect="1"/>
          </p:cNvPicPr>
          <p:nvPr/>
        </p:nvPicPr>
        <p:blipFill>
          <a:blip r:embed="rId3"/>
          <a:stretch>
            <a:fillRect/>
          </a:stretch>
        </p:blipFill>
        <p:spPr>
          <a:xfrm>
            <a:off x="4860032" y="1365693"/>
            <a:ext cx="4098809" cy="5459479"/>
          </a:xfrm>
          <a:prstGeom prst="rect">
            <a:avLst/>
          </a:prstGeom>
        </p:spPr>
      </p:pic>
    </p:spTree>
    <p:extLst>
      <p:ext uri="{BB962C8B-B14F-4D97-AF65-F5344CB8AC3E}">
        <p14:creationId xmlns:p14="http://schemas.microsoft.com/office/powerpoint/2010/main" val="219546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48D27-EF7B-4AFE-BCC0-659B39549A96}"/>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1DA6F6D5-D09A-4F38-A7F9-7E84C8116C96}"/>
              </a:ext>
            </a:extLst>
          </p:cNvPr>
          <p:cNvSpPr>
            <a:spLocks noGrp="1"/>
          </p:cNvSpPr>
          <p:nvPr>
            <p:ph idx="1"/>
          </p:nvPr>
        </p:nvSpPr>
        <p:spPr/>
        <p:txBody>
          <a:bodyPr/>
          <a:lstStyle/>
          <a:p>
            <a:endParaRPr lang="nl-NL" sz="2000" dirty="0">
              <a:latin typeface="Tahoma" panose="020B0604030504040204" pitchFamily="34" charset="0"/>
              <a:ea typeface="Tahoma" panose="020B0604030504040204" pitchFamily="34" charset="0"/>
              <a:cs typeface="Tahoma" panose="020B0604030504040204" pitchFamily="34" charset="0"/>
            </a:endParaRPr>
          </a:p>
          <a:p>
            <a:endParaRPr lang="nl-NL" sz="2000" dirty="0">
              <a:latin typeface="Tahoma" panose="020B0604030504040204" pitchFamily="34" charset="0"/>
              <a:ea typeface="Tahoma" panose="020B0604030504040204" pitchFamily="34" charset="0"/>
              <a:cs typeface="Tahoma" panose="020B0604030504040204" pitchFamily="34" charset="0"/>
            </a:endParaRPr>
          </a:p>
          <a:p>
            <a:endParaRPr lang="nl-NL" sz="2000" dirty="0">
              <a:latin typeface="Tahoma" panose="020B0604030504040204" pitchFamily="34" charset="0"/>
              <a:ea typeface="Tahoma" panose="020B0604030504040204" pitchFamily="34" charset="0"/>
              <a:cs typeface="Tahoma" panose="020B0604030504040204" pitchFamily="34" charset="0"/>
            </a:endParaRPr>
          </a:p>
          <a:p>
            <a:r>
              <a:rPr lang="nl-NL" sz="2000" b="1" u="sng" dirty="0">
                <a:latin typeface="Tahoma" panose="020B0604030504040204" pitchFamily="34" charset="0"/>
                <a:ea typeface="Tahoma" panose="020B0604030504040204" pitchFamily="34" charset="0"/>
                <a:cs typeface="Tahoma" panose="020B0604030504040204" pitchFamily="34" charset="0"/>
              </a:rPr>
              <a:t>Plantenkennis</a:t>
            </a:r>
          </a:p>
          <a:p>
            <a:endParaRPr lang="nl-NL" sz="2000" dirty="0">
              <a:latin typeface="Tahoma" panose="020B0604030504040204" pitchFamily="34" charset="0"/>
              <a:ea typeface="Tahoma" panose="020B0604030504040204" pitchFamily="34" charset="0"/>
              <a:cs typeface="Tahoma" panose="020B0604030504040204" pitchFamily="34" charset="0"/>
            </a:endParaRPr>
          </a:p>
          <a:p>
            <a:r>
              <a:rPr lang="nl-NL" sz="2000" dirty="0">
                <a:latin typeface="Tahoma" panose="020B0604030504040204" pitchFamily="34" charset="0"/>
                <a:ea typeface="Tahoma" panose="020B0604030504040204" pitchFamily="34" charset="0"/>
                <a:cs typeface="Tahoma" panose="020B0604030504040204" pitchFamily="34" charset="0"/>
              </a:rPr>
              <a:t>Bekijk het filmpje en beantwoord de vragen.</a:t>
            </a:r>
          </a:p>
          <a:p>
            <a:endParaRPr lang="nl-NL" sz="2000" dirty="0">
              <a:latin typeface="Tahoma" panose="020B0604030504040204" pitchFamily="34" charset="0"/>
              <a:ea typeface="Tahoma" panose="020B0604030504040204" pitchFamily="34" charset="0"/>
              <a:cs typeface="Tahoma" panose="020B0604030504040204" pitchFamily="34" charset="0"/>
            </a:endParaRPr>
          </a:p>
          <a:p>
            <a:endParaRPr lang="nl-NL" sz="2000" dirty="0">
              <a:latin typeface="Tahoma" panose="020B0604030504040204" pitchFamily="34" charset="0"/>
              <a:ea typeface="Tahoma" panose="020B0604030504040204" pitchFamily="34" charset="0"/>
              <a:cs typeface="Tahoma" panose="020B0604030504040204" pitchFamily="34" charset="0"/>
            </a:endParaRPr>
          </a:p>
          <a:p>
            <a:endParaRPr lang="nl-NL" sz="2000" dirty="0">
              <a:latin typeface="Tahoma" panose="020B0604030504040204" pitchFamily="34" charset="0"/>
              <a:ea typeface="Tahoma" panose="020B0604030504040204" pitchFamily="34" charset="0"/>
              <a:cs typeface="Tahoma" panose="020B0604030504040204" pitchFamily="34" charset="0"/>
            </a:endParaRPr>
          </a:p>
          <a:p>
            <a:endParaRPr lang="nl-NL" dirty="0"/>
          </a:p>
          <a:p>
            <a:pPr marL="0" indent="0">
              <a:buNone/>
            </a:pPr>
            <a:endParaRPr lang="nl-NL" dirty="0"/>
          </a:p>
        </p:txBody>
      </p:sp>
    </p:spTree>
    <p:extLst>
      <p:ext uri="{BB962C8B-B14F-4D97-AF65-F5344CB8AC3E}">
        <p14:creationId xmlns:p14="http://schemas.microsoft.com/office/powerpoint/2010/main" val="48177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17B7E8A-1050-4AF6-8127-FB6A02525BBC}"/>
              </a:ext>
            </a:extLst>
          </p:cNvPr>
          <p:cNvSpPr>
            <a:spLocks noGrp="1" noChangeArrowheads="1"/>
          </p:cNvSpPr>
          <p:nvPr>
            <p:ph type="title"/>
          </p:nvPr>
        </p:nvSpPr>
        <p:spPr/>
        <p:txBody>
          <a:bodyPr/>
          <a:lstStyle/>
          <a:p>
            <a:r>
              <a:rPr lang="en-US" altLang="nl-NL" dirty="0"/>
              <a:t>Marketing</a:t>
            </a:r>
            <a:endParaRPr lang="nl-NL" altLang="nl-NL" dirty="0"/>
          </a:p>
        </p:txBody>
      </p:sp>
      <p:sp>
        <p:nvSpPr>
          <p:cNvPr id="37891" name="Rectangle 3">
            <a:extLst>
              <a:ext uri="{FF2B5EF4-FFF2-40B4-BE49-F238E27FC236}">
                <a16:creationId xmlns:a16="http://schemas.microsoft.com/office/drawing/2014/main" id="{B238DFF9-0C78-4F63-B926-F2F4A9FE426D}"/>
              </a:ext>
            </a:extLst>
          </p:cNvPr>
          <p:cNvSpPr>
            <a:spLocks noGrp="1" noChangeArrowheads="1"/>
          </p:cNvSpPr>
          <p:nvPr>
            <p:ph type="body" idx="1"/>
          </p:nvPr>
        </p:nvSpPr>
        <p:spPr>
          <a:xfrm>
            <a:off x="1066800" y="1752600"/>
            <a:ext cx="7620000" cy="5492750"/>
          </a:xfrm>
        </p:spPr>
        <p:txBody>
          <a:bodyPr>
            <a:normAutofit lnSpcReduction="10000"/>
          </a:bodyPr>
          <a:lstStyle/>
          <a:p>
            <a:r>
              <a:rPr lang="en-US" altLang="nl-NL" dirty="0" err="1"/>
              <a:t>Aan</a:t>
            </a:r>
            <a:r>
              <a:rPr lang="en-US" altLang="nl-NL" dirty="0"/>
              <a:t> </a:t>
            </a:r>
            <a:r>
              <a:rPr lang="en-US" altLang="nl-NL" dirty="0" err="1"/>
              <a:t>alles</a:t>
            </a:r>
            <a:r>
              <a:rPr lang="en-US" altLang="nl-NL" dirty="0"/>
              <a:t> wat </a:t>
            </a:r>
            <a:r>
              <a:rPr lang="en-US" altLang="nl-NL" dirty="0" err="1"/>
              <a:t>mensen</a:t>
            </a:r>
            <a:r>
              <a:rPr lang="en-US" altLang="nl-NL" dirty="0"/>
              <a:t> </a:t>
            </a:r>
            <a:r>
              <a:rPr lang="en-US" altLang="nl-NL" dirty="0" err="1"/>
              <a:t>doen</a:t>
            </a:r>
            <a:r>
              <a:rPr lang="en-US" altLang="nl-NL" dirty="0"/>
              <a:t>, </a:t>
            </a:r>
            <a:r>
              <a:rPr lang="en-US" altLang="nl-NL" dirty="0" err="1"/>
              <a:t>liggen</a:t>
            </a:r>
            <a:r>
              <a:rPr lang="en-US" altLang="nl-NL" dirty="0"/>
              <a:t> </a:t>
            </a:r>
            <a:r>
              <a:rPr lang="en-US" altLang="nl-NL" sz="3600" dirty="0" err="1">
                <a:solidFill>
                  <a:schemeClr val="accent1"/>
                </a:solidFill>
                <a:latin typeface="Tahoma" panose="020B0604030504040204" pitchFamily="34" charset="0"/>
              </a:rPr>
              <a:t>behoeften</a:t>
            </a:r>
            <a:r>
              <a:rPr lang="en-US" altLang="nl-NL" dirty="0"/>
              <a:t> ten </a:t>
            </a:r>
            <a:r>
              <a:rPr lang="en-US" altLang="nl-NL" dirty="0" err="1"/>
              <a:t>grondslag</a:t>
            </a:r>
            <a:r>
              <a:rPr lang="en-US" altLang="nl-NL" dirty="0"/>
              <a:t>.</a:t>
            </a:r>
          </a:p>
          <a:p>
            <a:endParaRPr lang="en-US" altLang="nl-NL" dirty="0"/>
          </a:p>
          <a:p>
            <a:r>
              <a:rPr lang="en-US" altLang="nl-NL" dirty="0" err="1"/>
              <a:t>Als</a:t>
            </a:r>
            <a:r>
              <a:rPr lang="en-US" altLang="nl-NL" dirty="0"/>
              <a:t> je </a:t>
            </a:r>
            <a:r>
              <a:rPr lang="en-US" altLang="nl-NL" dirty="0" err="1"/>
              <a:t>gaat</a:t>
            </a:r>
            <a:r>
              <a:rPr lang="en-US" altLang="nl-NL" dirty="0"/>
              <a:t> </a:t>
            </a:r>
            <a:r>
              <a:rPr lang="en-US" altLang="nl-NL" dirty="0" err="1"/>
              <a:t>begrijpen</a:t>
            </a:r>
            <a:r>
              <a:rPr lang="en-US" altLang="nl-NL" dirty="0"/>
              <a:t> wat </a:t>
            </a:r>
            <a:r>
              <a:rPr lang="en-US" altLang="nl-NL" dirty="0" err="1"/>
              <a:t>iemands</a:t>
            </a:r>
            <a:r>
              <a:rPr lang="en-US" altLang="nl-NL" dirty="0"/>
              <a:t> </a:t>
            </a:r>
            <a:r>
              <a:rPr lang="en-US" altLang="nl-NL" dirty="0" err="1"/>
              <a:t>behoefte</a:t>
            </a:r>
            <a:r>
              <a:rPr lang="en-US" altLang="nl-NL" dirty="0"/>
              <a:t> is, </a:t>
            </a:r>
            <a:r>
              <a:rPr lang="en-US" altLang="nl-NL" dirty="0" err="1"/>
              <a:t>kun</a:t>
            </a:r>
            <a:r>
              <a:rPr lang="en-US" altLang="nl-NL" dirty="0"/>
              <a:t> je </a:t>
            </a:r>
            <a:r>
              <a:rPr lang="en-US" altLang="nl-NL" dirty="0" err="1"/>
              <a:t>misschien</a:t>
            </a:r>
            <a:r>
              <a:rPr lang="en-US" altLang="nl-NL" dirty="0"/>
              <a:t> </a:t>
            </a:r>
            <a:r>
              <a:rPr lang="en-US" altLang="nl-NL" dirty="0" err="1"/>
              <a:t>iets</a:t>
            </a:r>
            <a:r>
              <a:rPr lang="en-US" altLang="nl-NL" dirty="0"/>
              <a:t> </a:t>
            </a:r>
            <a:r>
              <a:rPr lang="en-US" altLang="nl-NL" dirty="0" err="1"/>
              <a:t>verkopen</a:t>
            </a:r>
            <a:r>
              <a:rPr lang="en-US" altLang="nl-NL" dirty="0"/>
              <a:t>.</a:t>
            </a:r>
          </a:p>
          <a:p>
            <a:endParaRPr lang="en-US" altLang="nl-NL" dirty="0"/>
          </a:p>
          <a:p>
            <a:r>
              <a:rPr lang="en-US" altLang="nl-NL" dirty="0"/>
              <a:t>Marketing is </a:t>
            </a:r>
            <a:r>
              <a:rPr lang="en-US" altLang="nl-NL" dirty="0" err="1"/>
              <a:t>uitgaan</a:t>
            </a:r>
            <a:r>
              <a:rPr lang="en-US" altLang="nl-NL" dirty="0"/>
              <a:t> van de </a:t>
            </a:r>
            <a:r>
              <a:rPr lang="en-US" altLang="nl-NL" dirty="0" err="1"/>
              <a:t>behoeften</a:t>
            </a:r>
            <a:r>
              <a:rPr lang="en-US" altLang="nl-NL" dirty="0"/>
              <a:t> van de </a:t>
            </a:r>
            <a:r>
              <a:rPr lang="en-US" altLang="nl-NL" dirty="0" err="1"/>
              <a:t>klanten</a:t>
            </a:r>
            <a:r>
              <a:rPr lang="en-US" altLang="nl-NL" dirty="0"/>
              <a:t>, de </a:t>
            </a:r>
            <a:r>
              <a:rPr lang="en-US" altLang="nl-NL" dirty="0" err="1"/>
              <a:t>markt</a:t>
            </a:r>
            <a:r>
              <a:rPr lang="en-US" altLang="nl-NL" dirty="0"/>
              <a:t>.</a:t>
            </a:r>
          </a:p>
          <a:p>
            <a:endParaRPr lang="en-US" altLang="nl-NL" dirty="0"/>
          </a:p>
          <a:p>
            <a:r>
              <a:rPr lang="en-US" altLang="nl-NL" dirty="0" err="1"/>
              <a:t>Filmpje</a:t>
            </a:r>
            <a:r>
              <a:rPr lang="en-US" altLang="nl-NL" dirty="0"/>
              <a:t>; </a:t>
            </a:r>
            <a:r>
              <a:rPr lang="en-US" altLang="nl-NL" dirty="0" err="1">
                <a:hlinkClick r:id="rId3"/>
              </a:rPr>
              <a:t>Ik</a:t>
            </a:r>
            <a:r>
              <a:rPr lang="en-US" altLang="nl-NL" dirty="0">
                <a:hlinkClick r:id="rId3"/>
              </a:rPr>
              <a:t> </a:t>
            </a:r>
            <a:r>
              <a:rPr lang="en-US" altLang="nl-NL" dirty="0" err="1">
                <a:hlinkClick r:id="rId3"/>
              </a:rPr>
              <a:t>vertrek</a:t>
            </a:r>
            <a:r>
              <a:rPr lang="en-US" altLang="nl-NL" dirty="0">
                <a:hlinkClick r:id="rId3"/>
              </a:rPr>
              <a:t> Bonaire</a:t>
            </a:r>
            <a:endParaRPr lang="en-US" alt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2" end="2"/>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4" end="4"/>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7891">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07D79B42-E78A-40FD-BC7A-33B818D63C80}"/>
              </a:ext>
            </a:extLst>
          </p:cNvPr>
          <p:cNvSpPr>
            <a:spLocks noGrp="1" noChangeArrowheads="1"/>
          </p:cNvSpPr>
          <p:nvPr>
            <p:ph type="ctrTitle"/>
          </p:nvPr>
        </p:nvSpPr>
        <p:spPr>
          <a:xfrm>
            <a:off x="914400" y="476250"/>
            <a:ext cx="7721600" cy="1008063"/>
          </a:xfrm>
        </p:spPr>
        <p:txBody>
          <a:bodyPr/>
          <a:lstStyle/>
          <a:p>
            <a:r>
              <a:rPr lang="nl-NL" altLang="nl-NL" dirty="0"/>
              <a:t>Vragen Marketing;</a:t>
            </a:r>
          </a:p>
        </p:txBody>
      </p:sp>
      <p:sp>
        <p:nvSpPr>
          <p:cNvPr id="3" name="Ondertitel 2">
            <a:extLst>
              <a:ext uri="{FF2B5EF4-FFF2-40B4-BE49-F238E27FC236}">
                <a16:creationId xmlns:a16="http://schemas.microsoft.com/office/drawing/2014/main" id="{3BB44642-8E03-45AA-9EF9-16FB3D4A5499}"/>
              </a:ext>
            </a:extLst>
          </p:cNvPr>
          <p:cNvSpPr>
            <a:spLocks noGrp="1" noChangeArrowheads="1"/>
          </p:cNvSpPr>
          <p:nvPr>
            <p:ph type="subTitle" idx="1"/>
          </p:nvPr>
        </p:nvSpPr>
        <p:spPr>
          <a:xfrm>
            <a:off x="1619672" y="1916832"/>
            <a:ext cx="7194550" cy="4316412"/>
          </a:xfrm>
        </p:spPr>
        <p:txBody>
          <a:bodyPr>
            <a:normAutofit fontScale="92500" lnSpcReduction="10000"/>
          </a:bodyPr>
          <a:lstStyle/>
          <a:p>
            <a:pPr marL="457200" indent="-457200" algn="l">
              <a:buFontTx/>
              <a:buChar char="•"/>
            </a:pPr>
            <a:r>
              <a:rPr lang="nl-NL" altLang="nl-NL" dirty="0"/>
              <a:t>Welke groep mensen?</a:t>
            </a:r>
          </a:p>
          <a:p>
            <a:pPr marL="457200" indent="-457200" algn="l">
              <a:buFontTx/>
              <a:buChar char="•"/>
            </a:pPr>
            <a:endParaRPr lang="nl-NL" altLang="nl-NL" dirty="0"/>
          </a:p>
          <a:p>
            <a:pPr marL="457200" indent="-457200" algn="l">
              <a:buFontTx/>
              <a:buChar char="•"/>
            </a:pPr>
            <a:r>
              <a:rPr lang="nl-NL" altLang="nl-NL" dirty="0"/>
              <a:t>Welk product?</a:t>
            </a:r>
          </a:p>
          <a:p>
            <a:pPr marL="457200" indent="-457200" algn="l">
              <a:buFontTx/>
              <a:buChar char="•"/>
            </a:pPr>
            <a:endParaRPr lang="nl-NL" altLang="nl-NL" dirty="0"/>
          </a:p>
          <a:p>
            <a:pPr marL="457200" indent="-457200" algn="l">
              <a:buFontTx/>
              <a:buChar char="•"/>
            </a:pPr>
            <a:r>
              <a:rPr lang="nl-NL" altLang="nl-NL" dirty="0"/>
              <a:t>Welke plek?</a:t>
            </a:r>
          </a:p>
          <a:p>
            <a:pPr marL="457200" indent="-457200" algn="l">
              <a:buFontTx/>
              <a:buChar char="•"/>
            </a:pPr>
            <a:endParaRPr lang="nl-NL" altLang="nl-NL" dirty="0"/>
          </a:p>
          <a:p>
            <a:pPr marL="457200" indent="-457200" algn="l">
              <a:buFontTx/>
              <a:buChar char="•"/>
            </a:pPr>
            <a:r>
              <a:rPr lang="nl-NL" altLang="nl-NL" dirty="0"/>
              <a:t>Op welke manier maak ik mijn product bekend; promotie?</a:t>
            </a:r>
          </a:p>
          <a:p>
            <a:pPr marL="457200" indent="-457200" algn="l">
              <a:buFontTx/>
              <a:buChar char="•"/>
            </a:pPr>
            <a:endParaRPr lang="nl-NL" altLang="nl-NL" dirty="0"/>
          </a:p>
          <a:p>
            <a:pPr marL="457200" indent="-457200" algn="l">
              <a:buFontTx/>
              <a:buChar char="•"/>
            </a:pPr>
            <a:r>
              <a:rPr lang="nl-NL" altLang="nl-NL" dirty="0"/>
              <a:t>Welke prijs?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11D7826-E668-46EC-9C07-1550347A6D66}"/>
              </a:ext>
            </a:extLst>
          </p:cNvPr>
          <p:cNvSpPr>
            <a:spLocks noGrp="1" noChangeArrowheads="1"/>
          </p:cNvSpPr>
          <p:nvPr>
            <p:ph type="title"/>
          </p:nvPr>
        </p:nvSpPr>
        <p:spPr/>
        <p:txBody>
          <a:bodyPr/>
          <a:lstStyle/>
          <a:p>
            <a:r>
              <a:rPr lang="en-US" altLang="nl-NL"/>
              <a:t>Behoeften begrijpen</a:t>
            </a:r>
            <a:endParaRPr lang="nl-NL" altLang="nl-NL"/>
          </a:p>
        </p:txBody>
      </p:sp>
      <p:sp>
        <p:nvSpPr>
          <p:cNvPr id="19460" name="Rectangle 4">
            <a:extLst>
              <a:ext uri="{FF2B5EF4-FFF2-40B4-BE49-F238E27FC236}">
                <a16:creationId xmlns:a16="http://schemas.microsoft.com/office/drawing/2014/main" id="{2983B45A-CCDB-41CE-A8F5-05289AA35684}"/>
              </a:ext>
            </a:extLst>
          </p:cNvPr>
          <p:cNvSpPr>
            <a:spLocks noGrp="1" noChangeArrowheads="1"/>
          </p:cNvSpPr>
          <p:nvPr>
            <p:ph type="body" idx="1"/>
          </p:nvPr>
        </p:nvSpPr>
        <p:spPr>
          <a:xfrm>
            <a:off x="1066800" y="1752600"/>
            <a:ext cx="5638800" cy="762000"/>
          </a:xfrm>
        </p:spPr>
        <p:txBody>
          <a:bodyPr>
            <a:normAutofit fontScale="92500"/>
          </a:bodyPr>
          <a:lstStyle/>
          <a:p>
            <a:r>
              <a:rPr lang="en-US" altLang="nl-NL"/>
              <a:t>Piramide van Maslow (1954)</a:t>
            </a:r>
            <a:endParaRPr lang="nl-NL" altLang="nl-NL"/>
          </a:p>
        </p:txBody>
      </p:sp>
      <p:pic>
        <p:nvPicPr>
          <p:cNvPr id="4" name="Afbeelding 3">
            <a:extLst>
              <a:ext uri="{FF2B5EF4-FFF2-40B4-BE49-F238E27FC236}">
                <a16:creationId xmlns:a16="http://schemas.microsoft.com/office/drawing/2014/main" id="{A200F4C0-4FEF-40F2-802C-C2B742236872}"/>
              </a:ext>
            </a:extLst>
          </p:cNvPr>
          <p:cNvPicPr>
            <a:picLocks noChangeAspect="1"/>
          </p:cNvPicPr>
          <p:nvPr/>
        </p:nvPicPr>
        <p:blipFill>
          <a:blip r:embed="rId3"/>
          <a:stretch>
            <a:fillRect/>
          </a:stretch>
        </p:blipFill>
        <p:spPr>
          <a:xfrm>
            <a:off x="217318" y="2312583"/>
            <a:ext cx="8469481" cy="4164161"/>
          </a:xfrm>
          <a:prstGeom prst="rect">
            <a:avLst/>
          </a:prstGeom>
        </p:spPr>
      </p:pic>
      <p:pic>
        <p:nvPicPr>
          <p:cNvPr id="38914" name="Picture 2" descr="E:\Mijn documenten\AOC\Lessen\Marketing\Maslow portret.jpg">
            <a:extLst>
              <a:ext uri="{FF2B5EF4-FFF2-40B4-BE49-F238E27FC236}">
                <a16:creationId xmlns:a16="http://schemas.microsoft.com/office/drawing/2014/main" id="{5EFB3737-EF4E-4671-ACD7-9170DEF44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823" y="1448118"/>
            <a:ext cx="1830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4"/>
                                        </p:tgtEl>
                                        <p:attrNameLst>
                                          <p:attrName>style.visibility</p:attrName>
                                        </p:attrNameLst>
                                      </p:cBhvr>
                                      <p:to>
                                        <p:strVal val="visible"/>
                                      </p:to>
                                    </p:set>
                                  </p:childTnLst>
                                  <p:subTnLst>
                                    <p:set>
                                      <p:cBhvr override="childStyle">
                                        <p:cTn dur="1" fill="hold" display="0" masterRel="nextClick" afterEffect="1"/>
                                        <p:tgtEl>
                                          <p:spTgt spid="389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AFEE493-33C2-43EE-BBB2-74C702719D9C}"/>
              </a:ext>
            </a:extLst>
          </p:cNvPr>
          <p:cNvSpPr>
            <a:spLocks noGrp="1" noChangeArrowheads="1"/>
          </p:cNvSpPr>
          <p:nvPr>
            <p:ph type="title"/>
          </p:nvPr>
        </p:nvSpPr>
        <p:spPr/>
        <p:txBody>
          <a:bodyPr/>
          <a:lstStyle/>
          <a:p>
            <a:r>
              <a:rPr lang="en-US" altLang="nl-NL"/>
              <a:t>Opdracht</a:t>
            </a:r>
            <a:endParaRPr lang="nl-NL" altLang="nl-NL"/>
          </a:p>
        </p:txBody>
      </p:sp>
      <p:sp>
        <p:nvSpPr>
          <p:cNvPr id="18435" name="Rectangle 3">
            <a:extLst>
              <a:ext uri="{FF2B5EF4-FFF2-40B4-BE49-F238E27FC236}">
                <a16:creationId xmlns:a16="http://schemas.microsoft.com/office/drawing/2014/main" id="{F080E66A-F7F7-4C51-B4AB-C687C0D020CE}"/>
              </a:ext>
            </a:extLst>
          </p:cNvPr>
          <p:cNvSpPr>
            <a:spLocks noGrp="1" noChangeArrowheads="1"/>
          </p:cNvSpPr>
          <p:nvPr>
            <p:ph type="body" idx="1"/>
          </p:nvPr>
        </p:nvSpPr>
        <p:spPr/>
        <p:txBody>
          <a:bodyPr/>
          <a:lstStyle/>
          <a:p>
            <a:r>
              <a:rPr lang="en-US" altLang="nl-NL" dirty="0" err="1"/>
              <a:t>Schrijf</a:t>
            </a:r>
            <a:r>
              <a:rPr lang="en-US" altLang="nl-NL" dirty="0"/>
              <a:t> </a:t>
            </a:r>
            <a:r>
              <a:rPr lang="en-US" altLang="nl-NL" dirty="0" err="1"/>
              <a:t>iets</a:t>
            </a:r>
            <a:r>
              <a:rPr lang="en-US" altLang="nl-NL" dirty="0"/>
              <a:t> op wat je </a:t>
            </a:r>
            <a:r>
              <a:rPr lang="en-US" altLang="nl-NL" dirty="0" err="1"/>
              <a:t>gisteren</a:t>
            </a:r>
            <a:r>
              <a:rPr lang="en-US" altLang="nl-NL" dirty="0"/>
              <a:t> </a:t>
            </a:r>
            <a:r>
              <a:rPr lang="en-US" altLang="nl-NL" dirty="0" err="1"/>
              <a:t>hebt</a:t>
            </a:r>
            <a:r>
              <a:rPr lang="en-US" altLang="nl-NL" dirty="0"/>
              <a:t> </a:t>
            </a:r>
            <a:r>
              <a:rPr lang="en-US" altLang="nl-NL" dirty="0" err="1"/>
              <a:t>gedaan</a:t>
            </a:r>
            <a:r>
              <a:rPr lang="en-US" altLang="nl-NL" dirty="0"/>
              <a:t>.</a:t>
            </a:r>
          </a:p>
          <a:p>
            <a:r>
              <a:rPr lang="en-US" altLang="nl-NL" dirty="0" err="1"/>
              <a:t>Welke</a:t>
            </a:r>
            <a:r>
              <a:rPr lang="en-US" altLang="nl-NL" dirty="0"/>
              <a:t> </a:t>
            </a:r>
            <a:r>
              <a:rPr lang="en-US" altLang="nl-NL" dirty="0" err="1"/>
              <a:t>behoefte</a:t>
            </a:r>
            <a:r>
              <a:rPr lang="en-US" altLang="nl-NL" dirty="0"/>
              <a:t> had je </a:t>
            </a:r>
            <a:r>
              <a:rPr lang="en-US" altLang="nl-NL" dirty="0" err="1"/>
              <a:t>toen</a:t>
            </a:r>
            <a:r>
              <a:rPr lang="en-US" altLang="nl-NL" dirty="0"/>
              <a:t> je </a:t>
            </a:r>
            <a:r>
              <a:rPr lang="en-US" altLang="nl-NL" dirty="0" err="1"/>
              <a:t>dat</a:t>
            </a:r>
            <a:r>
              <a:rPr lang="en-US" altLang="nl-NL" dirty="0"/>
              <a:t> deed?</a:t>
            </a:r>
          </a:p>
          <a:p>
            <a:endParaRPr lang="en-US" altLang="nl-NL" dirty="0"/>
          </a:p>
          <a:p>
            <a:endParaRPr lang="nl-NL" altLang="nl-NL" dirty="0"/>
          </a:p>
          <a:p>
            <a:r>
              <a:rPr lang="en-US" altLang="nl-NL" dirty="0" err="1"/>
              <a:t>Schrijf</a:t>
            </a:r>
            <a:r>
              <a:rPr lang="en-US" altLang="nl-NL" dirty="0"/>
              <a:t> op met </a:t>
            </a:r>
            <a:r>
              <a:rPr lang="en-US" altLang="nl-NL" dirty="0" err="1"/>
              <a:t>welke</a:t>
            </a:r>
            <a:r>
              <a:rPr lang="en-US" altLang="nl-NL" dirty="0"/>
              <a:t> </a:t>
            </a:r>
            <a:r>
              <a:rPr lang="en-US" altLang="nl-NL" dirty="0" err="1"/>
              <a:t>behoefte</a:t>
            </a:r>
            <a:r>
              <a:rPr lang="en-US" altLang="nl-NL" dirty="0"/>
              <a:t> je </a:t>
            </a:r>
            <a:r>
              <a:rPr lang="en-US" altLang="nl-NL" dirty="0" err="1"/>
              <a:t>hier</a:t>
            </a:r>
            <a:r>
              <a:rPr lang="en-US" altLang="nl-NL" dirty="0"/>
              <a:t> zit.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495991C-EDBD-4331-AB1B-C9F2BCBF94F1}"/>
              </a:ext>
            </a:extLst>
          </p:cNvPr>
          <p:cNvSpPr>
            <a:spLocks noGrp="1" noChangeArrowheads="1"/>
          </p:cNvSpPr>
          <p:nvPr>
            <p:ph type="title"/>
          </p:nvPr>
        </p:nvSpPr>
        <p:spPr/>
        <p:txBody>
          <a:bodyPr/>
          <a:lstStyle/>
          <a:p>
            <a:pPr eaLnBrk="1" hangingPunct="1"/>
            <a:r>
              <a:rPr lang="en-US" altLang="nl-NL"/>
              <a:t>Belangrijk</a:t>
            </a:r>
            <a:endParaRPr lang="nl-NL" altLang="nl-NL"/>
          </a:p>
        </p:txBody>
      </p:sp>
      <p:sp>
        <p:nvSpPr>
          <p:cNvPr id="41987" name="Rectangle 3">
            <a:extLst>
              <a:ext uri="{FF2B5EF4-FFF2-40B4-BE49-F238E27FC236}">
                <a16:creationId xmlns:a16="http://schemas.microsoft.com/office/drawing/2014/main" id="{EA13D125-6DAD-491B-B7FF-7EB26FB4A901}"/>
              </a:ext>
            </a:extLst>
          </p:cNvPr>
          <p:cNvSpPr>
            <a:spLocks noGrp="1" noChangeArrowheads="1"/>
          </p:cNvSpPr>
          <p:nvPr>
            <p:ph type="body" idx="1"/>
          </p:nvPr>
        </p:nvSpPr>
        <p:spPr/>
        <p:txBody>
          <a:bodyPr>
            <a:normAutofit/>
          </a:bodyPr>
          <a:lstStyle/>
          <a:p>
            <a:pPr eaLnBrk="1" hangingPunct="1"/>
            <a:r>
              <a:rPr lang="en-US" altLang="nl-NL" dirty="0" err="1"/>
              <a:t>Alle</a:t>
            </a:r>
            <a:r>
              <a:rPr lang="en-US" altLang="nl-NL" dirty="0"/>
              <a:t> </a:t>
            </a:r>
            <a:r>
              <a:rPr lang="en-US" altLang="nl-NL" dirty="0" err="1"/>
              <a:t>aankoopbeslissingen</a:t>
            </a:r>
            <a:r>
              <a:rPr lang="en-US" altLang="nl-NL" dirty="0"/>
              <a:t> in </a:t>
            </a:r>
            <a:r>
              <a:rPr lang="en-US" altLang="nl-NL" dirty="0" err="1"/>
              <a:t>elke</a:t>
            </a:r>
            <a:r>
              <a:rPr lang="en-US" altLang="nl-NL" dirty="0"/>
              <a:t> </a:t>
            </a:r>
            <a:r>
              <a:rPr lang="en-US" altLang="nl-NL" dirty="0" err="1"/>
              <a:t>markt</a:t>
            </a:r>
            <a:r>
              <a:rPr lang="en-US" altLang="nl-NL" dirty="0"/>
              <a:t> </a:t>
            </a:r>
            <a:r>
              <a:rPr lang="en-US" altLang="nl-NL" dirty="0" err="1"/>
              <a:t>worden</a:t>
            </a:r>
            <a:r>
              <a:rPr lang="en-US" altLang="nl-NL" dirty="0"/>
              <a:t> </a:t>
            </a:r>
            <a:r>
              <a:rPr lang="en-US" altLang="nl-NL" dirty="0" err="1"/>
              <a:t>voornamelijk</a:t>
            </a:r>
            <a:r>
              <a:rPr lang="en-US" altLang="nl-NL" dirty="0"/>
              <a:t> </a:t>
            </a:r>
            <a:r>
              <a:rPr lang="en-US" altLang="nl-NL" dirty="0" err="1"/>
              <a:t>ingegeven</a:t>
            </a:r>
            <a:r>
              <a:rPr lang="en-US" altLang="nl-NL" dirty="0"/>
              <a:t> door de </a:t>
            </a:r>
            <a:r>
              <a:rPr lang="en-US" altLang="nl-NL" b="1" dirty="0" err="1"/>
              <a:t>ervaringen</a:t>
            </a:r>
            <a:r>
              <a:rPr lang="en-US" altLang="nl-NL" dirty="0"/>
              <a:t> van de </a:t>
            </a:r>
            <a:r>
              <a:rPr lang="en-US" altLang="nl-NL" dirty="0" err="1"/>
              <a:t>klant</a:t>
            </a:r>
            <a:r>
              <a:rPr lang="en-US" altLang="nl-NL" dirty="0"/>
              <a:t> met het product.</a:t>
            </a:r>
          </a:p>
          <a:p>
            <a:pPr eaLnBrk="1" hangingPunct="1"/>
            <a:endParaRPr lang="en-US" altLang="nl-NL" dirty="0"/>
          </a:p>
          <a:p>
            <a:pPr eaLnBrk="1" hangingPunct="1"/>
            <a:r>
              <a:rPr lang="en-US" altLang="nl-NL" dirty="0"/>
              <a:t>Het </a:t>
            </a:r>
            <a:r>
              <a:rPr lang="en-US" altLang="nl-NL" dirty="0" err="1"/>
              <a:t>succes</a:t>
            </a:r>
            <a:r>
              <a:rPr lang="en-US" altLang="nl-NL" dirty="0"/>
              <a:t> van </a:t>
            </a:r>
            <a:r>
              <a:rPr lang="en-US" altLang="nl-NL" dirty="0" err="1"/>
              <a:t>elke</a:t>
            </a:r>
            <a:r>
              <a:rPr lang="en-US" altLang="nl-NL" dirty="0"/>
              <a:t> </a:t>
            </a:r>
            <a:r>
              <a:rPr lang="en-US" altLang="nl-NL" dirty="0" err="1"/>
              <a:t>onderneming</a:t>
            </a:r>
            <a:r>
              <a:rPr lang="en-US" altLang="nl-NL" dirty="0"/>
              <a:t> is </a:t>
            </a:r>
            <a:r>
              <a:rPr lang="en-US" altLang="nl-NL" dirty="0" err="1"/>
              <a:t>afhankelijk</a:t>
            </a:r>
            <a:r>
              <a:rPr lang="en-US" altLang="nl-NL" dirty="0"/>
              <a:t> van wat de </a:t>
            </a:r>
            <a:r>
              <a:rPr lang="en-US" altLang="nl-NL" b="1" dirty="0" err="1"/>
              <a:t>klanten</a:t>
            </a:r>
            <a:r>
              <a:rPr lang="en-US" altLang="nl-NL" dirty="0"/>
              <a:t> </a:t>
            </a:r>
            <a:r>
              <a:rPr lang="en-US" altLang="nl-NL" dirty="0" err="1"/>
              <a:t>doen</a:t>
            </a:r>
            <a:r>
              <a:rPr lang="en-US" altLang="nl-NL" dirty="0"/>
              <a:t>.</a:t>
            </a:r>
          </a:p>
          <a:p>
            <a:pPr eaLnBrk="1" hangingPunct="1"/>
            <a:endParaRPr lang="en-US" alt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EA2FC9D-821F-4600-AA41-1BA58C674FF3}"/>
              </a:ext>
            </a:extLst>
          </p:cNvPr>
          <p:cNvSpPr>
            <a:spLocks noGrp="1" noChangeArrowheads="1"/>
          </p:cNvSpPr>
          <p:nvPr>
            <p:ph type="title"/>
          </p:nvPr>
        </p:nvSpPr>
        <p:spPr/>
        <p:txBody>
          <a:bodyPr/>
          <a:lstStyle/>
          <a:p>
            <a:pPr eaLnBrk="1" hangingPunct="1"/>
            <a:r>
              <a:rPr lang="en-US" altLang="nl-NL"/>
              <a:t>Essentie van Marketing</a:t>
            </a:r>
            <a:endParaRPr lang="nl-NL" altLang="nl-NL"/>
          </a:p>
        </p:txBody>
      </p:sp>
      <p:sp>
        <p:nvSpPr>
          <p:cNvPr id="43011" name="Rectangle 3">
            <a:extLst>
              <a:ext uri="{FF2B5EF4-FFF2-40B4-BE49-F238E27FC236}">
                <a16:creationId xmlns:a16="http://schemas.microsoft.com/office/drawing/2014/main" id="{B7D36A5B-65A0-409B-87C4-8EB707704E20}"/>
              </a:ext>
            </a:extLst>
          </p:cNvPr>
          <p:cNvSpPr>
            <a:spLocks noGrp="1" noChangeArrowheads="1"/>
          </p:cNvSpPr>
          <p:nvPr>
            <p:ph type="body" idx="1"/>
          </p:nvPr>
        </p:nvSpPr>
        <p:spPr/>
        <p:txBody>
          <a:bodyPr/>
          <a:lstStyle/>
          <a:p>
            <a:pPr eaLnBrk="1" hangingPunct="1"/>
            <a:r>
              <a:rPr lang="en-US" altLang="nl-NL" dirty="0"/>
              <a:t>Het </a:t>
            </a:r>
            <a:r>
              <a:rPr lang="en-US" altLang="nl-NL" dirty="0" err="1"/>
              <a:t>enige</a:t>
            </a:r>
            <a:r>
              <a:rPr lang="en-US" altLang="nl-NL" dirty="0"/>
              <a:t> </a:t>
            </a:r>
            <a:r>
              <a:rPr lang="en-US" altLang="nl-NL" dirty="0" err="1"/>
              <a:t>dat</a:t>
            </a:r>
            <a:r>
              <a:rPr lang="en-US" altLang="nl-NL" dirty="0"/>
              <a:t> </a:t>
            </a:r>
            <a:r>
              <a:rPr lang="en-US" altLang="nl-NL" dirty="0" err="1"/>
              <a:t>klanten</a:t>
            </a:r>
            <a:r>
              <a:rPr lang="en-US" altLang="nl-NL" dirty="0"/>
              <a:t> </a:t>
            </a:r>
            <a:r>
              <a:rPr lang="en-US" altLang="nl-NL" dirty="0" err="1"/>
              <a:t>interesseert</a:t>
            </a:r>
            <a:r>
              <a:rPr lang="en-US" altLang="nl-NL" dirty="0"/>
              <a:t>, </a:t>
            </a:r>
            <a:r>
              <a:rPr lang="en-US" altLang="nl-NL" dirty="0" err="1"/>
              <a:t>zijn</a:t>
            </a:r>
            <a:r>
              <a:rPr lang="en-US" altLang="nl-NL" dirty="0"/>
              <a:t> </a:t>
            </a:r>
            <a:r>
              <a:rPr lang="en-US" altLang="nl-NL" dirty="0" err="1"/>
              <a:t>hun</a:t>
            </a:r>
            <a:r>
              <a:rPr lang="en-US" altLang="nl-NL" dirty="0"/>
              <a:t> </a:t>
            </a:r>
            <a:r>
              <a:rPr lang="en-US" altLang="nl-NL" b="1" dirty="0"/>
              <a:t>eigen</a:t>
            </a:r>
            <a:r>
              <a:rPr lang="en-US" altLang="nl-NL" dirty="0"/>
              <a:t> </a:t>
            </a:r>
            <a:r>
              <a:rPr lang="en-US" altLang="nl-NL" dirty="0" err="1"/>
              <a:t>behoeften</a:t>
            </a:r>
            <a:r>
              <a:rPr lang="en-US" altLang="nl-NL" dirty="0"/>
              <a:t> en </a:t>
            </a:r>
            <a:r>
              <a:rPr lang="en-US" altLang="nl-NL" dirty="0" err="1"/>
              <a:t>wensen</a:t>
            </a:r>
            <a:r>
              <a:rPr lang="en-US" altLang="nl-NL" dirty="0"/>
              <a:t>.</a:t>
            </a:r>
          </a:p>
          <a:p>
            <a:pPr eaLnBrk="1" hangingPunct="1"/>
            <a:endParaRPr lang="en-US" altLang="nl-NL" dirty="0"/>
          </a:p>
          <a:p>
            <a:pPr eaLnBrk="1" hangingPunct="1"/>
            <a:r>
              <a:rPr lang="en-US" altLang="nl-NL" dirty="0"/>
              <a:t>Op de </a:t>
            </a:r>
            <a:r>
              <a:rPr lang="en-US" altLang="nl-NL" dirty="0" err="1"/>
              <a:t>een</a:t>
            </a:r>
            <a:r>
              <a:rPr lang="en-US" altLang="nl-NL" dirty="0"/>
              <a:t> of </a:t>
            </a:r>
            <a:r>
              <a:rPr lang="en-US" altLang="nl-NL" dirty="0" err="1"/>
              <a:t>andere</a:t>
            </a:r>
            <a:r>
              <a:rPr lang="en-US" altLang="nl-NL" dirty="0"/>
              <a:t> </a:t>
            </a:r>
            <a:r>
              <a:rPr lang="en-US" altLang="nl-NL" dirty="0" err="1"/>
              <a:t>manier</a:t>
            </a:r>
            <a:r>
              <a:rPr lang="en-US" altLang="nl-NL" dirty="0"/>
              <a:t> </a:t>
            </a:r>
            <a:r>
              <a:rPr lang="en-US" altLang="nl-NL" dirty="0" err="1"/>
              <a:t>moet</a:t>
            </a:r>
            <a:r>
              <a:rPr lang="en-US" altLang="nl-NL" dirty="0"/>
              <a:t> je hen </a:t>
            </a:r>
            <a:r>
              <a:rPr lang="en-US" altLang="nl-NL" dirty="0" err="1"/>
              <a:t>ervan</a:t>
            </a:r>
            <a:r>
              <a:rPr lang="en-US" altLang="nl-NL" dirty="0"/>
              <a:t> </a:t>
            </a:r>
            <a:r>
              <a:rPr lang="en-US" altLang="nl-NL" dirty="0" err="1"/>
              <a:t>overtuigen</a:t>
            </a:r>
            <a:r>
              <a:rPr lang="en-US" altLang="nl-NL" dirty="0"/>
              <a:t> </a:t>
            </a:r>
            <a:r>
              <a:rPr lang="en-US" altLang="nl-NL" dirty="0" err="1"/>
              <a:t>dat</a:t>
            </a:r>
            <a:r>
              <a:rPr lang="en-US" altLang="nl-NL" dirty="0"/>
              <a:t> het </a:t>
            </a:r>
            <a:r>
              <a:rPr lang="en-US" altLang="nl-NL" dirty="0" err="1"/>
              <a:t>kopen</a:t>
            </a:r>
            <a:r>
              <a:rPr lang="en-US" altLang="nl-NL" dirty="0"/>
              <a:t>, </a:t>
            </a:r>
            <a:r>
              <a:rPr lang="en-US" altLang="nl-NL" dirty="0" err="1"/>
              <a:t>gebruiken</a:t>
            </a:r>
            <a:r>
              <a:rPr lang="en-US" altLang="nl-NL" dirty="0"/>
              <a:t> en </a:t>
            </a:r>
            <a:r>
              <a:rPr lang="en-US" altLang="nl-NL" dirty="0" err="1"/>
              <a:t>opnieuw</a:t>
            </a:r>
            <a:r>
              <a:rPr lang="en-US" altLang="nl-NL" dirty="0"/>
              <a:t> </a:t>
            </a:r>
            <a:r>
              <a:rPr lang="en-US" altLang="nl-NL" dirty="0" err="1"/>
              <a:t>kopen</a:t>
            </a:r>
            <a:r>
              <a:rPr lang="en-US" altLang="nl-NL" dirty="0"/>
              <a:t> van </a:t>
            </a:r>
            <a:r>
              <a:rPr lang="en-US" altLang="nl-NL" dirty="0" err="1"/>
              <a:t>jouw</a:t>
            </a:r>
            <a:r>
              <a:rPr lang="en-US" altLang="nl-NL" dirty="0"/>
              <a:t> product in </a:t>
            </a:r>
            <a:r>
              <a:rPr lang="en-US" altLang="nl-NL" dirty="0" err="1"/>
              <a:t>hun</a:t>
            </a:r>
            <a:r>
              <a:rPr lang="en-US" altLang="nl-NL" dirty="0"/>
              <a:t> </a:t>
            </a:r>
            <a:r>
              <a:rPr lang="en-US" altLang="nl-NL" b="1" dirty="0"/>
              <a:t>eigen</a:t>
            </a:r>
            <a:r>
              <a:rPr lang="en-US" altLang="nl-NL" dirty="0"/>
              <a:t> </a:t>
            </a:r>
            <a:r>
              <a:rPr lang="en-US" altLang="nl-NL" dirty="0" err="1"/>
              <a:t>belang</a:t>
            </a:r>
            <a:r>
              <a:rPr lang="en-US" altLang="nl-NL" dirty="0"/>
              <a:t> is.</a:t>
            </a:r>
            <a:endParaRPr lang="nl-NL" alt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A8C8F-FB4F-43E6-9E49-EC009634CF76}"/>
              </a:ext>
            </a:extLst>
          </p:cNvPr>
          <p:cNvSpPr>
            <a:spLocks noGrp="1"/>
          </p:cNvSpPr>
          <p:nvPr>
            <p:ph type="title"/>
          </p:nvPr>
        </p:nvSpPr>
        <p:spPr/>
        <p:txBody>
          <a:bodyPr/>
          <a:lstStyle/>
          <a:p>
            <a:r>
              <a:rPr lang="nl-NL" dirty="0"/>
              <a:t>Marketing</a:t>
            </a:r>
          </a:p>
        </p:txBody>
      </p:sp>
      <p:sp>
        <p:nvSpPr>
          <p:cNvPr id="3" name="Tijdelijke aanduiding voor inhoud 2">
            <a:extLst>
              <a:ext uri="{FF2B5EF4-FFF2-40B4-BE49-F238E27FC236}">
                <a16:creationId xmlns:a16="http://schemas.microsoft.com/office/drawing/2014/main" id="{15903BB9-331E-49C1-A0EF-7018DEAF16F0}"/>
              </a:ext>
            </a:extLst>
          </p:cNvPr>
          <p:cNvSpPr>
            <a:spLocks noGrp="1"/>
          </p:cNvSpPr>
          <p:nvPr>
            <p:ph idx="1"/>
          </p:nvPr>
        </p:nvSpPr>
        <p:spPr/>
        <p:txBody>
          <a:bodyPr/>
          <a:lstStyle/>
          <a:p>
            <a:r>
              <a:rPr lang="nl-NL" dirty="0"/>
              <a:t>Wat is jouw doelgroep?</a:t>
            </a:r>
          </a:p>
          <a:p>
            <a:r>
              <a:rPr lang="nl-NL" dirty="0"/>
              <a:t>Waar richten jullie je op?</a:t>
            </a:r>
          </a:p>
          <a:p>
            <a:endParaRPr lang="nl-NL" dirty="0"/>
          </a:p>
          <a:p>
            <a:r>
              <a:rPr lang="nl-NL" dirty="0"/>
              <a:t>Waar vind je de klant?</a:t>
            </a:r>
          </a:p>
          <a:p>
            <a:r>
              <a:rPr lang="nl-NL" dirty="0"/>
              <a:t>Hoe benader je deze?</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767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389B1-8CE7-4E8C-9D98-E4CF7723A39D}"/>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8356389E-F325-4358-9960-3B454AE01E93}"/>
              </a:ext>
            </a:extLst>
          </p:cNvPr>
          <p:cNvSpPr>
            <a:spLocks noGrp="1"/>
          </p:cNvSpPr>
          <p:nvPr>
            <p:ph idx="1"/>
          </p:nvPr>
        </p:nvSpPr>
        <p:spPr/>
        <p:txBody>
          <a:bodyPr/>
          <a:lstStyle/>
          <a:p>
            <a:r>
              <a:rPr lang="nl-NL" dirty="0"/>
              <a:t>Je krijgt een turfpotje en wat zaden</a:t>
            </a:r>
          </a:p>
          <a:p>
            <a:endParaRPr lang="nl-NL" dirty="0"/>
          </a:p>
          <a:p>
            <a:r>
              <a:rPr lang="nl-NL" dirty="0"/>
              <a:t>Ga zaaien…</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2827792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1" ma:contentTypeDescription="Een nieuw document maken." ma:contentTypeScope="" ma:versionID="dfa48d0b80627b54a8b979fae4f9a8d7">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5dd4998ae133c278813ac09079cff7e9"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DABD0-D0AF-4006-9C1B-2F5784B16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2A0008-18B6-401C-8815-8DD1BEE47DC6}">
  <ds:schemaRefs>
    <ds:schemaRef ds:uri="http://purl.org/dc/terms/"/>
    <ds:schemaRef ds:uri="bfe1b49f-1cd4-47d5-a3dc-4ad9ba0da7af"/>
    <ds:schemaRef ds:uri="c2e09757-d42c-4fcd-ae27-c71d4b25821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66E328-2EC4-4484-ADA6-3CE1588B54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Foundry</Template>
  <TotalTime>145</TotalTime>
  <Words>465</Words>
  <Application>Microsoft Office PowerPoint</Application>
  <PresentationFormat>Diavoorstelling (4:3)</PresentationFormat>
  <Paragraphs>88</Paragraphs>
  <Slides>16</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Calibri</vt:lpstr>
      <vt:lpstr>Rockwell</vt:lpstr>
      <vt:lpstr>Tahoma</vt:lpstr>
      <vt:lpstr>Times New Roman</vt:lpstr>
      <vt:lpstr>Wingdings</vt:lpstr>
      <vt:lpstr>Wingdings 2</vt:lpstr>
      <vt:lpstr>Gieterij</vt:lpstr>
      <vt:lpstr>Bedenkt toepassingen voor producten</vt:lpstr>
      <vt:lpstr>Marketing</vt:lpstr>
      <vt:lpstr>Vragen Marketing;</vt:lpstr>
      <vt:lpstr>Behoeften begrijpen</vt:lpstr>
      <vt:lpstr>Opdracht</vt:lpstr>
      <vt:lpstr>Belangrijk</vt:lpstr>
      <vt:lpstr>Essentie van Marketing</vt:lpstr>
      <vt:lpstr>Marketing</vt:lpstr>
      <vt:lpstr>Opdracht</vt:lpstr>
      <vt:lpstr>Herhaling  Hoe vermeerderen we planten?</vt:lpstr>
      <vt:lpstr>Generatief vermeerderen</vt:lpstr>
      <vt:lpstr>Zaaien</vt:lpstr>
      <vt:lpstr>PowerPoint-presentatie</vt:lpstr>
      <vt:lpstr>Vervolg opdracht</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Vermeerderen</dc:title>
  <dc:creator>admin</dc:creator>
  <cp:lastModifiedBy>Regien Mendel - ten Napel</cp:lastModifiedBy>
  <cp:revision>15</cp:revision>
  <dcterms:created xsi:type="dcterms:W3CDTF">2016-09-05T17:57:44Z</dcterms:created>
  <dcterms:modified xsi:type="dcterms:W3CDTF">2022-03-05T20:27:34Z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