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82" r:id="rId3"/>
    <p:sldId id="296" r:id="rId4"/>
    <p:sldId id="336" r:id="rId5"/>
    <p:sldId id="328" r:id="rId6"/>
    <p:sldId id="307" r:id="rId7"/>
    <p:sldId id="337" r:id="rId8"/>
    <p:sldId id="338" r:id="rId9"/>
    <p:sldId id="339" r:id="rId10"/>
    <p:sldId id="340" r:id="rId11"/>
    <p:sldId id="342" r:id="rId12"/>
    <p:sldId id="343" r:id="rId13"/>
    <p:sldId id="344" r:id="rId14"/>
    <p:sldId id="345" r:id="rId15"/>
    <p:sldId id="346" r:id="rId16"/>
    <p:sldId id="341" r:id="rId17"/>
    <p:sldId id="256" r:id="rId18"/>
    <p:sldId id="335"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F974F1-2403-4D49-A563-1949E06D7F6C}" v="64" dt="2022-03-14T08:55:45.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Lagas" userId="dc19a49f-3731-4ec5-b698-cc42c7c8f0e3" providerId="ADAL" clId="{BDF974F1-2403-4D49-A563-1949E06D7F6C}"/>
    <pc:docChg chg="undo custSel addSld delSld modSld sldOrd">
      <pc:chgData name="Tim Lagas" userId="dc19a49f-3731-4ec5-b698-cc42c7c8f0e3" providerId="ADAL" clId="{BDF974F1-2403-4D49-A563-1949E06D7F6C}" dt="2022-03-14T13:34:47.947" v="2298" actId="21"/>
      <pc:docMkLst>
        <pc:docMk/>
      </pc:docMkLst>
      <pc:sldChg chg="modSp del">
        <pc:chgData name="Tim Lagas" userId="dc19a49f-3731-4ec5-b698-cc42c7c8f0e3" providerId="ADAL" clId="{BDF974F1-2403-4D49-A563-1949E06D7F6C}" dt="2022-03-07T16:18:09.172" v="91" actId="47"/>
        <pc:sldMkLst>
          <pc:docMk/>
          <pc:sldMk cId="621975414" sldId="256"/>
        </pc:sldMkLst>
        <pc:spChg chg="mod">
          <ac:chgData name="Tim Lagas" userId="dc19a49f-3731-4ec5-b698-cc42c7c8f0e3" providerId="ADAL" clId="{BDF974F1-2403-4D49-A563-1949E06D7F6C}" dt="2022-03-07T15:47:44.411" v="60"/>
          <ac:spMkLst>
            <pc:docMk/>
            <pc:sldMk cId="621975414" sldId="256"/>
            <ac:spMk id="2" creationId="{221A2F84-8579-49FB-9AF3-5B1C5DE828A5}"/>
          </ac:spMkLst>
        </pc:spChg>
        <pc:spChg chg="mod">
          <ac:chgData name="Tim Lagas" userId="dc19a49f-3731-4ec5-b698-cc42c7c8f0e3" providerId="ADAL" clId="{BDF974F1-2403-4D49-A563-1949E06D7F6C}" dt="2022-03-07T15:47:44.411" v="60"/>
          <ac:spMkLst>
            <pc:docMk/>
            <pc:sldMk cId="621975414" sldId="256"/>
            <ac:spMk id="3" creationId="{4D5F68AF-FD44-48ED-AEF4-C352774DD57C}"/>
          </ac:spMkLst>
        </pc:spChg>
      </pc:sldChg>
      <pc:sldChg chg="add">
        <pc:chgData name="Tim Lagas" userId="dc19a49f-3731-4ec5-b698-cc42c7c8f0e3" providerId="ADAL" clId="{BDF974F1-2403-4D49-A563-1949E06D7F6C}" dt="2022-03-14T08:32:59.594" v="127"/>
        <pc:sldMkLst>
          <pc:docMk/>
          <pc:sldMk cId="1150554511" sldId="256"/>
        </pc:sldMkLst>
      </pc:sldChg>
      <pc:sldChg chg="modSp mod">
        <pc:chgData name="Tim Lagas" userId="dc19a49f-3731-4ec5-b698-cc42c7c8f0e3" providerId="ADAL" clId="{BDF974F1-2403-4D49-A563-1949E06D7F6C}" dt="2022-03-14T13:31:29.809" v="2024" actId="20577"/>
        <pc:sldMkLst>
          <pc:docMk/>
          <pc:sldMk cId="432942389" sldId="258"/>
        </pc:sldMkLst>
        <pc:spChg chg="mod">
          <ac:chgData name="Tim Lagas" userId="dc19a49f-3731-4ec5-b698-cc42c7c8f0e3" providerId="ADAL" clId="{BDF974F1-2403-4D49-A563-1949E06D7F6C}" dt="2022-03-14T13:31:29.809" v="2024" actId="20577"/>
          <ac:spMkLst>
            <pc:docMk/>
            <pc:sldMk cId="432942389" sldId="258"/>
            <ac:spMk id="2" creationId="{63C881CC-B262-49B2-8826-7B1D889D7612}"/>
          </ac:spMkLst>
        </pc:spChg>
      </pc:sldChg>
      <pc:sldChg chg="addSp delSp modSp add del mod setBg modAnim delDesignElem">
        <pc:chgData name="Tim Lagas" userId="dc19a49f-3731-4ec5-b698-cc42c7c8f0e3" providerId="ADAL" clId="{BDF974F1-2403-4D49-A563-1949E06D7F6C}" dt="2022-03-14T10:54:12.123" v="2015" actId="2696"/>
        <pc:sldMkLst>
          <pc:docMk/>
          <pc:sldMk cId="3614428308" sldId="262"/>
        </pc:sldMkLst>
        <pc:spChg chg="mod">
          <ac:chgData name="Tim Lagas" userId="dc19a49f-3731-4ec5-b698-cc42c7c8f0e3" providerId="ADAL" clId="{BDF974F1-2403-4D49-A563-1949E06D7F6C}" dt="2022-03-07T15:49:51.731" v="81" actId="14100"/>
          <ac:spMkLst>
            <pc:docMk/>
            <pc:sldMk cId="3614428308" sldId="262"/>
            <ac:spMk id="2" creationId="{8DDE17E1-3235-4AC0-9245-9CAEF35A8921}"/>
          </ac:spMkLst>
        </pc:spChg>
        <pc:spChg chg="mod">
          <ac:chgData name="Tim Lagas" userId="dc19a49f-3731-4ec5-b698-cc42c7c8f0e3" providerId="ADAL" clId="{BDF974F1-2403-4D49-A563-1949E06D7F6C}" dt="2022-03-14T08:53:33.490" v="1840" actId="27636"/>
          <ac:spMkLst>
            <pc:docMk/>
            <pc:sldMk cId="3614428308" sldId="262"/>
            <ac:spMk id="3" creationId="{6508F1BD-02AF-417F-8292-CB45CC645122}"/>
          </ac:spMkLst>
        </pc:spChg>
        <pc:spChg chg="add del mod">
          <ac:chgData name="Tim Lagas" userId="dc19a49f-3731-4ec5-b698-cc42c7c8f0e3" providerId="ADAL" clId="{BDF974F1-2403-4D49-A563-1949E06D7F6C}" dt="2022-03-14T08:54:41.717" v="1847"/>
          <ac:spMkLst>
            <pc:docMk/>
            <pc:sldMk cId="3614428308" sldId="262"/>
            <ac:spMk id="4" creationId="{0DBD3B41-154A-45B2-9BB2-1F23DD15C1C2}"/>
          </ac:spMkLst>
        </pc:spChg>
        <pc:spChg chg="add mod">
          <ac:chgData name="Tim Lagas" userId="dc19a49f-3731-4ec5-b698-cc42c7c8f0e3" providerId="ADAL" clId="{BDF974F1-2403-4D49-A563-1949E06D7F6C}" dt="2022-03-14T08:55:01.661" v="1854" actId="20577"/>
          <ac:spMkLst>
            <pc:docMk/>
            <pc:sldMk cId="3614428308" sldId="262"/>
            <ac:spMk id="9" creationId="{989F1063-463B-43F2-8923-C7ABC83ADC11}"/>
          </ac:spMkLst>
        </pc:spChg>
        <pc:spChg chg="del">
          <ac:chgData name="Tim Lagas" userId="dc19a49f-3731-4ec5-b698-cc42c7c8f0e3" providerId="ADAL" clId="{BDF974F1-2403-4D49-A563-1949E06D7F6C}" dt="2022-03-07T15:49:33.331" v="77"/>
          <ac:spMkLst>
            <pc:docMk/>
            <pc:sldMk cId="3614428308" sldId="262"/>
            <ac:spMk id="71" creationId="{EBDD1931-9E86-4402-9A68-33A2D9EFB198}"/>
          </ac:spMkLst>
        </pc:spChg>
        <pc:spChg chg="del">
          <ac:chgData name="Tim Lagas" userId="dc19a49f-3731-4ec5-b698-cc42c7c8f0e3" providerId="ADAL" clId="{BDF974F1-2403-4D49-A563-1949E06D7F6C}" dt="2022-03-07T15:49:33.331" v="77"/>
          <ac:spMkLst>
            <pc:docMk/>
            <pc:sldMk cId="3614428308" sldId="262"/>
            <ac:spMk id="73" creationId="{AE6A207B-97BE-4DE3-B7BA-6EB713664F78}"/>
          </ac:spMkLst>
        </pc:spChg>
        <pc:spChg chg="del">
          <ac:chgData name="Tim Lagas" userId="dc19a49f-3731-4ec5-b698-cc42c7c8f0e3" providerId="ADAL" clId="{BDF974F1-2403-4D49-A563-1949E06D7F6C}" dt="2022-03-07T15:49:33.331" v="77"/>
          <ac:spMkLst>
            <pc:docMk/>
            <pc:sldMk cId="3614428308" sldId="262"/>
            <ac:spMk id="75" creationId="{3CE8AF5E-D374-4CF1-90CC-35CF73B81C3E}"/>
          </ac:spMkLst>
        </pc:spChg>
        <pc:picChg chg="add mod">
          <ac:chgData name="Tim Lagas" userId="dc19a49f-3731-4ec5-b698-cc42c7c8f0e3" providerId="ADAL" clId="{BDF974F1-2403-4D49-A563-1949E06D7F6C}" dt="2022-03-14T08:54:52.103" v="1851" actId="14100"/>
          <ac:picMkLst>
            <pc:docMk/>
            <pc:sldMk cId="3614428308" sldId="262"/>
            <ac:picMk id="5" creationId="{56AE2CF8-B37A-4702-9D5D-2B3702085862}"/>
          </ac:picMkLst>
        </pc:picChg>
        <pc:picChg chg="del mod">
          <ac:chgData name="Tim Lagas" userId="dc19a49f-3731-4ec5-b698-cc42c7c8f0e3" providerId="ADAL" clId="{BDF974F1-2403-4D49-A563-1949E06D7F6C}" dt="2022-03-14T08:54:00.095" v="1841" actId="478"/>
          <ac:picMkLst>
            <pc:docMk/>
            <pc:sldMk cId="3614428308" sldId="262"/>
            <ac:picMk id="1026" creationId="{625CE962-44BE-4F8E-90BF-F2862C1F725B}"/>
          </ac:picMkLst>
        </pc:picChg>
        <pc:picChg chg="add del mod">
          <ac:chgData name="Tim Lagas" userId="dc19a49f-3731-4ec5-b698-cc42c7c8f0e3" providerId="ADAL" clId="{BDF974F1-2403-4D49-A563-1949E06D7F6C}" dt="2022-03-14T08:54:48.257" v="1849" actId="478"/>
          <ac:picMkLst>
            <pc:docMk/>
            <pc:sldMk cId="3614428308" sldId="262"/>
            <ac:picMk id="2050" creationId="{621CCCD7-1489-4DF7-9A5A-A1C238BE39E6}"/>
          </ac:picMkLst>
        </pc:picChg>
        <pc:inkChg chg="del">
          <ac:chgData name="Tim Lagas" userId="dc19a49f-3731-4ec5-b698-cc42c7c8f0e3" providerId="ADAL" clId="{BDF974F1-2403-4D49-A563-1949E06D7F6C}" dt="2022-03-07T15:49:33.331" v="77"/>
          <ac:inkMkLst>
            <pc:docMk/>
            <pc:sldMk cId="3614428308" sldId="262"/>
            <ac:inkMk id="77" creationId="{070477C5-0410-4E4F-97A1-F84C2465C187}"/>
          </ac:inkMkLst>
        </pc:inkChg>
      </pc:sldChg>
      <pc:sldChg chg="addSp delSp modSp add del mod">
        <pc:chgData name="Tim Lagas" userId="dc19a49f-3731-4ec5-b698-cc42c7c8f0e3" providerId="ADAL" clId="{BDF974F1-2403-4D49-A563-1949E06D7F6C}" dt="2022-03-14T10:54:12.123" v="2015" actId="2696"/>
        <pc:sldMkLst>
          <pc:docMk/>
          <pc:sldMk cId="1352154393" sldId="263"/>
        </pc:sldMkLst>
        <pc:spChg chg="mod">
          <ac:chgData name="Tim Lagas" userId="dc19a49f-3731-4ec5-b698-cc42c7c8f0e3" providerId="ADAL" clId="{BDF974F1-2403-4D49-A563-1949E06D7F6C}" dt="2022-03-14T08:56:08.847" v="1866" actId="5793"/>
          <ac:spMkLst>
            <pc:docMk/>
            <pc:sldMk cId="1352154393" sldId="263"/>
            <ac:spMk id="3" creationId="{49E907B3-1CB7-4F58-85EF-942FE214CB23}"/>
          </ac:spMkLst>
        </pc:spChg>
        <pc:spChg chg="add mod">
          <ac:chgData name="Tim Lagas" userId="dc19a49f-3731-4ec5-b698-cc42c7c8f0e3" providerId="ADAL" clId="{BDF974F1-2403-4D49-A563-1949E06D7F6C}" dt="2022-03-14T08:56:07.324" v="1864" actId="27636"/>
          <ac:spMkLst>
            <pc:docMk/>
            <pc:sldMk cId="1352154393" sldId="263"/>
            <ac:spMk id="5" creationId="{38AD318F-CA24-4287-9948-51E58396849A}"/>
          </ac:spMkLst>
        </pc:spChg>
        <pc:picChg chg="del">
          <ac:chgData name="Tim Lagas" userId="dc19a49f-3731-4ec5-b698-cc42c7c8f0e3" providerId="ADAL" clId="{BDF974F1-2403-4D49-A563-1949E06D7F6C}" dt="2022-03-14T08:55:41.451" v="1859" actId="478"/>
          <ac:picMkLst>
            <pc:docMk/>
            <pc:sldMk cId="1352154393" sldId="263"/>
            <ac:picMk id="6" creationId="{84965260-95A6-46DD-9084-17987BE51943}"/>
          </ac:picMkLst>
        </pc:picChg>
        <pc:picChg chg="add mod">
          <ac:chgData name="Tim Lagas" userId="dc19a49f-3731-4ec5-b698-cc42c7c8f0e3" providerId="ADAL" clId="{BDF974F1-2403-4D49-A563-1949E06D7F6C}" dt="2022-03-14T08:55:45.630" v="1862" actId="1076"/>
          <ac:picMkLst>
            <pc:docMk/>
            <pc:sldMk cId="1352154393" sldId="263"/>
            <ac:picMk id="3074" creationId="{781C9889-17CF-41D1-B2AB-3F9713F5725B}"/>
          </ac:picMkLst>
        </pc:picChg>
      </pc:sldChg>
      <pc:sldChg chg="modSp mod">
        <pc:chgData name="Tim Lagas" userId="dc19a49f-3731-4ec5-b698-cc42c7c8f0e3" providerId="ADAL" clId="{BDF974F1-2403-4D49-A563-1949E06D7F6C}" dt="2022-03-14T13:34:40.150" v="2297" actId="20577"/>
        <pc:sldMkLst>
          <pc:docMk/>
          <pc:sldMk cId="724771964" sldId="282"/>
        </pc:sldMkLst>
        <pc:spChg chg="mod">
          <ac:chgData name="Tim Lagas" userId="dc19a49f-3731-4ec5-b698-cc42c7c8f0e3" providerId="ADAL" clId="{BDF974F1-2403-4D49-A563-1949E06D7F6C}" dt="2022-03-14T13:34:40.150" v="2297" actId="20577"/>
          <ac:spMkLst>
            <pc:docMk/>
            <pc:sldMk cId="724771964" sldId="282"/>
            <ac:spMk id="6" creationId="{81B96BA2-902A-4078-8942-E8A2417A9A29}"/>
          </ac:spMkLst>
        </pc:spChg>
      </pc:sldChg>
      <pc:sldChg chg="modSp mod">
        <pc:chgData name="Tim Lagas" userId="dc19a49f-3731-4ec5-b698-cc42c7c8f0e3" providerId="ADAL" clId="{BDF974F1-2403-4D49-A563-1949E06D7F6C}" dt="2022-03-14T08:28:40.315" v="126" actId="20577"/>
        <pc:sldMkLst>
          <pc:docMk/>
          <pc:sldMk cId="904873836" sldId="296"/>
        </pc:sldMkLst>
        <pc:spChg chg="mod">
          <ac:chgData name="Tim Lagas" userId="dc19a49f-3731-4ec5-b698-cc42c7c8f0e3" providerId="ADAL" clId="{BDF974F1-2403-4D49-A563-1949E06D7F6C}" dt="2022-03-14T08:28:40.315" v="126" actId="20577"/>
          <ac:spMkLst>
            <pc:docMk/>
            <pc:sldMk cId="904873836" sldId="296"/>
            <ac:spMk id="8" creationId="{1E5324A0-832C-4BF0-9E6C-7BAE65166303}"/>
          </ac:spMkLst>
        </pc:spChg>
      </pc:sldChg>
      <pc:sldChg chg="modSp mod">
        <pc:chgData name="Tim Lagas" userId="dc19a49f-3731-4ec5-b698-cc42c7c8f0e3" providerId="ADAL" clId="{BDF974F1-2403-4D49-A563-1949E06D7F6C}" dt="2022-03-14T08:33:36.190" v="158" actId="20577"/>
        <pc:sldMkLst>
          <pc:docMk/>
          <pc:sldMk cId="3441308308" sldId="307"/>
        </pc:sldMkLst>
        <pc:spChg chg="mod">
          <ac:chgData name="Tim Lagas" userId="dc19a49f-3731-4ec5-b698-cc42c7c8f0e3" providerId="ADAL" clId="{BDF974F1-2403-4D49-A563-1949E06D7F6C}" dt="2022-03-07T15:47:44.411" v="60"/>
          <ac:spMkLst>
            <pc:docMk/>
            <pc:sldMk cId="3441308308" sldId="307"/>
            <ac:spMk id="2" creationId="{529C7F0F-B210-4871-BD0A-6DF98A3BFDFB}"/>
          </ac:spMkLst>
        </pc:spChg>
        <pc:spChg chg="mod">
          <ac:chgData name="Tim Lagas" userId="dc19a49f-3731-4ec5-b698-cc42c7c8f0e3" providerId="ADAL" clId="{BDF974F1-2403-4D49-A563-1949E06D7F6C}" dt="2022-03-14T08:33:36.190" v="158" actId="20577"/>
          <ac:spMkLst>
            <pc:docMk/>
            <pc:sldMk cId="3441308308" sldId="307"/>
            <ac:spMk id="3" creationId="{008FE565-8A06-42E6-B25C-50A00ED9695F}"/>
          </ac:spMkLst>
        </pc:spChg>
      </pc:sldChg>
      <pc:sldChg chg="modSp del">
        <pc:chgData name="Tim Lagas" userId="dc19a49f-3731-4ec5-b698-cc42c7c8f0e3" providerId="ADAL" clId="{BDF974F1-2403-4D49-A563-1949E06D7F6C}" dt="2022-03-14T10:54:12.123" v="2015" actId="2696"/>
        <pc:sldMkLst>
          <pc:docMk/>
          <pc:sldMk cId="10918634" sldId="319"/>
        </pc:sldMkLst>
        <pc:spChg chg="mod">
          <ac:chgData name="Tim Lagas" userId="dc19a49f-3731-4ec5-b698-cc42c7c8f0e3" providerId="ADAL" clId="{BDF974F1-2403-4D49-A563-1949E06D7F6C}" dt="2022-03-07T15:47:44.411" v="60"/>
          <ac:spMkLst>
            <pc:docMk/>
            <pc:sldMk cId="10918634" sldId="319"/>
            <ac:spMk id="2" creationId="{1BF954AE-67C7-4FA7-9AE7-8626A9CCC136}"/>
          </ac:spMkLst>
        </pc:spChg>
        <pc:spChg chg="mod">
          <ac:chgData name="Tim Lagas" userId="dc19a49f-3731-4ec5-b698-cc42c7c8f0e3" providerId="ADAL" clId="{BDF974F1-2403-4D49-A563-1949E06D7F6C}" dt="2022-03-07T15:47:44.411" v="60"/>
          <ac:spMkLst>
            <pc:docMk/>
            <pc:sldMk cId="10918634" sldId="319"/>
            <ac:spMk id="3" creationId="{28FB2A34-9312-4A23-9B1F-BA86203505C8}"/>
          </ac:spMkLst>
        </pc:spChg>
      </pc:sldChg>
      <pc:sldChg chg="modSp del">
        <pc:chgData name="Tim Lagas" userId="dc19a49f-3731-4ec5-b698-cc42c7c8f0e3" providerId="ADAL" clId="{BDF974F1-2403-4D49-A563-1949E06D7F6C}" dt="2022-03-14T10:54:12.123" v="2015" actId="2696"/>
        <pc:sldMkLst>
          <pc:docMk/>
          <pc:sldMk cId="3178406439" sldId="320"/>
        </pc:sldMkLst>
        <pc:spChg chg="mod">
          <ac:chgData name="Tim Lagas" userId="dc19a49f-3731-4ec5-b698-cc42c7c8f0e3" providerId="ADAL" clId="{BDF974F1-2403-4D49-A563-1949E06D7F6C}" dt="2022-03-07T15:47:44.411" v="60"/>
          <ac:spMkLst>
            <pc:docMk/>
            <pc:sldMk cId="3178406439" sldId="320"/>
            <ac:spMk id="2" creationId="{BD8D117D-1B71-4A97-A2C8-EB2BC96FE5E4}"/>
          </ac:spMkLst>
        </pc:spChg>
        <pc:spChg chg="mod">
          <ac:chgData name="Tim Lagas" userId="dc19a49f-3731-4ec5-b698-cc42c7c8f0e3" providerId="ADAL" clId="{BDF974F1-2403-4D49-A563-1949E06D7F6C}" dt="2022-03-07T15:47:44.411" v="60"/>
          <ac:spMkLst>
            <pc:docMk/>
            <pc:sldMk cId="3178406439" sldId="320"/>
            <ac:spMk id="3" creationId="{586FCD93-A331-4591-830C-A7AA20D5D786}"/>
          </ac:spMkLst>
        </pc:spChg>
      </pc:sldChg>
      <pc:sldChg chg="modSp mod">
        <pc:chgData name="Tim Lagas" userId="dc19a49f-3731-4ec5-b698-cc42c7c8f0e3" providerId="ADAL" clId="{BDF974F1-2403-4D49-A563-1949E06D7F6C}" dt="2022-03-14T13:34:05.255" v="2273" actId="20577"/>
        <pc:sldMkLst>
          <pc:docMk/>
          <pc:sldMk cId="3366585734" sldId="328"/>
        </pc:sldMkLst>
        <pc:spChg chg="mod">
          <ac:chgData name="Tim Lagas" userId="dc19a49f-3731-4ec5-b698-cc42c7c8f0e3" providerId="ADAL" clId="{BDF974F1-2403-4D49-A563-1949E06D7F6C}" dt="2022-03-07T15:47:44.411" v="60"/>
          <ac:spMkLst>
            <pc:docMk/>
            <pc:sldMk cId="3366585734" sldId="328"/>
            <ac:spMk id="2" creationId="{4487B8ED-6CF3-4220-9DF8-C912D594A3AD}"/>
          </ac:spMkLst>
        </pc:spChg>
        <pc:spChg chg="mod">
          <ac:chgData name="Tim Lagas" userId="dc19a49f-3731-4ec5-b698-cc42c7c8f0e3" providerId="ADAL" clId="{BDF974F1-2403-4D49-A563-1949E06D7F6C}" dt="2022-03-14T13:34:05.255" v="2273" actId="20577"/>
          <ac:spMkLst>
            <pc:docMk/>
            <pc:sldMk cId="3366585734" sldId="328"/>
            <ac:spMk id="3" creationId="{10BF9FE2-0B9B-49C3-978E-63845B117598}"/>
          </ac:spMkLst>
        </pc:spChg>
      </pc:sldChg>
      <pc:sldChg chg="modSp">
        <pc:chgData name="Tim Lagas" userId="dc19a49f-3731-4ec5-b698-cc42c7c8f0e3" providerId="ADAL" clId="{BDF974F1-2403-4D49-A563-1949E06D7F6C}" dt="2022-03-07T15:47:44.411" v="60"/>
        <pc:sldMkLst>
          <pc:docMk/>
          <pc:sldMk cId="1004305280" sldId="335"/>
        </pc:sldMkLst>
        <pc:picChg chg="mod">
          <ac:chgData name="Tim Lagas" userId="dc19a49f-3731-4ec5-b698-cc42c7c8f0e3" providerId="ADAL" clId="{BDF974F1-2403-4D49-A563-1949E06D7F6C}" dt="2022-03-07T15:47:44.411" v="60"/>
          <ac:picMkLst>
            <pc:docMk/>
            <pc:sldMk cId="1004305280" sldId="335"/>
            <ac:picMk id="5" creationId="{D61469BB-A4CD-4D4A-A33A-C1E8A09A4B9F}"/>
          </ac:picMkLst>
        </pc:picChg>
      </pc:sldChg>
      <pc:sldChg chg="modSp mod">
        <pc:chgData name="Tim Lagas" userId="dc19a49f-3731-4ec5-b698-cc42c7c8f0e3" providerId="ADAL" clId="{BDF974F1-2403-4D49-A563-1949E06D7F6C}" dt="2022-03-14T13:34:47.947" v="2298" actId="21"/>
        <pc:sldMkLst>
          <pc:docMk/>
          <pc:sldMk cId="1364888011" sldId="336"/>
        </pc:sldMkLst>
        <pc:spChg chg="mod">
          <ac:chgData name="Tim Lagas" userId="dc19a49f-3731-4ec5-b698-cc42c7c8f0e3" providerId="ADAL" clId="{BDF974F1-2403-4D49-A563-1949E06D7F6C}" dt="2022-03-07T15:47:44.411" v="60"/>
          <ac:spMkLst>
            <pc:docMk/>
            <pc:sldMk cId="1364888011" sldId="336"/>
            <ac:spMk id="2" creationId="{B4B606C2-5BF9-4C01-B02F-0495AB573A26}"/>
          </ac:spMkLst>
        </pc:spChg>
        <pc:spChg chg="mod">
          <ac:chgData name="Tim Lagas" userId="dc19a49f-3731-4ec5-b698-cc42c7c8f0e3" providerId="ADAL" clId="{BDF974F1-2403-4D49-A563-1949E06D7F6C}" dt="2022-03-14T13:34:47.947" v="2298" actId="21"/>
          <ac:spMkLst>
            <pc:docMk/>
            <pc:sldMk cId="1364888011" sldId="336"/>
            <ac:spMk id="3" creationId="{76D380B1-7184-4AD7-96A8-5D421148340A}"/>
          </ac:spMkLst>
        </pc:spChg>
      </pc:sldChg>
      <pc:sldChg chg="delSp modSp mod">
        <pc:chgData name="Tim Lagas" userId="dc19a49f-3731-4ec5-b698-cc42c7c8f0e3" providerId="ADAL" clId="{BDF974F1-2403-4D49-A563-1949E06D7F6C}" dt="2022-03-10T15:45:16.853" v="124" actId="478"/>
        <pc:sldMkLst>
          <pc:docMk/>
          <pc:sldMk cId="447720444" sldId="337"/>
        </pc:sldMkLst>
        <pc:spChg chg="mod">
          <ac:chgData name="Tim Lagas" userId="dc19a49f-3731-4ec5-b698-cc42c7c8f0e3" providerId="ADAL" clId="{BDF974F1-2403-4D49-A563-1949E06D7F6C}" dt="2022-03-07T15:47:44.411" v="60"/>
          <ac:spMkLst>
            <pc:docMk/>
            <pc:sldMk cId="447720444" sldId="337"/>
            <ac:spMk id="2" creationId="{7B0B37DB-5676-4BAD-B03A-0E404D04CB56}"/>
          </ac:spMkLst>
        </pc:spChg>
        <pc:spChg chg="del mod">
          <ac:chgData name="Tim Lagas" userId="dc19a49f-3731-4ec5-b698-cc42c7c8f0e3" providerId="ADAL" clId="{BDF974F1-2403-4D49-A563-1949E06D7F6C}" dt="2022-03-10T15:45:16.853" v="124" actId="478"/>
          <ac:spMkLst>
            <pc:docMk/>
            <pc:sldMk cId="447720444" sldId="337"/>
            <ac:spMk id="3" creationId="{C44EFEDF-8D7C-4A3F-ABBC-E16E3B178DD7}"/>
          </ac:spMkLst>
        </pc:spChg>
      </pc:sldChg>
      <pc:sldChg chg="modSp mod">
        <pc:chgData name="Tim Lagas" userId="dc19a49f-3731-4ec5-b698-cc42c7c8f0e3" providerId="ADAL" clId="{BDF974F1-2403-4D49-A563-1949E06D7F6C}" dt="2022-03-07T15:47:44.411" v="60"/>
        <pc:sldMkLst>
          <pc:docMk/>
          <pc:sldMk cId="447646700" sldId="338"/>
        </pc:sldMkLst>
        <pc:spChg chg="mod">
          <ac:chgData name="Tim Lagas" userId="dc19a49f-3731-4ec5-b698-cc42c7c8f0e3" providerId="ADAL" clId="{BDF974F1-2403-4D49-A563-1949E06D7F6C}" dt="2022-03-07T15:47:44.411" v="60"/>
          <ac:spMkLst>
            <pc:docMk/>
            <pc:sldMk cId="447646700" sldId="338"/>
            <ac:spMk id="2" creationId="{BE00EEB2-3D98-4DC1-B727-114606447667}"/>
          </ac:spMkLst>
        </pc:spChg>
        <pc:spChg chg="mod">
          <ac:chgData name="Tim Lagas" userId="dc19a49f-3731-4ec5-b698-cc42c7c8f0e3" providerId="ADAL" clId="{BDF974F1-2403-4D49-A563-1949E06D7F6C}" dt="2022-03-07T15:27:28.604" v="12" actId="27636"/>
          <ac:spMkLst>
            <pc:docMk/>
            <pc:sldMk cId="447646700" sldId="338"/>
            <ac:spMk id="3" creationId="{0A9EF983-5ABA-45A2-A5F3-7C54A4102E4B}"/>
          </ac:spMkLst>
        </pc:spChg>
      </pc:sldChg>
      <pc:sldChg chg="addSp modSp new mod ord">
        <pc:chgData name="Tim Lagas" userId="dc19a49f-3731-4ec5-b698-cc42c7c8f0e3" providerId="ADAL" clId="{BDF974F1-2403-4D49-A563-1949E06D7F6C}" dt="2022-03-07T15:47:55.582" v="63" actId="5793"/>
        <pc:sldMkLst>
          <pc:docMk/>
          <pc:sldMk cId="3718958486" sldId="339"/>
        </pc:sldMkLst>
        <pc:spChg chg="mod">
          <ac:chgData name="Tim Lagas" userId="dc19a49f-3731-4ec5-b698-cc42c7c8f0e3" providerId="ADAL" clId="{BDF974F1-2403-4D49-A563-1949E06D7F6C}" dt="2022-03-07T15:47:44.411" v="60"/>
          <ac:spMkLst>
            <pc:docMk/>
            <pc:sldMk cId="3718958486" sldId="339"/>
            <ac:spMk id="2" creationId="{68581972-DC96-4E53-88C9-A0E935899052}"/>
          </ac:spMkLst>
        </pc:spChg>
        <pc:spChg chg="mod">
          <ac:chgData name="Tim Lagas" userId="dc19a49f-3731-4ec5-b698-cc42c7c8f0e3" providerId="ADAL" clId="{BDF974F1-2403-4D49-A563-1949E06D7F6C}" dt="2022-03-07T15:47:50.668" v="61" actId="1076"/>
          <ac:spMkLst>
            <pc:docMk/>
            <pc:sldMk cId="3718958486" sldId="339"/>
            <ac:spMk id="3" creationId="{98B6A27C-6E46-4E5D-AB5D-5E6957C71A35}"/>
          </ac:spMkLst>
        </pc:spChg>
        <pc:spChg chg="add mod">
          <ac:chgData name="Tim Lagas" userId="dc19a49f-3731-4ec5-b698-cc42c7c8f0e3" providerId="ADAL" clId="{BDF974F1-2403-4D49-A563-1949E06D7F6C}" dt="2022-03-07T15:47:55.582" v="63" actId="5793"/>
          <ac:spMkLst>
            <pc:docMk/>
            <pc:sldMk cId="3718958486" sldId="339"/>
            <ac:spMk id="4" creationId="{861449F2-BAE7-4254-A87B-F22D89BCFDAA}"/>
          </ac:spMkLst>
        </pc:spChg>
      </pc:sldChg>
      <pc:sldChg chg="addSp delSp modSp new mod setBg delDesignElem">
        <pc:chgData name="Tim Lagas" userId="dc19a49f-3731-4ec5-b698-cc42c7c8f0e3" providerId="ADAL" clId="{BDF974F1-2403-4D49-A563-1949E06D7F6C}" dt="2022-03-14T08:50:53.469" v="1699" actId="20577"/>
        <pc:sldMkLst>
          <pc:docMk/>
          <pc:sldMk cId="43054041" sldId="340"/>
        </pc:sldMkLst>
        <pc:spChg chg="add mod">
          <ac:chgData name="Tim Lagas" userId="dc19a49f-3731-4ec5-b698-cc42c7c8f0e3" providerId="ADAL" clId="{BDF974F1-2403-4D49-A563-1949E06D7F6C}" dt="2022-03-14T08:37:05.918" v="193" actId="20577"/>
          <ac:spMkLst>
            <pc:docMk/>
            <pc:sldMk cId="43054041" sldId="340"/>
            <ac:spMk id="2" creationId="{266BA110-6616-4796-AD01-71DE55ADCF83}"/>
          </ac:spMkLst>
        </pc:spChg>
        <pc:spChg chg="del">
          <ac:chgData name="Tim Lagas" userId="dc19a49f-3731-4ec5-b698-cc42c7c8f0e3" providerId="ADAL" clId="{BDF974F1-2403-4D49-A563-1949E06D7F6C}" dt="2022-03-07T15:46:49.857" v="44" actId="478"/>
          <ac:spMkLst>
            <pc:docMk/>
            <pc:sldMk cId="43054041" sldId="340"/>
            <ac:spMk id="2" creationId="{79D7E9FF-3B7C-4D7A-98AC-718C4ECD9537}"/>
          </ac:spMkLst>
        </pc:spChg>
        <pc:spChg chg="del">
          <ac:chgData name="Tim Lagas" userId="dc19a49f-3731-4ec5-b698-cc42c7c8f0e3" providerId="ADAL" clId="{BDF974F1-2403-4D49-A563-1949E06D7F6C}" dt="2022-03-07T15:46:48.923" v="43" actId="478"/>
          <ac:spMkLst>
            <pc:docMk/>
            <pc:sldMk cId="43054041" sldId="340"/>
            <ac:spMk id="3" creationId="{26E69B60-334D-4F82-953A-F63189DA144B}"/>
          </ac:spMkLst>
        </pc:spChg>
        <pc:spChg chg="add del mod">
          <ac:chgData name="Tim Lagas" userId="dc19a49f-3731-4ec5-b698-cc42c7c8f0e3" providerId="ADAL" clId="{BDF974F1-2403-4D49-A563-1949E06D7F6C}" dt="2022-03-14T08:37:02.179" v="190"/>
          <ac:spMkLst>
            <pc:docMk/>
            <pc:sldMk cId="43054041" sldId="340"/>
            <ac:spMk id="3" creationId="{FD80E1EC-81E8-478D-87DF-42AD79874EA2}"/>
          </ac:spMkLst>
        </pc:spChg>
        <pc:spChg chg="add mod">
          <ac:chgData name="Tim Lagas" userId="dc19a49f-3731-4ec5-b698-cc42c7c8f0e3" providerId="ADAL" clId="{BDF974F1-2403-4D49-A563-1949E06D7F6C}" dt="2022-03-07T15:46:47.342" v="42"/>
          <ac:spMkLst>
            <pc:docMk/>
            <pc:sldMk cId="43054041" sldId="340"/>
            <ac:spMk id="4" creationId="{EED830AE-4AD2-4491-A6A3-C6C3658EAED1}"/>
          </ac:spMkLst>
        </pc:spChg>
        <pc:spChg chg="add mod">
          <ac:chgData name="Tim Lagas" userId="dc19a49f-3731-4ec5-b698-cc42c7c8f0e3" providerId="ADAL" clId="{BDF974F1-2403-4D49-A563-1949E06D7F6C}" dt="2022-03-07T15:46:47.342" v="42"/>
          <ac:spMkLst>
            <pc:docMk/>
            <pc:sldMk cId="43054041" sldId="340"/>
            <ac:spMk id="6" creationId="{512B8BE4-1B6B-4A6B-BDAA-83EC7AB226E4}"/>
          </ac:spMkLst>
        </pc:spChg>
        <pc:spChg chg="add mod">
          <ac:chgData name="Tim Lagas" userId="dc19a49f-3731-4ec5-b698-cc42c7c8f0e3" providerId="ADAL" clId="{BDF974F1-2403-4D49-A563-1949E06D7F6C}" dt="2022-03-14T08:50:53.469" v="1699" actId="20577"/>
          <ac:spMkLst>
            <pc:docMk/>
            <pc:sldMk cId="43054041" sldId="340"/>
            <ac:spMk id="7" creationId="{EED830AE-4AD2-4491-A6A3-C6C3658EAED1}"/>
          </ac:spMkLst>
        </pc:spChg>
        <pc:spChg chg="add mod">
          <ac:chgData name="Tim Lagas" userId="dc19a49f-3731-4ec5-b698-cc42c7c8f0e3" providerId="ADAL" clId="{BDF974F1-2403-4D49-A563-1949E06D7F6C}" dt="2022-03-14T08:36:39.464" v="179" actId="21"/>
          <ac:spMkLst>
            <pc:docMk/>
            <pc:sldMk cId="43054041" sldId="340"/>
            <ac:spMk id="9" creationId="{512B8BE4-1B6B-4A6B-BDAA-83EC7AB226E4}"/>
          </ac:spMkLst>
        </pc:spChg>
        <pc:spChg chg="add del">
          <ac:chgData name="Tim Lagas" userId="dc19a49f-3731-4ec5-b698-cc42c7c8f0e3" providerId="ADAL" clId="{BDF974F1-2403-4D49-A563-1949E06D7F6C}" dt="2022-03-07T15:47:00.010" v="48" actId="26606"/>
          <ac:spMkLst>
            <pc:docMk/>
            <pc:sldMk cId="43054041" sldId="340"/>
            <ac:spMk id="14" creationId="{C232B152-3720-4D3B-97ED-45CE5483F16F}"/>
          </ac:spMkLst>
        </pc:spChg>
        <pc:spChg chg="add del">
          <ac:chgData name="Tim Lagas" userId="dc19a49f-3731-4ec5-b698-cc42c7c8f0e3" providerId="ADAL" clId="{BDF974F1-2403-4D49-A563-1949E06D7F6C}" dt="2022-03-07T15:47:00.010" v="48" actId="26606"/>
          <ac:spMkLst>
            <pc:docMk/>
            <pc:sldMk cId="43054041" sldId="340"/>
            <ac:spMk id="16" creationId="{11BAB570-FF10-4E96-8A3F-FA9804702B89}"/>
          </ac:spMkLst>
        </pc:spChg>
        <pc:spChg chg="add del">
          <ac:chgData name="Tim Lagas" userId="dc19a49f-3731-4ec5-b698-cc42c7c8f0e3" providerId="ADAL" clId="{BDF974F1-2403-4D49-A563-1949E06D7F6C}" dt="2022-03-07T15:47:00.010" v="48" actId="26606"/>
          <ac:spMkLst>
            <pc:docMk/>
            <pc:sldMk cId="43054041" sldId="340"/>
            <ac:spMk id="18" creationId="{4B9FAFB2-BEB5-4848-8018-BCAD99E2E1AA}"/>
          </ac:spMkLst>
        </pc:spChg>
        <pc:spChg chg="add del">
          <ac:chgData name="Tim Lagas" userId="dc19a49f-3731-4ec5-b698-cc42c7c8f0e3" providerId="ADAL" clId="{BDF974F1-2403-4D49-A563-1949E06D7F6C}" dt="2022-03-07T15:47:02.181" v="50" actId="26606"/>
          <ac:spMkLst>
            <pc:docMk/>
            <pc:sldMk cId="43054041" sldId="340"/>
            <ac:spMk id="20" creationId="{5E39A796-BE83-48B1-B33F-35C4A32AAB57}"/>
          </ac:spMkLst>
        </pc:spChg>
        <pc:spChg chg="add del">
          <ac:chgData name="Tim Lagas" userId="dc19a49f-3731-4ec5-b698-cc42c7c8f0e3" providerId="ADAL" clId="{BDF974F1-2403-4D49-A563-1949E06D7F6C}" dt="2022-03-07T15:47:02.181" v="50" actId="26606"/>
          <ac:spMkLst>
            <pc:docMk/>
            <pc:sldMk cId="43054041" sldId="340"/>
            <ac:spMk id="21" creationId="{72F84B47-E267-4194-8194-831DB7B5547F}"/>
          </ac:spMkLst>
        </pc:spChg>
        <pc:spChg chg="add del">
          <ac:chgData name="Tim Lagas" userId="dc19a49f-3731-4ec5-b698-cc42c7c8f0e3" providerId="ADAL" clId="{BDF974F1-2403-4D49-A563-1949E06D7F6C}" dt="2022-03-07T15:47:04.987" v="52" actId="26606"/>
          <ac:spMkLst>
            <pc:docMk/>
            <pc:sldMk cId="43054041" sldId="340"/>
            <ac:spMk id="23" creationId="{743AA782-23D1-4521-8CAD-47662984AA08}"/>
          </ac:spMkLst>
        </pc:spChg>
        <pc:spChg chg="add del">
          <ac:chgData name="Tim Lagas" userId="dc19a49f-3731-4ec5-b698-cc42c7c8f0e3" providerId="ADAL" clId="{BDF974F1-2403-4D49-A563-1949E06D7F6C}" dt="2022-03-07T15:47:04.987" v="52" actId="26606"/>
          <ac:spMkLst>
            <pc:docMk/>
            <pc:sldMk cId="43054041" sldId="340"/>
            <ac:spMk id="24" creationId="{650D18FE-0824-4A46-B22C-A86B52E5780A}"/>
          </ac:spMkLst>
        </pc:spChg>
        <pc:spChg chg="add del">
          <ac:chgData name="Tim Lagas" userId="dc19a49f-3731-4ec5-b698-cc42c7c8f0e3" providerId="ADAL" clId="{BDF974F1-2403-4D49-A563-1949E06D7F6C}" dt="2022-03-07T15:47:08.047" v="54" actId="26606"/>
          <ac:spMkLst>
            <pc:docMk/>
            <pc:sldMk cId="43054041" sldId="340"/>
            <ac:spMk id="26" creationId="{73DE2CFE-42F2-48F0-8706-5264E012B10C}"/>
          </ac:spMkLst>
        </pc:spChg>
        <pc:spChg chg="add del">
          <ac:chgData name="Tim Lagas" userId="dc19a49f-3731-4ec5-b698-cc42c7c8f0e3" providerId="ADAL" clId="{BDF974F1-2403-4D49-A563-1949E06D7F6C}" dt="2022-03-07T15:47:44.411" v="60"/>
          <ac:spMkLst>
            <pc:docMk/>
            <pc:sldMk cId="43054041" sldId="340"/>
            <ac:spMk id="28" creationId="{C232B152-3720-4D3B-97ED-45CE5483F16F}"/>
          </ac:spMkLst>
        </pc:spChg>
        <pc:spChg chg="add del">
          <ac:chgData name="Tim Lagas" userId="dc19a49f-3731-4ec5-b698-cc42c7c8f0e3" providerId="ADAL" clId="{BDF974F1-2403-4D49-A563-1949E06D7F6C}" dt="2022-03-07T15:47:44.411" v="60"/>
          <ac:spMkLst>
            <pc:docMk/>
            <pc:sldMk cId="43054041" sldId="340"/>
            <ac:spMk id="29" creationId="{11BAB570-FF10-4E96-8A3F-FA9804702B89}"/>
          </ac:spMkLst>
        </pc:spChg>
        <pc:spChg chg="add del">
          <ac:chgData name="Tim Lagas" userId="dc19a49f-3731-4ec5-b698-cc42c7c8f0e3" providerId="ADAL" clId="{BDF974F1-2403-4D49-A563-1949E06D7F6C}" dt="2022-03-07T15:47:44.411" v="60"/>
          <ac:spMkLst>
            <pc:docMk/>
            <pc:sldMk cId="43054041" sldId="340"/>
            <ac:spMk id="30" creationId="{4B9FAFB2-BEB5-4848-8018-BCAD99E2E1AA}"/>
          </ac:spMkLst>
        </pc:spChg>
        <pc:picChg chg="add mod">
          <ac:chgData name="Tim Lagas" userId="dc19a49f-3731-4ec5-b698-cc42c7c8f0e3" providerId="ADAL" clId="{BDF974F1-2403-4D49-A563-1949E06D7F6C}" dt="2022-03-07T15:46:47.342" v="42"/>
          <ac:picMkLst>
            <pc:docMk/>
            <pc:sldMk cId="43054041" sldId="340"/>
            <ac:picMk id="5" creationId="{451852D4-59BC-4E91-82F0-45D90023A1D5}"/>
          </ac:picMkLst>
        </pc:picChg>
        <pc:picChg chg="add mod ord">
          <ac:chgData name="Tim Lagas" userId="dc19a49f-3731-4ec5-b698-cc42c7c8f0e3" providerId="ADAL" clId="{BDF974F1-2403-4D49-A563-1949E06D7F6C}" dt="2022-03-07T15:48:40.650" v="66" actId="1076"/>
          <ac:picMkLst>
            <pc:docMk/>
            <pc:sldMk cId="43054041" sldId="340"/>
            <ac:picMk id="8" creationId="{451852D4-59BC-4E91-82F0-45D90023A1D5}"/>
          </ac:picMkLst>
        </pc:picChg>
      </pc:sldChg>
      <pc:sldChg chg="addSp delSp modSp new mod">
        <pc:chgData name="Tim Lagas" userId="dc19a49f-3731-4ec5-b698-cc42c7c8f0e3" providerId="ADAL" clId="{BDF974F1-2403-4D49-A563-1949E06D7F6C}" dt="2022-03-07T15:49:02.369" v="75" actId="1076"/>
        <pc:sldMkLst>
          <pc:docMk/>
          <pc:sldMk cId="3295379245" sldId="341"/>
        </pc:sldMkLst>
        <pc:spChg chg="del">
          <ac:chgData name="Tim Lagas" userId="dc19a49f-3731-4ec5-b698-cc42c7c8f0e3" providerId="ADAL" clId="{BDF974F1-2403-4D49-A563-1949E06D7F6C}" dt="2022-03-07T15:48:47.794" v="71" actId="478"/>
          <ac:spMkLst>
            <pc:docMk/>
            <pc:sldMk cId="3295379245" sldId="341"/>
            <ac:spMk id="2" creationId="{0D58DB20-1B8A-440F-9653-09C7AD94D0FD}"/>
          </ac:spMkLst>
        </pc:spChg>
        <pc:spChg chg="del">
          <ac:chgData name="Tim Lagas" userId="dc19a49f-3731-4ec5-b698-cc42c7c8f0e3" providerId="ADAL" clId="{BDF974F1-2403-4D49-A563-1949E06D7F6C}" dt="2022-03-07T15:48:46.490" v="70" actId="478"/>
          <ac:spMkLst>
            <pc:docMk/>
            <pc:sldMk cId="3295379245" sldId="341"/>
            <ac:spMk id="3" creationId="{E2B32229-86C3-41FE-84E9-7BDEAC97EF19}"/>
          </ac:spMkLst>
        </pc:spChg>
        <pc:spChg chg="add mod">
          <ac:chgData name="Tim Lagas" userId="dc19a49f-3731-4ec5-b698-cc42c7c8f0e3" providerId="ADAL" clId="{BDF974F1-2403-4D49-A563-1949E06D7F6C}" dt="2022-03-07T15:48:44.388" v="69"/>
          <ac:spMkLst>
            <pc:docMk/>
            <pc:sldMk cId="3295379245" sldId="341"/>
            <ac:spMk id="4" creationId="{DA381740-063A-41A4-836D-85D14980EEF0}"/>
          </ac:spMkLst>
        </pc:spChg>
        <pc:spChg chg="add mod">
          <ac:chgData name="Tim Lagas" userId="dc19a49f-3731-4ec5-b698-cc42c7c8f0e3" providerId="ADAL" clId="{BDF974F1-2403-4D49-A563-1949E06D7F6C}" dt="2022-03-07T15:48:44.388" v="69"/>
          <ac:spMkLst>
            <pc:docMk/>
            <pc:sldMk cId="3295379245" sldId="341"/>
            <ac:spMk id="5" creationId="{665DBBEF-238B-476B-96AB-8AAC3224ECEA}"/>
          </ac:spMkLst>
        </pc:spChg>
        <pc:spChg chg="add mod">
          <ac:chgData name="Tim Lagas" userId="dc19a49f-3731-4ec5-b698-cc42c7c8f0e3" providerId="ADAL" clId="{BDF974F1-2403-4D49-A563-1949E06D7F6C}" dt="2022-03-07T15:48:44.388" v="69"/>
          <ac:spMkLst>
            <pc:docMk/>
            <pc:sldMk cId="3295379245" sldId="341"/>
            <ac:spMk id="6" creationId="{99B94A48-B09F-43CC-8753-1BB79670AC46}"/>
          </ac:spMkLst>
        </pc:spChg>
        <pc:spChg chg="add mod">
          <ac:chgData name="Tim Lagas" userId="dc19a49f-3731-4ec5-b698-cc42c7c8f0e3" providerId="ADAL" clId="{BDF974F1-2403-4D49-A563-1949E06D7F6C}" dt="2022-03-07T15:48:44.388" v="69"/>
          <ac:spMkLst>
            <pc:docMk/>
            <pc:sldMk cId="3295379245" sldId="341"/>
            <ac:spMk id="7" creationId="{B3DB9D10-0985-4535-BD93-4B3F7E46402F}"/>
          </ac:spMkLst>
        </pc:spChg>
        <pc:spChg chg="add mod">
          <ac:chgData name="Tim Lagas" userId="dc19a49f-3731-4ec5-b698-cc42c7c8f0e3" providerId="ADAL" clId="{BDF974F1-2403-4D49-A563-1949E06D7F6C}" dt="2022-03-07T15:48:44.388" v="69"/>
          <ac:spMkLst>
            <pc:docMk/>
            <pc:sldMk cId="3295379245" sldId="341"/>
            <ac:spMk id="8" creationId="{3FCFB1DE-0B7E-48CC-BA90-B2AB0889F9D6}"/>
          </ac:spMkLst>
        </pc:spChg>
        <pc:spChg chg="add del mod">
          <ac:chgData name="Tim Lagas" userId="dc19a49f-3731-4ec5-b698-cc42c7c8f0e3" providerId="ADAL" clId="{BDF974F1-2403-4D49-A563-1949E06D7F6C}" dt="2022-03-07T15:48:54.384" v="73" actId="478"/>
          <ac:spMkLst>
            <pc:docMk/>
            <pc:sldMk cId="3295379245" sldId="341"/>
            <ac:spMk id="10" creationId="{DA381740-063A-41A4-836D-85D14980EEF0}"/>
          </ac:spMkLst>
        </pc:spChg>
        <pc:spChg chg="add mod">
          <ac:chgData name="Tim Lagas" userId="dc19a49f-3731-4ec5-b698-cc42c7c8f0e3" providerId="ADAL" clId="{BDF974F1-2403-4D49-A563-1949E06D7F6C}" dt="2022-03-07T15:48:48.663" v="72"/>
          <ac:spMkLst>
            <pc:docMk/>
            <pc:sldMk cId="3295379245" sldId="341"/>
            <ac:spMk id="11" creationId="{665DBBEF-238B-476B-96AB-8AAC3224ECEA}"/>
          </ac:spMkLst>
        </pc:spChg>
        <pc:spChg chg="add mod">
          <ac:chgData name="Tim Lagas" userId="dc19a49f-3731-4ec5-b698-cc42c7c8f0e3" providerId="ADAL" clId="{BDF974F1-2403-4D49-A563-1949E06D7F6C}" dt="2022-03-07T15:48:48.663" v="72"/>
          <ac:spMkLst>
            <pc:docMk/>
            <pc:sldMk cId="3295379245" sldId="341"/>
            <ac:spMk id="12" creationId="{99B94A48-B09F-43CC-8753-1BB79670AC46}"/>
          </ac:spMkLst>
        </pc:spChg>
        <pc:spChg chg="add mod">
          <ac:chgData name="Tim Lagas" userId="dc19a49f-3731-4ec5-b698-cc42c7c8f0e3" providerId="ADAL" clId="{BDF974F1-2403-4D49-A563-1949E06D7F6C}" dt="2022-03-07T15:48:48.663" v="72"/>
          <ac:spMkLst>
            <pc:docMk/>
            <pc:sldMk cId="3295379245" sldId="341"/>
            <ac:spMk id="13" creationId="{B3DB9D10-0985-4535-BD93-4B3F7E46402F}"/>
          </ac:spMkLst>
        </pc:spChg>
        <pc:spChg chg="add mod">
          <ac:chgData name="Tim Lagas" userId="dc19a49f-3731-4ec5-b698-cc42c7c8f0e3" providerId="ADAL" clId="{BDF974F1-2403-4D49-A563-1949E06D7F6C}" dt="2022-03-07T15:48:48.663" v="72"/>
          <ac:spMkLst>
            <pc:docMk/>
            <pc:sldMk cId="3295379245" sldId="341"/>
            <ac:spMk id="14" creationId="{3FCFB1DE-0B7E-48CC-BA90-B2AB0889F9D6}"/>
          </ac:spMkLst>
        </pc:spChg>
        <pc:picChg chg="add mod">
          <ac:chgData name="Tim Lagas" userId="dc19a49f-3731-4ec5-b698-cc42c7c8f0e3" providerId="ADAL" clId="{BDF974F1-2403-4D49-A563-1949E06D7F6C}" dt="2022-03-07T15:48:44.388" v="69"/>
          <ac:picMkLst>
            <pc:docMk/>
            <pc:sldMk cId="3295379245" sldId="341"/>
            <ac:picMk id="9" creationId="{0AF50F0B-CDA6-4CD9-A35B-55E964AFA9C2}"/>
          </ac:picMkLst>
        </pc:picChg>
        <pc:picChg chg="add mod">
          <ac:chgData name="Tim Lagas" userId="dc19a49f-3731-4ec5-b698-cc42c7c8f0e3" providerId="ADAL" clId="{BDF974F1-2403-4D49-A563-1949E06D7F6C}" dt="2022-03-07T15:49:02.369" v="75" actId="1076"/>
          <ac:picMkLst>
            <pc:docMk/>
            <pc:sldMk cId="3295379245" sldId="341"/>
            <ac:picMk id="15" creationId="{0AF50F0B-CDA6-4CD9-A35B-55E964AFA9C2}"/>
          </ac:picMkLst>
        </pc:picChg>
      </pc:sldChg>
      <pc:sldChg chg="addSp delSp modSp new mod ord setBg">
        <pc:chgData name="Tim Lagas" userId="dc19a49f-3731-4ec5-b698-cc42c7c8f0e3" providerId="ADAL" clId="{BDF974F1-2403-4D49-A563-1949E06D7F6C}" dt="2022-03-14T08:45:02.335" v="859"/>
        <pc:sldMkLst>
          <pc:docMk/>
          <pc:sldMk cId="3499203562" sldId="342"/>
        </pc:sldMkLst>
        <pc:spChg chg="mod">
          <ac:chgData name="Tim Lagas" userId="dc19a49f-3731-4ec5-b698-cc42c7c8f0e3" providerId="ADAL" clId="{BDF974F1-2403-4D49-A563-1949E06D7F6C}" dt="2022-03-14T08:44:28.369" v="823" actId="255"/>
          <ac:spMkLst>
            <pc:docMk/>
            <pc:sldMk cId="3499203562" sldId="342"/>
            <ac:spMk id="2" creationId="{2A7E2922-551A-4EDF-9F54-A33ABEA8F5AA}"/>
          </ac:spMkLst>
        </pc:spChg>
        <pc:spChg chg="mod">
          <ac:chgData name="Tim Lagas" userId="dc19a49f-3731-4ec5-b698-cc42c7c8f0e3" providerId="ADAL" clId="{BDF974F1-2403-4D49-A563-1949E06D7F6C}" dt="2022-03-14T08:44:33.117" v="824" actId="113"/>
          <ac:spMkLst>
            <pc:docMk/>
            <pc:sldMk cId="3499203562" sldId="342"/>
            <ac:spMk id="3" creationId="{6DF80B39-122B-46C9-9CEC-1C52D811426D}"/>
          </ac:spMkLst>
        </pc:spChg>
        <pc:spChg chg="add del">
          <ac:chgData name="Tim Lagas" userId="dc19a49f-3731-4ec5-b698-cc42c7c8f0e3" providerId="ADAL" clId="{BDF974F1-2403-4D49-A563-1949E06D7F6C}" dt="2022-03-14T08:43:36.963" v="799" actId="26606"/>
          <ac:spMkLst>
            <pc:docMk/>
            <pc:sldMk cId="3499203562" sldId="342"/>
            <ac:spMk id="71" creationId="{F13C74B1-5B17-4795-BED0-7140497B445A}"/>
          </ac:spMkLst>
        </pc:spChg>
        <pc:spChg chg="add del">
          <ac:chgData name="Tim Lagas" userId="dc19a49f-3731-4ec5-b698-cc42c7c8f0e3" providerId="ADAL" clId="{BDF974F1-2403-4D49-A563-1949E06D7F6C}" dt="2022-03-14T08:43:36.963" v="799" actId="26606"/>
          <ac:spMkLst>
            <pc:docMk/>
            <pc:sldMk cId="3499203562" sldId="342"/>
            <ac:spMk id="73" creationId="{D4974D33-8DC5-464E-8C6D-BE58F0669C17}"/>
          </ac:spMkLst>
        </pc:spChg>
        <pc:spChg chg="add">
          <ac:chgData name="Tim Lagas" userId="dc19a49f-3731-4ec5-b698-cc42c7c8f0e3" providerId="ADAL" clId="{BDF974F1-2403-4D49-A563-1949E06D7F6C}" dt="2022-03-14T08:43:36.969" v="800" actId="26606"/>
          <ac:spMkLst>
            <pc:docMk/>
            <pc:sldMk cId="3499203562" sldId="342"/>
            <ac:spMk id="1028" creationId="{3CD9DF72-87A3-404E-A828-84CBF11A8303}"/>
          </ac:spMkLst>
        </pc:spChg>
        <pc:picChg chg="add mod ord">
          <ac:chgData name="Tim Lagas" userId="dc19a49f-3731-4ec5-b698-cc42c7c8f0e3" providerId="ADAL" clId="{BDF974F1-2403-4D49-A563-1949E06D7F6C}" dt="2022-03-14T08:45:02.335" v="859"/>
          <ac:picMkLst>
            <pc:docMk/>
            <pc:sldMk cId="3499203562" sldId="342"/>
            <ac:picMk id="1026" creationId="{FFC5E3D3-0B64-48C1-9CC3-37DA3D003BDA}"/>
          </ac:picMkLst>
        </pc:picChg>
        <pc:cxnChg chg="add">
          <ac:chgData name="Tim Lagas" userId="dc19a49f-3731-4ec5-b698-cc42c7c8f0e3" providerId="ADAL" clId="{BDF974F1-2403-4D49-A563-1949E06D7F6C}" dt="2022-03-14T08:43:36.969" v="800" actId="26606"/>
          <ac:cxnSpMkLst>
            <pc:docMk/>
            <pc:sldMk cId="3499203562" sldId="342"/>
            <ac:cxnSpMk id="1029" creationId="{20E3A342-4D61-4E3F-AF90-1AB42AEB96CC}"/>
          </ac:cxnSpMkLst>
        </pc:cxnChg>
      </pc:sldChg>
      <pc:sldChg chg="modSp add mod">
        <pc:chgData name="Tim Lagas" userId="dc19a49f-3731-4ec5-b698-cc42c7c8f0e3" providerId="ADAL" clId="{BDF974F1-2403-4D49-A563-1949E06D7F6C}" dt="2022-03-14T08:48:30.641" v="1373" actId="113"/>
        <pc:sldMkLst>
          <pc:docMk/>
          <pc:sldMk cId="4189580965" sldId="343"/>
        </pc:sldMkLst>
        <pc:spChg chg="mod">
          <ac:chgData name="Tim Lagas" userId="dc19a49f-3731-4ec5-b698-cc42c7c8f0e3" providerId="ADAL" clId="{BDF974F1-2403-4D49-A563-1949E06D7F6C}" dt="2022-03-14T08:45:20.852" v="861" actId="6549"/>
          <ac:spMkLst>
            <pc:docMk/>
            <pc:sldMk cId="4189580965" sldId="343"/>
            <ac:spMk id="2" creationId="{2A7E2922-551A-4EDF-9F54-A33ABEA8F5AA}"/>
          </ac:spMkLst>
        </pc:spChg>
        <pc:spChg chg="mod">
          <ac:chgData name="Tim Lagas" userId="dc19a49f-3731-4ec5-b698-cc42c7c8f0e3" providerId="ADAL" clId="{BDF974F1-2403-4D49-A563-1949E06D7F6C}" dt="2022-03-14T08:48:30.641" v="1373" actId="113"/>
          <ac:spMkLst>
            <pc:docMk/>
            <pc:sldMk cId="4189580965" sldId="343"/>
            <ac:spMk id="3" creationId="{6DF80B39-122B-46C9-9CEC-1C52D811426D}"/>
          </ac:spMkLst>
        </pc:spChg>
      </pc:sldChg>
      <pc:sldChg chg="modSp add mod">
        <pc:chgData name="Tim Lagas" userId="dc19a49f-3731-4ec5-b698-cc42c7c8f0e3" providerId="ADAL" clId="{BDF974F1-2403-4D49-A563-1949E06D7F6C}" dt="2022-03-14T08:49:31.415" v="1477" actId="20577"/>
        <pc:sldMkLst>
          <pc:docMk/>
          <pc:sldMk cId="3584790619" sldId="344"/>
        </pc:sldMkLst>
        <pc:spChg chg="mod">
          <ac:chgData name="Tim Lagas" userId="dc19a49f-3731-4ec5-b698-cc42c7c8f0e3" providerId="ADAL" clId="{BDF974F1-2403-4D49-A563-1949E06D7F6C}" dt="2022-03-14T08:49:31.415" v="1477" actId="20577"/>
          <ac:spMkLst>
            <pc:docMk/>
            <pc:sldMk cId="3584790619" sldId="344"/>
            <ac:spMk id="3" creationId="{6DF80B39-122B-46C9-9CEC-1C52D811426D}"/>
          </ac:spMkLst>
        </pc:spChg>
      </pc:sldChg>
      <pc:sldChg chg="modSp add mod">
        <pc:chgData name="Tim Lagas" userId="dc19a49f-3731-4ec5-b698-cc42c7c8f0e3" providerId="ADAL" clId="{BDF974F1-2403-4D49-A563-1949E06D7F6C}" dt="2022-03-14T08:50:26.807" v="1693" actId="20577"/>
        <pc:sldMkLst>
          <pc:docMk/>
          <pc:sldMk cId="1518502081" sldId="345"/>
        </pc:sldMkLst>
        <pc:spChg chg="mod">
          <ac:chgData name="Tim Lagas" userId="dc19a49f-3731-4ec5-b698-cc42c7c8f0e3" providerId="ADAL" clId="{BDF974F1-2403-4D49-A563-1949E06D7F6C}" dt="2022-03-14T08:50:26.807" v="1693" actId="20577"/>
          <ac:spMkLst>
            <pc:docMk/>
            <pc:sldMk cId="1518502081" sldId="345"/>
            <ac:spMk id="3" creationId="{6DF80B39-122B-46C9-9CEC-1C52D811426D}"/>
          </ac:spMkLst>
        </pc:spChg>
      </pc:sldChg>
      <pc:sldChg chg="modSp add mod">
        <pc:chgData name="Tim Lagas" userId="dc19a49f-3731-4ec5-b698-cc42c7c8f0e3" providerId="ADAL" clId="{BDF974F1-2403-4D49-A563-1949E06D7F6C}" dt="2022-03-14T08:52:32.186" v="1801" actId="20577"/>
        <pc:sldMkLst>
          <pc:docMk/>
          <pc:sldMk cId="4020589239" sldId="346"/>
        </pc:sldMkLst>
        <pc:spChg chg="mod">
          <ac:chgData name="Tim Lagas" userId="dc19a49f-3731-4ec5-b698-cc42c7c8f0e3" providerId="ADAL" clId="{BDF974F1-2403-4D49-A563-1949E06D7F6C}" dt="2022-03-14T08:52:32.186" v="1801" actId="20577"/>
          <ac:spMkLst>
            <pc:docMk/>
            <pc:sldMk cId="4020589239" sldId="346"/>
            <ac:spMk id="3" creationId="{6DF80B39-122B-46C9-9CEC-1C52D811426D}"/>
          </ac:spMkLst>
        </pc:spChg>
      </pc:sldChg>
      <pc:sldMasterChg chg="delSldLayout">
        <pc:chgData name="Tim Lagas" userId="dc19a49f-3731-4ec5-b698-cc42c7c8f0e3" providerId="ADAL" clId="{BDF974F1-2403-4D49-A563-1949E06D7F6C}" dt="2022-03-14T10:54:12.123" v="2015" actId="2696"/>
        <pc:sldMasterMkLst>
          <pc:docMk/>
          <pc:sldMasterMk cId="930415123" sldId="2147483660"/>
        </pc:sldMasterMkLst>
        <pc:sldLayoutChg chg="del">
          <pc:chgData name="Tim Lagas" userId="dc19a49f-3731-4ec5-b698-cc42c7c8f0e3" providerId="ADAL" clId="{BDF974F1-2403-4D49-A563-1949E06D7F6C}" dt="2022-03-14T10:54:12.123" v="2015" actId="2696"/>
          <pc:sldLayoutMkLst>
            <pc:docMk/>
            <pc:sldMasterMk cId="930415123" sldId="2147483660"/>
            <pc:sldLayoutMk cId="181162427" sldId="2147483666"/>
          </pc:sldLayoutMkLst>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165EDE51-1CC3-428E-A6C5-561DF4DBC1A1}" type="datetimeFigureOut">
              <a:rPr lang="nl-NL" smtClean="0"/>
              <a:t>14-3-2022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5396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165EDE51-1CC3-428E-A6C5-561DF4DBC1A1}" type="datetimeFigureOut">
              <a:rPr lang="nl-NL" smtClean="0"/>
              <a:t>14-3-2022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54036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165EDE51-1CC3-428E-A6C5-561DF4DBC1A1}" type="datetimeFigureOut">
              <a:rPr lang="nl-NL" smtClean="0"/>
              <a:t>14-3-2022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823D0862-3582-4728-9E85-11337598790D}" type="slidenum">
              <a:rPr lang="nl-NL" smtClean="0"/>
              <a:t>‹nr.›</a:t>
            </a:fld>
            <a:endParaRPr lang="nl-NL"/>
          </a:p>
        </p:txBody>
      </p:sp>
    </p:spTree>
    <p:extLst>
      <p:ext uri="{BB962C8B-B14F-4D97-AF65-F5344CB8AC3E}">
        <p14:creationId xmlns:p14="http://schemas.microsoft.com/office/powerpoint/2010/main" val="151135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65EDE51-1CC3-428E-A6C5-561DF4DBC1A1}" type="datetimeFigureOut">
              <a:rPr lang="nl-NL" smtClean="0"/>
              <a:t>14-3-2022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23D0862-3582-4728-9E85-11337598790D}" type="slidenum">
              <a:rPr lang="nl-NL" smtClean="0"/>
              <a:t>‹nr.›</a:t>
            </a:fld>
            <a:endParaRPr lang="nl-NL"/>
          </a:p>
        </p:txBody>
      </p:sp>
    </p:spTree>
    <p:extLst>
      <p:ext uri="{BB962C8B-B14F-4D97-AF65-F5344CB8AC3E}">
        <p14:creationId xmlns:p14="http://schemas.microsoft.com/office/powerpoint/2010/main" val="3197323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8545FA-D406-48B3-8329-310ECFA51BC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BBE9339-6E15-4C78-882B-700515E2A6B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2B807A-49D2-46E6-B8F3-98769BEA1412}"/>
              </a:ext>
            </a:extLst>
          </p:cNvPr>
          <p:cNvSpPr>
            <a:spLocks noGrp="1"/>
          </p:cNvSpPr>
          <p:nvPr>
            <p:ph type="dt" sz="half" idx="10"/>
          </p:nvPr>
        </p:nvSpPr>
        <p:spPr/>
        <p:txBody>
          <a:bodyPr/>
          <a:lstStyle/>
          <a:p>
            <a:fld id="{165EDE51-1CC3-428E-A6C5-561DF4DBC1A1}" type="datetimeFigureOut">
              <a:rPr lang="nl-NL" smtClean="0"/>
              <a:t>14-3-2022</a:t>
            </a:fld>
            <a:endParaRPr lang="nl-NL"/>
          </a:p>
        </p:txBody>
      </p:sp>
      <p:sp>
        <p:nvSpPr>
          <p:cNvPr id="5" name="Tijdelijke aanduiding voor voettekst 4">
            <a:extLst>
              <a:ext uri="{FF2B5EF4-FFF2-40B4-BE49-F238E27FC236}">
                <a16:creationId xmlns:a16="http://schemas.microsoft.com/office/drawing/2014/main" id="{66A874A0-53C9-4C46-B552-BE5017CB07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4E91B70-1C7A-4A9F-B2F0-152ACE77546A}"/>
              </a:ext>
            </a:extLst>
          </p:cNvPr>
          <p:cNvSpPr>
            <a:spLocks noGrp="1"/>
          </p:cNvSpPr>
          <p:nvPr>
            <p:ph type="sldNum" sz="quarter" idx="12"/>
          </p:nvPr>
        </p:nvSpPr>
        <p:spPr/>
        <p:txBody>
          <a:bodyPr/>
          <a:lstStyle/>
          <a:p>
            <a:fld id="{823D0862-3582-4728-9E85-11337598790D}" type="slidenum">
              <a:rPr lang="nl-NL" smtClean="0"/>
              <a:t>‹nr.›</a:t>
            </a:fld>
            <a:endParaRPr lang="nl-NL"/>
          </a:p>
        </p:txBody>
      </p:sp>
    </p:spTree>
    <p:extLst>
      <p:ext uri="{BB962C8B-B14F-4D97-AF65-F5344CB8AC3E}">
        <p14:creationId xmlns:p14="http://schemas.microsoft.com/office/powerpoint/2010/main" val="3938561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5EDE51-1CC3-428E-A6C5-561DF4DBC1A1}" type="datetimeFigureOut">
              <a:rPr lang="nl-NL" smtClean="0"/>
              <a:t>14-3-2022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D0862-3582-4728-9E85-11337598790D}"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930415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eventplanner.eu/boek/tv-roi"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tilburg.incijfers.nl/dashboard/" TargetMode="External"/><Relationship Id="rId2" Type="http://schemas.openxmlformats.org/officeDocument/2006/relationships/hyperlink" Target="https://www.kvk.nl/advies-en-informatie/marketing/swot-analyse-maken/" TargetMode="Externa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tilburg.maps.arcgis.com/apps/webappviewer/index.html?id=e5be6587d19f444c9f7fc7940bfcbad2" TargetMode="External"/><Relationship Id="rId4" Type="http://schemas.openxmlformats.org/officeDocument/2006/relationships/hyperlink" Target="https://geo.tilburg.nl/portal/apps/MapSeries/index.html?appid=d1035238341d4b5b8315c550f0b2de5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hypotheker.nl/blog/2-duurzame-trends-op-de-nederlandse-woningmarkt/" TargetMode="External"/><Relationship Id="rId2" Type="http://schemas.openxmlformats.org/officeDocument/2006/relationships/hyperlink" Target="https://www.rtlnieuws.nl/nieuws/buitenland/artikel/5292872/nederlanders-boeken-massaal-spookverblijven-airbnb-ik-wil-iets" TargetMode="External"/><Relationship Id="rId1" Type="http://schemas.openxmlformats.org/officeDocument/2006/relationships/slideLayout" Target="../slideLayouts/slideLayout5.xml"/><Relationship Id="rId5" Type="http://schemas.openxmlformats.org/officeDocument/2006/relationships/hyperlink" Target="https://www.nritmedia.nl/kennisbank/45091/real-time-drukte-meten-in-gelderland-wat-leverde-dat-op/?topicsid=" TargetMode="External"/><Relationship Id="rId4" Type="http://schemas.openxmlformats.org/officeDocument/2006/relationships/hyperlink" Target="https://www.nritmedia.nl/kennisbank/45098/Nieuw_vakantiepark_bij_Hanzestad_Kampen_opent_deuren_en_zoekt_proefslapers/?topicsi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eventplanner.nl/nieuws/8547_je-eventcommunity-opbouwen-in-5-praktische-stappen.html"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derzoek: Facebook meest populaire platform om community te bouwen - inct">
            <a:extLst>
              <a:ext uri="{FF2B5EF4-FFF2-40B4-BE49-F238E27FC236}">
                <a16:creationId xmlns:a16="http://schemas.microsoft.com/office/drawing/2014/main" id="{CD40D178-525F-46BB-A37C-700DAB4240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64" r="11273" b="-1"/>
          <a:stretch/>
        </p:blipFill>
        <p:spPr bwMode="auto">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Community of Practice doorbreekt organisatie silos | TeamPowr">
            <a:extLst>
              <a:ext uri="{FF2B5EF4-FFF2-40B4-BE49-F238E27FC236}">
                <a16:creationId xmlns:a16="http://schemas.microsoft.com/office/drawing/2014/main" id="{F9DDDA8E-4186-4C4B-BF4F-564F900C88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18" r="-3" b="30565"/>
          <a:stretch/>
        </p:blipFill>
        <p:spPr bwMode="auto">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Ajax hoopt volgend jaar weer op broodnodige steun eigen fans in Den Haag -  Ajax1.nl">
            <a:extLst>
              <a:ext uri="{FF2B5EF4-FFF2-40B4-BE49-F238E27FC236}">
                <a16:creationId xmlns:a16="http://schemas.microsoft.com/office/drawing/2014/main" id="{EDB5EBAD-B060-4DAF-BB5B-5AA7027F3E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8" r="1301" b="3"/>
          <a:stretch/>
        </p:blipFill>
        <p:spPr bwMode="auto">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5 Examples Of Community Success Measurements - National Volunteer And  Philanthropy Centre">
            <a:extLst>
              <a:ext uri="{FF2B5EF4-FFF2-40B4-BE49-F238E27FC236}">
                <a16:creationId xmlns:a16="http://schemas.microsoft.com/office/drawing/2014/main" id="{7BB4C9D5-6A0F-4119-A5F6-64C462FC56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728" r="14829"/>
          <a:stretch/>
        </p:blipFill>
        <p:spPr bwMode="auto">
          <a:xfrm>
            <a:off x="1" y="2660089"/>
            <a:ext cx="7122523" cy="4197911"/>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3C881CC-B262-49B2-8826-7B1D889D7612}"/>
              </a:ext>
            </a:extLst>
          </p:cNvPr>
          <p:cNvSpPr>
            <a:spLocks noGrp="1"/>
          </p:cNvSpPr>
          <p:nvPr>
            <p:ph type="ctrTitle"/>
          </p:nvPr>
        </p:nvSpPr>
        <p:spPr>
          <a:xfrm>
            <a:off x="6096000" y="4189864"/>
            <a:ext cx="5520518" cy="2163872"/>
          </a:xfrm>
        </p:spPr>
        <p:txBody>
          <a:bodyPr anchor="t">
            <a:normAutofit/>
          </a:bodyPr>
          <a:lstStyle/>
          <a:p>
            <a:pPr algn="r"/>
            <a:r>
              <a:rPr lang="nl-NL" sz="3500" dirty="0">
                <a:solidFill>
                  <a:srgbClr val="7030A0"/>
                </a:solidFill>
              </a:rPr>
              <a:t>Sociale context en ROI</a:t>
            </a:r>
            <a:endParaRPr lang="nl-NL" sz="3500" dirty="0"/>
          </a:p>
        </p:txBody>
      </p:sp>
      <p:sp>
        <p:nvSpPr>
          <p:cNvPr id="3" name="Ondertitel 2">
            <a:extLst>
              <a:ext uri="{FF2B5EF4-FFF2-40B4-BE49-F238E27FC236}">
                <a16:creationId xmlns:a16="http://schemas.microsoft.com/office/drawing/2014/main" id="{994E4B0B-79EB-4BD4-B337-93108B00AACC}"/>
              </a:ext>
            </a:extLst>
          </p:cNvPr>
          <p:cNvSpPr>
            <a:spLocks noGrp="1"/>
          </p:cNvSpPr>
          <p:nvPr>
            <p:ph type="subTitle" idx="1"/>
          </p:nvPr>
        </p:nvSpPr>
        <p:spPr>
          <a:xfrm>
            <a:off x="7381876" y="3304307"/>
            <a:ext cx="4234642" cy="826661"/>
          </a:xfrm>
        </p:spPr>
        <p:txBody>
          <a:bodyPr anchor="b">
            <a:normAutofit/>
          </a:bodyPr>
          <a:lstStyle/>
          <a:p>
            <a:pPr algn="r"/>
            <a:r>
              <a:rPr lang="nl-NL" dirty="0"/>
              <a:t>De community verbonden</a:t>
            </a:r>
          </a:p>
        </p:txBody>
      </p:sp>
      <p:pic>
        <p:nvPicPr>
          <p:cNvPr id="1032" name="Picture 8" descr="Scouting Hoogeveen 75 jaar: &amp;#39;We zijn er trots op dat we buitenbeentjes  zijn&amp;#39; - RTV Drenthe">
            <a:extLst>
              <a:ext uri="{FF2B5EF4-FFF2-40B4-BE49-F238E27FC236}">
                <a16:creationId xmlns:a16="http://schemas.microsoft.com/office/drawing/2014/main" id="{D409BE35-6E89-4F07-BF72-7B96A8E938C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3725" b="3"/>
          <a:stretch/>
        </p:blipFill>
        <p:spPr bwMode="auto">
          <a:xfrm>
            <a:off x="2261968"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94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ED830AE-4AD2-4491-A6A3-C6C3658EAED1}"/>
              </a:ext>
            </a:extLst>
          </p:cNvPr>
          <p:cNvSpPr>
            <a:spLocks noGrp="1"/>
          </p:cNvSpPr>
          <p:nvPr/>
        </p:nvSpPr>
        <p:spPr>
          <a:xfrm>
            <a:off x="530040" y="553462"/>
            <a:ext cx="7306453" cy="149213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pPr>
              <a:lnSpc>
                <a:spcPct val="90000"/>
              </a:lnSpc>
              <a:spcAft>
                <a:spcPts val="600"/>
              </a:spcAft>
            </a:pPr>
            <a:r>
              <a:rPr lang="en-US" sz="4400" kern="1200" dirty="0">
                <a:latin typeface="+mj-lt"/>
                <a:ea typeface="+mj-ea"/>
                <a:cs typeface="+mj-cs"/>
              </a:rPr>
              <a:t>(</a:t>
            </a:r>
            <a:r>
              <a:rPr lang="en-US" sz="4400" dirty="0"/>
              <a:t>S)</a:t>
            </a:r>
            <a:r>
              <a:rPr lang="en-US" sz="4400" kern="1200" dirty="0">
                <a:latin typeface="+mj-lt"/>
                <a:ea typeface="+mj-ea"/>
                <a:cs typeface="+mj-cs"/>
              </a:rPr>
              <a:t>ROI return on investment </a:t>
            </a:r>
          </a:p>
        </p:txBody>
      </p:sp>
      <p:sp>
        <p:nvSpPr>
          <p:cNvPr id="9" name="Tijdelijke aanduiding voor inhoud 3">
            <a:extLst>
              <a:ext uri="{FF2B5EF4-FFF2-40B4-BE49-F238E27FC236}">
                <a16:creationId xmlns:a16="http://schemas.microsoft.com/office/drawing/2014/main" id="{512B8BE4-1B6B-4A6B-BDAA-83EC7AB226E4}"/>
              </a:ext>
            </a:extLst>
          </p:cNvPr>
          <p:cNvSpPr>
            <a:spLocks noGrp="1"/>
          </p:cNvSpPr>
          <p:nvPr/>
        </p:nvSpPr>
        <p:spPr>
          <a:xfrm>
            <a:off x="423218" y="1713672"/>
            <a:ext cx="4607547" cy="384480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1300" dirty="0">
                <a:solidFill>
                  <a:schemeClr val="tx1">
                    <a:alpha val="60000"/>
                  </a:schemeClr>
                </a:solidFill>
              </a:rPr>
              <a:t>ROI </a:t>
            </a:r>
            <a:r>
              <a:rPr lang="en-US" sz="1300" dirty="0" err="1">
                <a:solidFill>
                  <a:schemeClr val="tx1">
                    <a:alpha val="60000"/>
                  </a:schemeClr>
                </a:solidFill>
              </a:rPr>
              <a:t>staat</a:t>
            </a:r>
            <a:r>
              <a:rPr lang="en-US" sz="1300" dirty="0">
                <a:solidFill>
                  <a:schemeClr val="tx1">
                    <a:alpha val="60000"/>
                  </a:schemeClr>
                </a:solidFill>
              </a:rPr>
              <a:t> </a:t>
            </a:r>
            <a:r>
              <a:rPr lang="en-US" sz="1300" dirty="0" err="1">
                <a:solidFill>
                  <a:schemeClr val="tx1">
                    <a:alpha val="60000"/>
                  </a:schemeClr>
                </a:solidFill>
              </a:rPr>
              <a:t>voor</a:t>
            </a:r>
            <a:r>
              <a:rPr lang="en-US" sz="1300" dirty="0">
                <a:solidFill>
                  <a:schemeClr val="tx1">
                    <a:alpha val="60000"/>
                  </a:schemeClr>
                </a:solidFill>
              </a:rPr>
              <a:t> </a:t>
            </a:r>
            <a:r>
              <a:rPr lang="en-US" sz="1300" b="1" dirty="0" err="1">
                <a:solidFill>
                  <a:schemeClr val="tx1">
                    <a:alpha val="60000"/>
                  </a:schemeClr>
                </a:solidFill>
              </a:rPr>
              <a:t>rendement</a:t>
            </a:r>
            <a:r>
              <a:rPr lang="en-US" sz="1300" dirty="0">
                <a:solidFill>
                  <a:schemeClr val="tx1">
                    <a:alpha val="60000"/>
                  </a:schemeClr>
                </a:solidFill>
              </a:rPr>
              <a:t> van je </a:t>
            </a:r>
            <a:r>
              <a:rPr lang="en-US" sz="1300" b="1" dirty="0" err="1">
                <a:solidFill>
                  <a:schemeClr val="tx1">
                    <a:alpha val="60000"/>
                  </a:schemeClr>
                </a:solidFill>
              </a:rPr>
              <a:t>evenement</a:t>
            </a:r>
            <a:r>
              <a:rPr lang="en-US" sz="1300" dirty="0">
                <a:solidFill>
                  <a:schemeClr val="tx1">
                    <a:alpha val="60000"/>
                  </a:schemeClr>
                </a:solidFill>
              </a:rPr>
              <a:t>, </a:t>
            </a:r>
            <a:r>
              <a:rPr lang="en-US" sz="1300" dirty="0" err="1">
                <a:solidFill>
                  <a:schemeClr val="tx1">
                    <a:alpha val="60000"/>
                  </a:schemeClr>
                </a:solidFill>
              </a:rPr>
              <a:t>uitgedrukt</a:t>
            </a:r>
            <a:r>
              <a:rPr lang="en-US" sz="1300" dirty="0">
                <a:solidFill>
                  <a:schemeClr val="tx1">
                    <a:alpha val="60000"/>
                  </a:schemeClr>
                </a:solidFill>
              </a:rPr>
              <a:t> in </a:t>
            </a:r>
            <a:r>
              <a:rPr lang="en-US" sz="1300" dirty="0" err="1">
                <a:solidFill>
                  <a:schemeClr val="tx1">
                    <a:alpha val="60000"/>
                  </a:schemeClr>
                </a:solidFill>
              </a:rPr>
              <a:t>een</a:t>
            </a:r>
            <a:r>
              <a:rPr lang="en-US" sz="1300" dirty="0">
                <a:solidFill>
                  <a:schemeClr val="tx1">
                    <a:alpha val="60000"/>
                  </a:schemeClr>
                </a:solidFill>
              </a:rPr>
              <a:t> </a:t>
            </a:r>
            <a:r>
              <a:rPr lang="en-US" sz="1300" b="1" dirty="0">
                <a:solidFill>
                  <a:schemeClr val="tx1">
                    <a:alpha val="60000"/>
                  </a:schemeClr>
                </a:solidFill>
              </a:rPr>
              <a:t>percentage</a:t>
            </a:r>
            <a:r>
              <a:rPr lang="en-US" sz="1300" dirty="0">
                <a:solidFill>
                  <a:schemeClr val="tx1">
                    <a:alpha val="60000"/>
                  </a:schemeClr>
                </a:solidFill>
              </a:rPr>
              <a:t> van de </a:t>
            </a:r>
            <a:r>
              <a:rPr lang="en-US" sz="1300" b="1" dirty="0" err="1">
                <a:solidFill>
                  <a:schemeClr val="tx1">
                    <a:alpha val="60000"/>
                  </a:schemeClr>
                </a:solidFill>
              </a:rPr>
              <a:t>totale</a:t>
            </a:r>
            <a:r>
              <a:rPr lang="en-US" sz="1300" b="1" dirty="0">
                <a:solidFill>
                  <a:schemeClr val="tx1">
                    <a:alpha val="60000"/>
                  </a:schemeClr>
                </a:solidFill>
              </a:rPr>
              <a:t> </a:t>
            </a:r>
            <a:r>
              <a:rPr lang="en-US" sz="1300" b="1" dirty="0" err="1">
                <a:solidFill>
                  <a:schemeClr val="tx1">
                    <a:alpha val="60000"/>
                  </a:schemeClr>
                </a:solidFill>
              </a:rPr>
              <a:t>kosten</a:t>
            </a:r>
            <a:r>
              <a:rPr lang="en-US" sz="1300" b="1" dirty="0">
                <a:solidFill>
                  <a:schemeClr val="tx1">
                    <a:alpha val="60000"/>
                  </a:schemeClr>
                </a:solidFill>
              </a:rPr>
              <a:t> </a:t>
            </a:r>
            <a:r>
              <a:rPr lang="en-US" sz="1300" dirty="0">
                <a:solidFill>
                  <a:schemeClr val="tx1">
                    <a:alpha val="60000"/>
                  </a:schemeClr>
                </a:solidFill>
              </a:rPr>
              <a:t>van je </a:t>
            </a:r>
            <a:r>
              <a:rPr lang="en-US" sz="1300" dirty="0" err="1">
                <a:solidFill>
                  <a:schemeClr val="tx1">
                    <a:alpha val="60000"/>
                  </a:schemeClr>
                </a:solidFill>
              </a:rPr>
              <a:t>evenement</a:t>
            </a:r>
            <a:r>
              <a:rPr lang="en-US" sz="1300" dirty="0">
                <a:solidFill>
                  <a:schemeClr val="tx1">
                    <a:alpha val="60000"/>
                  </a:schemeClr>
                </a:solidFill>
              </a:rPr>
              <a:t>. </a:t>
            </a:r>
          </a:p>
          <a:p>
            <a:pPr>
              <a:lnSpc>
                <a:spcPct val="90000"/>
              </a:lnSpc>
            </a:pPr>
            <a:r>
              <a:rPr lang="en-US" sz="1300" b="1" dirty="0" err="1">
                <a:solidFill>
                  <a:schemeClr val="tx1">
                    <a:alpha val="60000"/>
                  </a:schemeClr>
                </a:solidFill>
              </a:rPr>
              <a:t>Wiskundig</a:t>
            </a:r>
            <a:r>
              <a:rPr lang="en-US" sz="1300" dirty="0">
                <a:solidFill>
                  <a:schemeClr val="tx1">
                    <a:alpha val="60000"/>
                  </a:schemeClr>
                </a:solidFill>
              </a:rPr>
              <a:t>: ROI = (</a:t>
            </a:r>
            <a:r>
              <a:rPr lang="en-US" sz="1300" dirty="0" err="1">
                <a:solidFill>
                  <a:schemeClr val="tx1">
                    <a:alpha val="60000"/>
                  </a:schemeClr>
                </a:solidFill>
              </a:rPr>
              <a:t>gecreëerde</a:t>
            </a:r>
            <a:r>
              <a:rPr lang="en-US" sz="1300" dirty="0">
                <a:solidFill>
                  <a:schemeClr val="tx1">
                    <a:alpha val="60000"/>
                  </a:schemeClr>
                </a:solidFill>
              </a:rPr>
              <a:t> </a:t>
            </a:r>
            <a:r>
              <a:rPr lang="en-US" sz="1300" dirty="0" err="1">
                <a:solidFill>
                  <a:schemeClr val="tx1">
                    <a:alpha val="60000"/>
                  </a:schemeClr>
                </a:solidFill>
              </a:rPr>
              <a:t>waarde</a:t>
            </a:r>
            <a:r>
              <a:rPr lang="en-US" sz="1300" dirty="0">
                <a:solidFill>
                  <a:schemeClr val="tx1">
                    <a:alpha val="60000"/>
                  </a:schemeClr>
                </a:solidFill>
              </a:rPr>
              <a:t> – </a:t>
            </a:r>
            <a:r>
              <a:rPr lang="en-US" sz="1300" dirty="0" err="1">
                <a:solidFill>
                  <a:schemeClr val="tx1">
                    <a:alpha val="60000"/>
                  </a:schemeClr>
                </a:solidFill>
              </a:rPr>
              <a:t>gemaakte</a:t>
            </a:r>
            <a:r>
              <a:rPr lang="en-US" sz="1300" dirty="0">
                <a:solidFill>
                  <a:schemeClr val="tx1">
                    <a:alpha val="60000"/>
                  </a:schemeClr>
                </a:solidFill>
              </a:rPr>
              <a:t> </a:t>
            </a:r>
            <a:r>
              <a:rPr lang="en-US" sz="1300" dirty="0" err="1">
                <a:solidFill>
                  <a:schemeClr val="tx1">
                    <a:alpha val="60000"/>
                  </a:schemeClr>
                </a:solidFill>
              </a:rPr>
              <a:t>kosten</a:t>
            </a:r>
            <a:r>
              <a:rPr lang="en-US" sz="1300" dirty="0">
                <a:solidFill>
                  <a:schemeClr val="tx1">
                    <a:alpha val="60000"/>
                  </a:schemeClr>
                </a:solidFill>
              </a:rPr>
              <a:t>) / (</a:t>
            </a:r>
            <a:r>
              <a:rPr lang="en-US" sz="1300" dirty="0" err="1">
                <a:solidFill>
                  <a:schemeClr val="tx1">
                    <a:alpha val="60000"/>
                  </a:schemeClr>
                </a:solidFill>
              </a:rPr>
              <a:t>gemaakte</a:t>
            </a:r>
            <a:r>
              <a:rPr lang="en-US" sz="1300" dirty="0">
                <a:solidFill>
                  <a:schemeClr val="tx1">
                    <a:alpha val="60000"/>
                  </a:schemeClr>
                </a:solidFill>
              </a:rPr>
              <a:t> </a:t>
            </a:r>
            <a:r>
              <a:rPr lang="en-US" sz="1300" dirty="0" err="1">
                <a:solidFill>
                  <a:schemeClr val="tx1">
                    <a:alpha val="60000"/>
                  </a:schemeClr>
                </a:solidFill>
              </a:rPr>
              <a:t>kosten</a:t>
            </a:r>
            <a:r>
              <a:rPr lang="en-US" sz="1300" dirty="0">
                <a:solidFill>
                  <a:schemeClr val="tx1">
                    <a:alpha val="60000"/>
                  </a:schemeClr>
                </a:solidFill>
              </a:rPr>
              <a:t> / 100)</a:t>
            </a:r>
          </a:p>
          <a:p>
            <a:pPr>
              <a:lnSpc>
                <a:spcPct val="90000"/>
              </a:lnSpc>
            </a:pPr>
            <a:r>
              <a:rPr lang="en-US" sz="1300" dirty="0" err="1">
                <a:solidFill>
                  <a:schemeClr val="tx1">
                    <a:alpha val="60000"/>
                  </a:schemeClr>
                </a:solidFill>
              </a:rPr>
              <a:t>Niveau</a:t>
            </a:r>
            <a:r>
              <a:rPr lang="en-US" sz="1300" dirty="0">
                <a:solidFill>
                  <a:schemeClr val="tx1">
                    <a:alpha val="60000"/>
                  </a:schemeClr>
                </a:solidFill>
              </a:rPr>
              <a:t> 4: Impact: </a:t>
            </a:r>
            <a:r>
              <a:rPr lang="en-US" sz="1300" dirty="0" err="1">
                <a:solidFill>
                  <a:schemeClr val="tx1">
                    <a:alpha val="60000"/>
                  </a:schemeClr>
                </a:solidFill>
              </a:rPr>
              <a:t>uiteindelijke</a:t>
            </a:r>
            <a:r>
              <a:rPr lang="en-US" sz="1300" dirty="0">
                <a:solidFill>
                  <a:schemeClr val="tx1">
                    <a:alpha val="60000"/>
                  </a:schemeClr>
                </a:solidFill>
              </a:rPr>
              <a:t> </a:t>
            </a:r>
            <a:r>
              <a:rPr lang="en-US" sz="1300" dirty="0" err="1">
                <a:solidFill>
                  <a:schemeClr val="tx1">
                    <a:alpha val="60000"/>
                  </a:schemeClr>
                </a:solidFill>
              </a:rPr>
              <a:t>waardecreatie</a:t>
            </a:r>
            <a:r>
              <a:rPr lang="en-US" sz="1300" dirty="0">
                <a:solidFill>
                  <a:schemeClr val="tx1">
                    <a:alpha val="60000"/>
                  </a:schemeClr>
                </a:solidFill>
              </a:rPr>
              <a:t>: wat was je </a:t>
            </a:r>
            <a:r>
              <a:rPr lang="en-US" sz="1300" b="1" dirty="0" err="1">
                <a:solidFill>
                  <a:schemeClr val="tx1">
                    <a:alpha val="60000"/>
                  </a:schemeClr>
                </a:solidFill>
              </a:rPr>
              <a:t>doel</a:t>
            </a:r>
            <a:r>
              <a:rPr lang="en-US" sz="1300" dirty="0">
                <a:solidFill>
                  <a:schemeClr val="tx1">
                    <a:alpha val="60000"/>
                  </a:schemeClr>
                </a:solidFill>
              </a:rPr>
              <a:t>?</a:t>
            </a:r>
          </a:p>
          <a:p>
            <a:pPr>
              <a:lnSpc>
                <a:spcPct val="90000"/>
              </a:lnSpc>
            </a:pPr>
            <a:r>
              <a:rPr lang="en-US" sz="1300" dirty="0" err="1">
                <a:solidFill>
                  <a:schemeClr val="tx1">
                    <a:alpha val="60000"/>
                  </a:schemeClr>
                </a:solidFill>
              </a:rPr>
              <a:t>Niveau</a:t>
            </a:r>
            <a:r>
              <a:rPr lang="en-US" sz="1300" dirty="0">
                <a:solidFill>
                  <a:schemeClr val="tx1">
                    <a:alpha val="60000"/>
                  </a:schemeClr>
                </a:solidFill>
              </a:rPr>
              <a:t> 3: </a:t>
            </a:r>
            <a:r>
              <a:rPr lang="en-US" sz="1300" b="1" dirty="0" err="1">
                <a:solidFill>
                  <a:schemeClr val="tx1">
                    <a:alpha val="60000"/>
                  </a:schemeClr>
                </a:solidFill>
              </a:rPr>
              <a:t>gewenste</a:t>
            </a:r>
            <a:r>
              <a:rPr lang="en-US" sz="1300" b="1" dirty="0">
                <a:solidFill>
                  <a:schemeClr val="tx1">
                    <a:alpha val="60000"/>
                  </a:schemeClr>
                </a:solidFill>
              </a:rPr>
              <a:t> </a:t>
            </a:r>
            <a:r>
              <a:rPr lang="en-US" sz="1300" b="1" dirty="0" err="1">
                <a:solidFill>
                  <a:schemeClr val="tx1">
                    <a:alpha val="60000"/>
                  </a:schemeClr>
                </a:solidFill>
              </a:rPr>
              <a:t>gedrag</a:t>
            </a:r>
            <a:r>
              <a:rPr lang="en-US" sz="1300" b="1" dirty="0">
                <a:solidFill>
                  <a:schemeClr val="tx1">
                    <a:alpha val="60000"/>
                  </a:schemeClr>
                </a:solidFill>
              </a:rPr>
              <a:t> </a:t>
            </a:r>
            <a:r>
              <a:rPr lang="en-US" sz="1300" dirty="0" err="1">
                <a:solidFill>
                  <a:schemeClr val="tx1">
                    <a:alpha val="60000"/>
                  </a:schemeClr>
                </a:solidFill>
              </a:rPr>
              <a:t>dat</a:t>
            </a:r>
            <a:r>
              <a:rPr lang="en-US" sz="1300" dirty="0">
                <a:solidFill>
                  <a:schemeClr val="tx1">
                    <a:alpha val="60000"/>
                  </a:schemeClr>
                </a:solidFill>
              </a:rPr>
              <a:t> </a:t>
            </a:r>
            <a:r>
              <a:rPr lang="en-US" sz="1300" dirty="0" err="1">
                <a:solidFill>
                  <a:schemeClr val="tx1">
                    <a:alpha val="60000"/>
                  </a:schemeClr>
                </a:solidFill>
              </a:rPr>
              <a:t>nodig</a:t>
            </a:r>
            <a:r>
              <a:rPr lang="en-US" sz="1300" dirty="0">
                <a:solidFill>
                  <a:schemeClr val="tx1">
                    <a:alpha val="60000"/>
                  </a:schemeClr>
                </a:solidFill>
              </a:rPr>
              <a:t> is om de impact </a:t>
            </a:r>
            <a:r>
              <a:rPr lang="en-US" sz="1300" dirty="0" err="1">
                <a:solidFill>
                  <a:schemeClr val="tx1">
                    <a:alpha val="60000"/>
                  </a:schemeClr>
                </a:solidFill>
              </a:rPr>
              <a:t>te</a:t>
            </a:r>
            <a:r>
              <a:rPr lang="en-US" sz="1300" dirty="0">
                <a:solidFill>
                  <a:schemeClr val="tx1">
                    <a:alpha val="60000"/>
                  </a:schemeClr>
                </a:solidFill>
              </a:rPr>
              <a:t> </a:t>
            </a:r>
            <a:r>
              <a:rPr lang="en-US" sz="1300" dirty="0" err="1">
                <a:solidFill>
                  <a:schemeClr val="tx1">
                    <a:alpha val="60000"/>
                  </a:schemeClr>
                </a:solidFill>
              </a:rPr>
              <a:t>verkrijgen</a:t>
            </a:r>
            <a:r>
              <a:rPr lang="en-US" sz="1300" dirty="0">
                <a:solidFill>
                  <a:schemeClr val="tx1">
                    <a:alpha val="60000"/>
                  </a:schemeClr>
                </a:solidFill>
              </a:rPr>
              <a:t>,</a:t>
            </a:r>
          </a:p>
          <a:p>
            <a:pPr>
              <a:lnSpc>
                <a:spcPct val="90000"/>
              </a:lnSpc>
            </a:pPr>
            <a:r>
              <a:rPr lang="en-US" sz="1300" dirty="0" err="1">
                <a:solidFill>
                  <a:schemeClr val="tx1">
                    <a:alpha val="60000"/>
                  </a:schemeClr>
                </a:solidFill>
              </a:rPr>
              <a:t>Niveau</a:t>
            </a:r>
            <a:r>
              <a:rPr lang="en-US" sz="1300" dirty="0">
                <a:solidFill>
                  <a:schemeClr val="tx1">
                    <a:alpha val="60000"/>
                  </a:schemeClr>
                </a:solidFill>
              </a:rPr>
              <a:t> 2: </a:t>
            </a:r>
            <a:r>
              <a:rPr lang="en-US" sz="1300" dirty="0" err="1">
                <a:solidFill>
                  <a:schemeClr val="tx1">
                    <a:alpha val="60000"/>
                  </a:schemeClr>
                </a:solidFill>
              </a:rPr>
              <a:t>leerdoelen</a:t>
            </a:r>
            <a:r>
              <a:rPr lang="en-US" sz="1300" dirty="0">
                <a:solidFill>
                  <a:schemeClr val="tx1">
                    <a:alpha val="60000"/>
                  </a:schemeClr>
                </a:solidFill>
              </a:rPr>
              <a:t>: wat </a:t>
            </a:r>
            <a:r>
              <a:rPr lang="en-US" sz="1300" dirty="0" err="1">
                <a:solidFill>
                  <a:schemeClr val="tx1">
                    <a:alpha val="60000"/>
                  </a:schemeClr>
                </a:solidFill>
              </a:rPr>
              <a:t>moet</a:t>
            </a:r>
            <a:r>
              <a:rPr lang="en-US" sz="1300" dirty="0">
                <a:solidFill>
                  <a:schemeClr val="tx1">
                    <a:alpha val="60000"/>
                  </a:schemeClr>
                </a:solidFill>
              </a:rPr>
              <a:t> je </a:t>
            </a:r>
            <a:r>
              <a:rPr lang="en-US" sz="1300" dirty="0" err="1">
                <a:solidFill>
                  <a:schemeClr val="tx1">
                    <a:alpha val="60000"/>
                  </a:schemeClr>
                </a:solidFill>
              </a:rPr>
              <a:t>je</a:t>
            </a:r>
            <a:r>
              <a:rPr lang="en-US" sz="1300" dirty="0">
                <a:solidFill>
                  <a:schemeClr val="tx1">
                    <a:alpha val="60000"/>
                  </a:schemeClr>
                </a:solidFill>
              </a:rPr>
              <a:t> </a:t>
            </a:r>
            <a:r>
              <a:rPr lang="en-US" sz="1300" dirty="0" err="1">
                <a:solidFill>
                  <a:schemeClr val="tx1">
                    <a:alpha val="60000"/>
                  </a:schemeClr>
                </a:solidFill>
              </a:rPr>
              <a:t>deelnemers</a:t>
            </a:r>
            <a:r>
              <a:rPr lang="en-US" sz="1300" dirty="0">
                <a:solidFill>
                  <a:schemeClr val="tx1">
                    <a:alpha val="60000"/>
                  </a:schemeClr>
                </a:solidFill>
              </a:rPr>
              <a:t> </a:t>
            </a:r>
            <a:r>
              <a:rPr lang="en-US" sz="1300" b="1" dirty="0" err="1">
                <a:solidFill>
                  <a:schemeClr val="tx1">
                    <a:alpha val="60000"/>
                  </a:schemeClr>
                </a:solidFill>
              </a:rPr>
              <a:t>meegeven</a:t>
            </a:r>
            <a:r>
              <a:rPr lang="en-US" sz="1300" dirty="0">
                <a:solidFill>
                  <a:schemeClr val="tx1">
                    <a:alpha val="60000"/>
                  </a:schemeClr>
                </a:solidFill>
              </a:rPr>
              <a:t> om </a:t>
            </a:r>
            <a:r>
              <a:rPr lang="en-US" sz="1300" dirty="0" err="1">
                <a:solidFill>
                  <a:schemeClr val="tx1">
                    <a:alpha val="60000"/>
                  </a:schemeClr>
                </a:solidFill>
              </a:rPr>
              <a:t>gedragsverandering</a:t>
            </a:r>
            <a:r>
              <a:rPr lang="en-US" sz="1300" dirty="0">
                <a:solidFill>
                  <a:schemeClr val="tx1">
                    <a:alpha val="60000"/>
                  </a:schemeClr>
                </a:solidFill>
              </a:rPr>
              <a:t> </a:t>
            </a:r>
            <a:r>
              <a:rPr lang="en-US" sz="1300" dirty="0" err="1">
                <a:solidFill>
                  <a:schemeClr val="tx1">
                    <a:alpha val="60000"/>
                  </a:schemeClr>
                </a:solidFill>
              </a:rPr>
              <a:t>te</a:t>
            </a:r>
            <a:r>
              <a:rPr lang="en-US" sz="1300" dirty="0">
                <a:solidFill>
                  <a:schemeClr val="tx1">
                    <a:alpha val="60000"/>
                  </a:schemeClr>
                </a:solidFill>
              </a:rPr>
              <a:t> </a:t>
            </a:r>
            <a:r>
              <a:rPr lang="en-US" sz="1300" dirty="0" err="1">
                <a:solidFill>
                  <a:schemeClr val="tx1">
                    <a:alpha val="60000"/>
                  </a:schemeClr>
                </a:solidFill>
              </a:rPr>
              <a:t>realiseren</a:t>
            </a:r>
            <a:r>
              <a:rPr lang="en-US" sz="1300" dirty="0">
                <a:solidFill>
                  <a:schemeClr val="tx1">
                    <a:alpha val="60000"/>
                  </a:schemeClr>
                </a:solidFill>
              </a:rPr>
              <a:t>?</a:t>
            </a:r>
          </a:p>
          <a:p>
            <a:pPr>
              <a:lnSpc>
                <a:spcPct val="90000"/>
              </a:lnSpc>
            </a:pPr>
            <a:r>
              <a:rPr lang="en-US" sz="1300" dirty="0" err="1">
                <a:solidFill>
                  <a:schemeClr val="tx1">
                    <a:alpha val="60000"/>
                  </a:schemeClr>
                </a:solidFill>
              </a:rPr>
              <a:t>Niveau</a:t>
            </a:r>
            <a:r>
              <a:rPr lang="en-US" sz="1300" dirty="0">
                <a:solidFill>
                  <a:schemeClr val="tx1">
                    <a:alpha val="60000"/>
                  </a:schemeClr>
                </a:solidFill>
              </a:rPr>
              <a:t> 1: </a:t>
            </a:r>
            <a:r>
              <a:rPr lang="en-US" sz="1300" b="1" dirty="0">
                <a:solidFill>
                  <a:schemeClr val="tx1">
                    <a:alpha val="60000"/>
                  </a:schemeClr>
                </a:solidFill>
              </a:rPr>
              <a:t>info</a:t>
            </a:r>
            <a:r>
              <a:rPr lang="en-US" sz="1300" dirty="0">
                <a:solidFill>
                  <a:schemeClr val="tx1">
                    <a:alpha val="60000"/>
                  </a:schemeClr>
                </a:solidFill>
              </a:rPr>
              <a:t> of </a:t>
            </a:r>
            <a:r>
              <a:rPr lang="en-US" sz="1300" b="1" dirty="0" err="1">
                <a:solidFill>
                  <a:schemeClr val="tx1">
                    <a:alpha val="60000"/>
                  </a:schemeClr>
                </a:solidFill>
              </a:rPr>
              <a:t>kennis</a:t>
            </a:r>
            <a:r>
              <a:rPr lang="en-US" sz="1300" dirty="0">
                <a:solidFill>
                  <a:schemeClr val="tx1">
                    <a:alpha val="60000"/>
                  </a:schemeClr>
                </a:solidFill>
              </a:rPr>
              <a:t> maar </a:t>
            </a:r>
            <a:r>
              <a:rPr lang="en-US" sz="1300" dirty="0" err="1">
                <a:solidFill>
                  <a:schemeClr val="tx1">
                    <a:alpha val="60000"/>
                  </a:schemeClr>
                </a:solidFill>
              </a:rPr>
              <a:t>kan</a:t>
            </a:r>
            <a:r>
              <a:rPr lang="en-US" sz="1300" dirty="0">
                <a:solidFill>
                  <a:schemeClr val="tx1">
                    <a:alpha val="60000"/>
                  </a:schemeClr>
                </a:solidFill>
              </a:rPr>
              <a:t> </a:t>
            </a:r>
            <a:r>
              <a:rPr lang="en-US" sz="1300" dirty="0" err="1">
                <a:solidFill>
                  <a:schemeClr val="tx1">
                    <a:alpha val="60000"/>
                  </a:schemeClr>
                </a:solidFill>
              </a:rPr>
              <a:t>ook</a:t>
            </a:r>
            <a:r>
              <a:rPr lang="en-US" sz="1300" dirty="0">
                <a:solidFill>
                  <a:schemeClr val="tx1">
                    <a:alpha val="60000"/>
                  </a:schemeClr>
                </a:solidFill>
              </a:rPr>
              <a:t> </a:t>
            </a:r>
            <a:r>
              <a:rPr lang="en-US" sz="1300" dirty="0" err="1">
                <a:solidFill>
                  <a:schemeClr val="tx1">
                    <a:alpha val="60000"/>
                  </a:schemeClr>
                </a:solidFill>
              </a:rPr>
              <a:t>aanleren</a:t>
            </a:r>
            <a:r>
              <a:rPr lang="en-US" sz="1300" dirty="0">
                <a:solidFill>
                  <a:schemeClr val="tx1">
                    <a:alpha val="60000"/>
                  </a:schemeClr>
                </a:solidFill>
              </a:rPr>
              <a:t> van </a:t>
            </a:r>
            <a:r>
              <a:rPr lang="en-US" sz="1300" b="1" dirty="0" err="1">
                <a:solidFill>
                  <a:schemeClr val="tx1">
                    <a:alpha val="60000"/>
                  </a:schemeClr>
                </a:solidFill>
              </a:rPr>
              <a:t>vaardigheden</a:t>
            </a:r>
            <a:r>
              <a:rPr lang="en-US" sz="1300" dirty="0">
                <a:solidFill>
                  <a:schemeClr val="tx1">
                    <a:alpha val="60000"/>
                  </a:schemeClr>
                </a:solidFill>
              </a:rPr>
              <a:t>,</a:t>
            </a:r>
          </a:p>
          <a:p>
            <a:pPr>
              <a:lnSpc>
                <a:spcPct val="90000"/>
              </a:lnSpc>
            </a:pPr>
            <a:r>
              <a:rPr lang="en-US" sz="1300" dirty="0" err="1">
                <a:solidFill>
                  <a:schemeClr val="tx1">
                    <a:alpha val="60000"/>
                  </a:schemeClr>
                </a:solidFill>
              </a:rPr>
              <a:t>Niveau</a:t>
            </a:r>
            <a:r>
              <a:rPr lang="en-US" sz="1300" dirty="0">
                <a:solidFill>
                  <a:schemeClr val="tx1">
                    <a:alpha val="60000"/>
                  </a:schemeClr>
                </a:solidFill>
              </a:rPr>
              <a:t> 0: </a:t>
            </a:r>
            <a:r>
              <a:rPr lang="en-US" sz="1300" dirty="0" err="1">
                <a:solidFill>
                  <a:schemeClr val="tx1">
                    <a:alpha val="60000"/>
                  </a:schemeClr>
                </a:solidFill>
              </a:rPr>
              <a:t>Doelgroep</a:t>
            </a:r>
            <a:r>
              <a:rPr lang="en-US" sz="1300" dirty="0">
                <a:solidFill>
                  <a:schemeClr val="tx1">
                    <a:alpha val="60000"/>
                  </a:schemeClr>
                </a:solidFill>
              </a:rPr>
              <a:t>: wat is je </a:t>
            </a:r>
            <a:r>
              <a:rPr lang="en-US" sz="1300" b="1" dirty="0" err="1">
                <a:solidFill>
                  <a:schemeClr val="tx1">
                    <a:alpha val="60000"/>
                  </a:schemeClr>
                </a:solidFill>
              </a:rPr>
              <a:t>relevante</a:t>
            </a:r>
            <a:r>
              <a:rPr lang="en-US" sz="1300" b="1" dirty="0">
                <a:solidFill>
                  <a:schemeClr val="tx1">
                    <a:alpha val="60000"/>
                  </a:schemeClr>
                </a:solidFill>
              </a:rPr>
              <a:t> </a:t>
            </a:r>
            <a:r>
              <a:rPr lang="en-US" sz="1300" b="1" dirty="0" err="1">
                <a:solidFill>
                  <a:schemeClr val="tx1">
                    <a:alpha val="60000"/>
                  </a:schemeClr>
                </a:solidFill>
              </a:rPr>
              <a:t>doelgroep</a:t>
            </a:r>
            <a:r>
              <a:rPr lang="en-US" sz="1300" b="1" dirty="0">
                <a:solidFill>
                  <a:schemeClr val="tx1">
                    <a:alpha val="60000"/>
                  </a:schemeClr>
                </a:solidFill>
              </a:rPr>
              <a:t> </a:t>
            </a:r>
            <a:r>
              <a:rPr lang="en-US" sz="1300" dirty="0">
                <a:solidFill>
                  <a:schemeClr val="tx1">
                    <a:alpha val="60000"/>
                  </a:schemeClr>
                </a:solidFill>
              </a:rPr>
              <a:t>om </a:t>
            </a:r>
            <a:r>
              <a:rPr lang="en-US" sz="1300" dirty="0" err="1">
                <a:solidFill>
                  <a:schemeClr val="tx1">
                    <a:alpha val="60000"/>
                  </a:schemeClr>
                </a:solidFill>
              </a:rPr>
              <a:t>juist</a:t>
            </a:r>
            <a:r>
              <a:rPr lang="en-US" sz="1300" dirty="0">
                <a:solidFill>
                  <a:schemeClr val="tx1">
                    <a:alpha val="60000"/>
                  </a:schemeClr>
                </a:solidFill>
              </a:rPr>
              <a:t> je ROI </a:t>
            </a:r>
            <a:r>
              <a:rPr lang="en-US" sz="1300" dirty="0" err="1">
                <a:solidFill>
                  <a:schemeClr val="tx1">
                    <a:alpha val="60000"/>
                  </a:schemeClr>
                </a:solidFill>
              </a:rPr>
              <a:t>te</a:t>
            </a:r>
            <a:r>
              <a:rPr lang="en-US" sz="1300" dirty="0">
                <a:solidFill>
                  <a:schemeClr val="tx1">
                    <a:alpha val="60000"/>
                  </a:schemeClr>
                </a:solidFill>
              </a:rPr>
              <a:t> </a:t>
            </a:r>
            <a:r>
              <a:rPr lang="en-US" sz="1300" dirty="0" err="1">
                <a:solidFill>
                  <a:schemeClr val="tx1">
                    <a:alpha val="60000"/>
                  </a:schemeClr>
                </a:solidFill>
              </a:rPr>
              <a:t>verhogen</a:t>
            </a:r>
            <a:r>
              <a:rPr lang="en-US" sz="1300" dirty="0">
                <a:solidFill>
                  <a:schemeClr val="tx1">
                    <a:alpha val="60000"/>
                  </a:schemeClr>
                </a:solidFill>
              </a:rPr>
              <a:t>?</a:t>
            </a:r>
          </a:p>
          <a:p>
            <a:pPr>
              <a:lnSpc>
                <a:spcPct val="90000"/>
              </a:lnSpc>
            </a:pPr>
            <a:endParaRPr lang="en-US" sz="1300" dirty="0">
              <a:solidFill>
                <a:schemeClr val="tx1">
                  <a:alpha val="60000"/>
                </a:schemeClr>
              </a:solidFill>
            </a:endParaRPr>
          </a:p>
        </p:txBody>
      </p:sp>
      <p:pic>
        <p:nvPicPr>
          <p:cNvPr id="8" name="Tijdelijke aanduiding voor inhoud 5">
            <a:extLst>
              <a:ext uri="{FF2B5EF4-FFF2-40B4-BE49-F238E27FC236}">
                <a16:creationId xmlns:a16="http://schemas.microsoft.com/office/drawing/2014/main" id="{451852D4-59BC-4E91-82F0-45D90023A1D5}"/>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4983763" y="1713672"/>
            <a:ext cx="6404732" cy="3909220"/>
          </a:xfrm>
          <a:prstGeom prst="rect">
            <a:avLst/>
          </a:prstGeom>
        </p:spPr>
      </p:pic>
      <p:sp>
        <p:nvSpPr>
          <p:cNvPr id="2" name="Tekstvak 1">
            <a:extLst>
              <a:ext uri="{FF2B5EF4-FFF2-40B4-BE49-F238E27FC236}">
                <a16:creationId xmlns:a16="http://schemas.microsoft.com/office/drawing/2014/main" id="{266BA110-6616-4796-AD01-71DE55ADCF83}"/>
              </a:ext>
            </a:extLst>
          </p:cNvPr>
          <p:cNvSpPr txBox="1"/>
          <p:nvPr/>
        </p:nvSpPr>
        <p:spPr>
          <a:xfrm>
            <a:off x="1334027" y="5351803"/>
            <a:ext cx="3032874" cy="1200329"/>
          </a:xfrm>
          <a:prstGeom prst="rect">
            <a:avLst/>
          </a:prstGeom>
          <a:noFill/>
        </p:spPr>
        <p:txBody>
          <a:bodyPr wrap="square" rtlCol="0">
            <a:spAutoFit/>
          </a:bodyPr>
          <a:lstStyle/>
          <a:p>
            <a:r>
              <a:rPr lang="en-US" sz="1800" b="1" dirty="0">
                <a:solidFill>
                  <a:schemeClr val="tx1">
                    <a:alpha val="60000"/>
                  </a:schemeClr>
                </a:solidFill>
              </a:rPr>
              <a:t>“</a:t>
            </a:r>
            <a:r>
              <a:rPr lang="en-US" sz="1800" b="1" dirty="0" err="1">
                <a:solidFill>
                  <a:schemeClr val="tx1">
                    <a:alpha val="60000"/>
                  </a:schemeClr>
                </a:solidFill>
              </a:rPr>
              <a:t>Waarde</a:t>
            </a:r>
            <a:r>
              <a:rPr lang="en-US" sz="1800" b="1" dirty="0">
                <a:solidFill>
                  <a:schemeClr val="tx1">
                    <a:alpha val="60000"/>
                  </a:schemeClr>
                </a:solidFill>
              </a:rPr>
              <a:t> </a:t>
            </a:r>
            <a:r>
              <a:rPr lang="en-US" sz="1800" b="1" dirty="0" err="1">
                <a:solidFill>
                  <a:schemeClr val="tx1">
                    <a:alpha val="60000"/>
                  </a:schemeClr>
                </a:solidFill>
              </a:rPr>
              <a:t>wordt</a:t>
            </a:r>
            <a:r>
              <a:rPr lang="en-US" sz="1800" b="1" dirty="0">
                <a:solidFill>
                  <a:schemeClr val="tx1">
                    <a:alpha val="60000"/>
                  </a:schemeClr>
                </a:solidFill>
              </a:rPr>
              <a:t> </a:t>
            </a:r>
            <a:r>
              <a:rPr lang="en-US" sz="1800" b="1" dirty="0" err="1">
                <a:solidFill>
                  <a:schemeClr val="tx1">
                    <a:alpha val="60000"/>
                  </a:schemeClr>
                </a:solidFill>
              </a:rPr>
              <a:t>gecreëerd</a:t>
            </a:r>
            <a:r>
              <a:rPr lang="en-US" sz="1800" b="1" dirty="0">
                <a:solidFill>
                  <a:schemeClr val="tx1">
                    <a:alpha val="60000"/>
                  </a:schemeClr>
                </a:solidFill>
              </a:rPr>
              <a:t> </a:t>
            </a:r>
            <a:r>
              <a:rPr lang="en-US" sz="1800" b="1" dirty="0" err="1">
                <a:solidFill>
                  <a:schemeClr val="tx1">
                    <a:alpha val="60000"/>
                  </a:schemeClr>
                </a:solidFill>
              </a:rPr>
              <a:t>als</a:t>
            </a:r>
            <a:r>
              <a:rPr lang="en-US" sz="1800" b="1" dirty="0">
                <a:solidFill>
                  <a:schemeClr val="tx1">
                    <a:alpha val="60000"/>
                  </a:schemeClr>
                </a:solidFill>
              </a:rPr>
              <a:t> je </a:t>
            </a:r>
            <a:r>
              <a:rPr lang="en-US" sz="1800" b="1" dirty="0" err="1">
                <a:solidFill>
                  <a:schemeClr val="tx1">
                    <a:alpha val="60000"/>
                  </a:schemeClr>
                </a:solidFill>
              </a:rPr>
              <a:t>een</a:t>
            </a:r>
            <a:r>
              <a:rPr lang="en-US" sz="1800" b="1" dirty="0">
                <a:solidFill>
                  <a:schemeClr val="tx1">
                    <a:alpha val="60000"/>
                  </a:schemeClr>
                </a:solidFill>
              </a:rPr>
              <a:t> </a:t>
            </a:r>
            <a:r>
              <a:rPr lang="en-US" sz="1800" b="1" dirty="0" err="1">
                <a:solidFill>
                  <a:schemeClr val="tx1">
                    <a:alpha val="60000"/>
                  </a:schemeClr>
                </a:solidFill>
              </a:rPr>
              <a:t>gedragswijziging</a:t>
            </a:r>
            <a:r>
              <a:rPr lang="en-US" sz="1800" b="1" dirty="0">
                <a:solidFill>
                  <a:schemeClr val="tx1">
                    <a:alpha val="60000"/>
                  </a:schemeClr>
                </a:solidFill>
              </a:rPr>
              <a:t> </a:t>
            </a:r>
            <a:r>
              <a:rPr lang="en-US" sz="1800" b="1" dirty="0" err="1">
                <a:solidFill>
                  <a:schemeClr val="tx1">
                    <a:alpha val="60000"/>
                  </a:schemeClr>
                </a:solidFill>
              </a:rPr>
              <a:t>bij</a:t>
            </a:r>
            <a:r>
              <a:rPr lang="en-US" sz="1800" b="1" dirty="0">
                <a:solidFill>
                  <a:schemeClr val="tx1">
                    <a:alpha val="60000"/>
                  </a:schemeClr>
                </a:solidFill>
              </a:rPr>
              <a:t> je </a:t>
            </a:r>
            <a:r>
              <a:rPr lang="en-US" sz="1800" b="1" dirty="0" err="1">
                <a:solidFill>
                  <a:schemeClr val="tx1">
                    <a:alpha val="60000"/>
                  </a:schemeClr>
                </a:solidFill>
              </a:rPr>
              <a:t>deelnemers</a:t>
            </a:r>
            <a:r>
              <a:rPr lang="en-US" sz="1800" b="1" dirty="0">
                <a:solidFill>
                  <a:schemeClr val="tx1">
                    <a:alpha val="60000"/>
                  </a:schemeClr>
                </a:solidFill>
              </a:rPr>
              <a:t> </a:t>
            </a:r>
            <a:r>
              <a:rPr lang="en-US" sz="1800" b="1" dirty="0" err="1">
                <a:solidFill>
                  <a:schemeClr val="tx1">
                    <a:alpha val="60000"/>
                  </a:schemeClr>
                </a:solidFill>
              </a:rPr>
              <a:t>kunt</a:t>
            </a:r>
            <a:r>
              <a:rPr lang="en-US" sz="1800" b="1" dirty="0">
                <a:solidFill>
                  <a:schemeClr val="tx1">
                    <a:alpha val="60000"/>
                  </a:schemeClr>
                </a:solidFill>
              </a:rPr>
              <a:t> </a:t>
            </a:r>
            <a:r>
              <a:rPr lang="en-US" sz="1800" b="1" dirty="0" err="1">
                <a:solidFill>
                  <a:schemeClr val="tx1">
                    <a:alpha val="60000"/>
                  </a:schemeClr>
                </a:solidFill>
              </a:rPr>
              <a:t>realiseren</a:t>
            </a:r>
            <a:r>
              <a:rPr lang="en-US" sz="1800" b="1" dirty="0">
                <a:solidFill>
                  <a:schemeClr val="tx1">
                    <a:alpha val="60000"/>
                  </a:schemeClr>
                </a:solidFill>
              </a:rPr>
              <a:t>.</a:t>
            </a:r>
            <a:r>
              <a:rPr lang="en-US" b="1" dirty="0">
                <a:solidFill>
                  <a:schemeClr val="tx1">
                    <a:alpha val="60000"/>
                  </a:schemeClr>
                </a:solidFill>
              </a:rPr>
              <a:t>”</a:t>
            </a:r>
            <a:endParaRPr lang="en-US" sz="1800" b="1" dirty="0">
              <a:solidFill>
                <a:schemeClr val="tx1">
                  <a:alpha val="60000"/>
                </a:schemeClr>
              </a:solidFill>
            </a:endParaRPr>
          </a:p>
          <a:p>
            <a:endParaRPr lang="nl-NL" dirty="0"/>
          </a:p>
        </p:txBody>
      </p:sp>
    </p:spTree>
    <p:extLst>
      <p:ext uri="{BB962C8B-B14F-4D97-AF65-F5344CB8AC3E}">
        <p14:creationId xmlns:p14="http://schemas.microsoft.com/office/powerpoint/2010/main" val="43054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oodtrucks zijn de hype voorbij - Entertainment Business">
            <a:extLst>
              <a:ext uri="{FF2B5EF4-FFF2-40B4-BE49-F238E27FC236}">
                <a16:creationId xmlns:a16="http://schemas.microsoft.com/office/drawing/2014/main" id="{FFC5E3D3-0B64-48C1-9CC3-37DA3D003BDA}"/>
              </a:ext>
            </a:extLst>
          </p:cNvPr>
          <p:cNvPicPr>
            <a:picLocks noChangeAspect="1" noChangeArrowheads="1"/>
          </p:cNvPicPr>
          <p:nvPr/>
        </p:nvPicPr>
        <p:blipFill rotWithShape="1">
          <a:blip r:embed="rId2">
            <a:alphaModFix amt="62000"/>
            <a:extLst>
              <a:ext uri="{BEBA8EAE-BF5A-486C-A8C5-ECC9F3942E4B}">
                <a14:imgProps xmlns:a14="http://schemas.microsoft.com/office/drawing/2010/main">
                  <a14:imgLayer r:embed="rId3">
                    <a14:imgEffect>
                      <a14:sharpenSoften amount="-3000"/>
                    </a14:imgEffect>
                  </a14:imgLayer>
                </a14:imgProps>
              </a:ext>
              <a:ext uri="{28A0092B-C50C-407E-A947-70E740481C1C}">
                <a14:useLocalDpi xmlns:a14="http://schemas.microsoft.com/office/drawing/2010/main" val="0"/>
              </a:ext>
            </a:extLst>
          </a:blip>
          <a:srcRect/>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8"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2A7E2922-551A-4EDF-9F54-A33ABEA8F5AA}"/>
              </a:ext>
            </a:extLst>
          </p:cNvPr>
          <p:cNvSpPr>
            <a:spLocks noGrp="1"/>
          </p:cNvSpPr>
          <p:nvPr>
            <p:ph type="title"/>
          </p:nvPr>
        </p:nvSpPr>
        <p:spPr>
          <a:xfrm>
            <a:off x="0" y="1920311"/>
            <a:ext cx="5626697" cy="1342754"/>
          </a:xfrm>
        </p:spPr>
        <p:txBody>
          <a:bodyPr>
            <a:normAutofit/>
          </a:bodyPr>
          <a:lstStyle/>
          <a:p>
            <a:pPr algn="ctr"/>
            <a:r>
              <a:rPr lang="nl-NL" sz="3600" dirty="0"/>
              <a:t>voorbeeld </a:t>
            </a:r>
            <a:br>
              <a:rPr lang="nl-NL" sz="3600" dirty="0"/>
            </a:br>
            <a:r>
              <a:rPr lang="nl-NL" b="1" dirty="0">
                <a:solidFill>
                  <a:srgbClr val="00B050"/>
                </a:solidFill>
              </a:rPr>
              <a:t>f</a:t>
            </a:r>
            <a:r>
              <a:rPr lang="nl-NL" sz="3600" dirty="0"/>
              <a:t>oodtruck </a:t>
            </a:r>
            <a:r>
              <a:rPr lang="nl-NL" b="1" dirty="0">
                <a:solidFill>
                  <a:srgbClr val="00B050"/>
                </a:solidFill>
              </a:rPr>
              <a:t>f</a:t>
            </a:r>
            <a:r>
              <a:rPr lang="nl-NL" sz="3600" dirty="0"/>
              <a:t>estival</a:t>
            </a:r>
          </a:p>
        </p:txBody>
      </p:sp>
      <p:cxnSp>
        <p:nvCxnSpPr>
          <p:cNvPr id="1029"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DF80B39-122B-46C9-9CEC-1C52D811426D}"/>
              </a:ext>
            </a:extLst>
          </p:cNvPr>
          <p:cNvSpPr>
            <a:spLocks noGrp="1"/>
          </p:cNvSpPr>
          <p:nvPr>
            <p:ph idx="1"/>
          </p:nvPr>
        </p:nvSpPr>
        <p:spPr>
          <a:xfrm>
            <a:off x="515005" y="4082591"/>
            <a:ext cx="4593021" cy="2619839"/>
          </a:xfrm>
        </p:spPr>
        <p:txBody>
          <a:bodyPr anchor="ctr">
            <a:noAutofit/>
          </a:bodyPr>
          <a:lstStyle/>
          <a:p>
            <a:pPr marL="0" indent="0">
              <a:buNone/>
            </a:pPr>
            <a:r>
              <a:rPr lang="nl-NL" sz="1400" b="1" dirty="0"/>
              <a:t>Doel</a:t>
            </a:r>
            <a:r>
              <a:rPr lang="nl-NL" sz="1400" dirty="0"/>
              <a:t>: bezoekers bewust maken van de impact die zij hebben met consumeren en reizen. </a:t>
            </a:r>
          </a:p>
          <a:p>
            <a:pPr marL="0" indent="0">
              <a:buNone/>
            </a:pPr>
            <a:endParaRPr lang="nl-NL" sz="1400" dirty="0"/>
          </a:p>
          <a:p>
            <a:pPr marL="0" indent="0">
              <a:buNone/>
            </a:pPr>
            <a:r>
              <a:rPr lang="nl-NL" sz="1400" dirty="0"/>
              <a:t>0: bezoekers die zich al deels bewust zijn van hun impact op de wereld.  </a:t>
            </a:r>
          </a:p>
          <a:p>
            <a:pPr marL="0" indent="0">
              <a:buNone/>
            </a:pPr>
            <a:r>
              <a:rPr lang="nl-NL" sz="1400" dirty="0"/>
              <a:t>1: </a:t>
            </a:r>
            <a:r>
              <a:rPr lang="nl-NL" sz="1400" dirty="0" err="1"/>
              <a:t>signing</a:t>
            </a:r>
            <a:r>
              <a:rPr lang="nl-NL" sz="1400" dirty="0"/>
              <a:t> op het festival terrein</a:t>
            </a:r>
          </a:p>
          <a:p>
            <a:pPr>
              <a:buFontTx/>
              <a:buChar char="-"/>
            </a:pPr>
            <a:r>
              <a:rPr lang="nl-NL" sz="1400" dirty="0"/>
              <a:t>Posters (info)</a:t>
            </a:r>
          </a:p>
          <a:p>
            <a:pPr>
              <a:buFontTx/>
              <a:buChar char="-"/>
            </a:pPr>
            <a:r>
              <a:rPr lang="nl-NL" sz="1400" dirty="0"/>
              <a:t>Workshops (kennis)</a:t>
            </a:r>
          </a:p>
          <a:p>
            <a:pPr>
              <a:buFontTx/>
              <a:buChar char="-"/>
            </a:pPr>
            <a:r>
              <a:rPr lang="nl-NL" sz="1400" dirty="0"/>
              <a:t>Prikkels (kennis)</a:t>
            </a:r>
          </a:p>
          <a:p>
            <a:pPr>
              <a:buFontTx/>
              <a:buChar char="-"/>
            </a:pPr>
            <a:r>
              <a:rPr lang="nl-NL" sz="1400" dirty="0"/>
              <a:t>Prullenbakken (actie/vaardigheid)</a:t>
            </a:r>
          </a:p>
          <a:p>
            <a:pPr>
              <a:buFontTx/>
              <a:buChar char="-"/>
            </a:pPr>
            <a:endParaRPr lang="nl-NL" sz="1400" dirty="0"/>
          </a:p>
          <a:p>
            <a:pPr>
              <a:buFontTx/>
              <a:buChar char="-"/>
            </a:pPr>
            <a:endParaRPr lang="nl-NL" sz="1400" dirty="0"/>
          </a:p>
          <a:p>
            <a:pPr marL="0" indent="0">
              <a:buNone/>
            </a:pPr>
            <a:endParaRPr lang="nl-NL" sz="1400" dirty="0"/>
          </a:p>
        </p:txBody>
      </p:sp>
    </p:spTree>
    <p:extLst>
      <p:ext uri="{BB962C8B-B14F-4D97-AF65-F5344CB8AC3E}">
        <p14:creationId xmlns:p14="http://schemas.microsoft.com/office/powerpoint/2010/main" val="3499203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E2922-551A-4EDF-9F54-A33ABEA8F5AA}"/>
              </a:ext>
            </a:extLst>
          </p:cNvPr>
          <p:cNvSpPr>
            <a:spLocks noGrp="1"/>
          </p:cNvSpPr>
          <p:nvPr>
            <p:ph type="title"/>
          </p:nvPr>
        </p:nvSpPr>
        <p:spPr/>
        <p:txBody>
          <a:bodyPr/>
          <a:lstStyle/>
          <a:p>
            <a:r>
              <a:rPr lang="nl-NL" sz="4400" dirty="0"/>
              <a:t>voorbeeld </a:t>
            </a:r>
            <a:r>
              <a:rPr lang="nl-NL" b="1" dirty="0">
                <a:solidFill>
                  <a:srgbClr val="00B050"/>
                </a:solidFill>
              </a:rPr>
              <a:t>f</a:t>
            </a:r>
            <a:r>
              <a:rPr lang="nl-NL" sz="4400" dirty="0"/>
              <a:t>oodtruck </a:t>
            </a:r>
            <a:r>
              <a:rPr lang="nl-NL" b="1" dirty="0">
                <a:solidFill>
                  <a:srgbClr val="00B050"/>
                </a:solidFill>
              </a:rPr>
              <a:t>f</a:t>
            </a:r>
            <a:r>
              <a:rPr lang="nl-NL" sz="4400" dirty="0"/>
              <a:t>estival</a:t>
            </a:r>
            <a:endParaRPr lang="nl-NL" dirty="0"/>
          </a:p>
        </p:txBody>
      </p:sp>
      <p:sp>
        <p:nvSpPr>
          <p:cNvPr id="3" name="Tijdelijke aanduiding voor inhoud 2">
            <a:extLst>
              <a:ext uri="{FF2B5EF4-FFF2-40B4-BE49-F238E27FC236}">
                <a16:creationId xmlns:a16="http://schemas.microsoft.com/office/drawing/2014/main" id="{6DF80B39-122B-46C9-9CEC-1C52D811426D}"/>
              </a:ext>
            </a:extLst>
          </p:cNvPr>
          <p:cNvSpPr>
            <a:spLocks noGrp="1"/>
          </p:cNvSpPr>
          <p:nvPr>
            <p:ph idx="1"/>
          </p:nvPr>
        </p:nvSpPr>
        <p:spPr/>
        <p:txBody>
          <a:bodyPr>
            <a:normAutofit fontScale="92500"/>
          </a:bodyPr>
          <a:lstStyle/>
          <a:p>
            <a:pPr marL="0" indent="0">
              <a:buNone/>
            </a:pPr>
            <a:r>
              <a:rPr lang="nl-NL" b="1" dirty="0"/>
              <a:t>Doel</a:t>
            </a:r>
            <a:r>
              <a:rPr lang="nl-NL" dirty="0"/>
              <a:t>: alle bezoekers bewust maken van de impact die zij hebben met consumeren en reizen en genieten van de sfeer en lekker eten. </a:t>
            </a:r>
          </a:p>
          <a:p>
            <a:pPr marL="0" indent="0">
              <a:buNone/>
            </a:pPr>
            <a:endParaRPr lang="nl-NL" dirty="0"/>
          </a:p>
          <a:p>
            <a:pPr marL="0" indent="0">
              <a:buNone/>
            </a:pPr>
            <a:r>
              <a:rPr lang="nl-NL" dirty="0"/>
              <a:t>2: </a:t>
            </a:r>
            <a:r>
              <a:rPr lang="nl-NL" dirty="0" err="1"/>
              <a:t>learnings</a:t>
            </a:r>
            <a:endParaRPr lang="nl-NL" dirty="0"/>
          </a:p>
          <a:p>
            <a:pPr marL="0" indent="0">
              <a:buNone/>
            </a:pPr>
            <a:r>
              <a:rPr lang="nl-NL" dirty="0"/>
              <a:t>na het bezoek van dit evenement zijn alle bezoekers zich meer bewust van de impact van hun gedrag op de wereld t.a.v. consumeren en reizen.</a:t>
            </a:r>
          </a:p>
          <a:p>
            <a:pPr marL="0" indent="0">
              <a:buNone/>
            </a:pPr>
            <a:endParaRPr lang="nl-NL" dirty="0"/>
          </a:p>
          <a:p>
            <a:pPr marL="0" indent="0">
              <a:buNone/>
            </a:pPr>
            <a:r>
              <a:rPr lang="nl-NL" dirty="0"/>
              <a:t>Na het bezoek van dit evenement hebben bezoekers die zich al bewust waren van hun impact op de wereld, thuis één positieve verandering doorgevoerd.</a:t>
            </a:r>
          </a:p>
          <a:p>
            <a:pPr marL="0" indent="0">
              <a:buNone/>
            </a:pPr>
            <a:endParaRPr lang="nl-NL" dirty="0"/>
          </a:p>
          <a:p>
            <a:pPr marL="0" indent="0">
              <a:buNone/>
            </a:pPr>
            <a:endParaRPr lang="nl-NL" dirty="0"/>
          </a:p>
          <a:p>
            <a:pPr>
              <a:buFontTx/>
              <a:buChar char="-"/>
            </a:pPr>
            <a:endParaRPr lang="nl-NL" dirty="0"/>
          </a:p>
          <a:p>
            <a:pPr>
              <a:buFontTx/>
              <a:buChar char="-"/>
            </a:pPr>
            <a:endParaRPr lang="nl-NL" dirty="0"/>
          </a:p>
          <a:p>
            <a:pPr marL="0" indent="0">
              <a:buNone/>
            </a:pPr>
            <a:endParaRPr lang="nl-NL" dirty="0"/>
          </a:p>
        </p:txBody>
      </p:sp>
    </p:spTree>
    <p:extLst>
      <p:ext uri="{BB962C8B-B14F-4D97-AF65-F5344CB8AC3E}">
        <p14:creationId xmlns:p14="http://schemas.microsoft.com/office/powerpoint/2010/main" val="418958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E2922-551A-4EDF-9F54-A33ABEA8F5AA}"/>
              </a:ext>
            </a:extLst>
          </p:cNvPr>
          <p:cNvSpPr>
            <a:spLocks noGrp="1"/>
          </p:cNvSpPr>
          <p:nvPr>
            <p:ph type="title"/>
          </p:nvPr>
        </p:nvSpPr>
        <p:spPr/>
        <p:txBody>
          <a:bodyPr/>
          <a:lstStyle/>
          <a:p>
            <a:r>
              <a:rPr lang="nl-NL" sz="4400" dirty="0"/>
              <a:t>voorbeeld </a:t>
            </a:r>
            <a:r>
              <a:rPr lang="nl-NL" b="1" dirty="0">
                <a:solidFill>
                  <a:srgbClr val="00B050"/>
                </a:solidFill>
              </a:rPr>
              <a:t>f</a:t>
            </a:r>
            <a:r>
              <a:rPr lang="nl-NL" sz="4400" dirty="0"/>
              <a:t>oodtruck </a:t>
            </a:r>
            <a:r>
              <a:rPr lang="nl-NL" b="1" dirty="0">
                <a:solidFill>
                  <a:srgbClr val="00B050"/>
                </a:solidFill>
              </a:rPr>
              <a:t>f</a:t>
            </a:r>
            <a:r>
              <a:rPr lang="nl-NL" sz="4400" dirty="0"/>
              <a:t>estival</a:t>
            </a:r>
            <a:endParaRPr lang="nl-NL" dirty="0"/>
          </a:p>
        </p:txBody>
      </p:sp>
      <p:sp>
        <p:nvSpPr>
          <p:cNvPr id="3" name="Tijdelijke aanduiding voor inhoud 2">
            <a:extLst>
              <a:ext uri="{FF2B5EF4-FFF2-40B4-BE49-F238E27FC236}">
                <a16:creationId xmlns:a16="http://schemas.microsoft.com/office/drawing/2014/main" id="{6DF80B39-122B-46C9-9CEC-1C52D811426D}"/>
              </a:ext>
            </a:extLst>
          </p:cNvPr>
          <p:cNvSpPr>
            <a:spLocks noGrp="1"/>
          </p:cNvSpPr>
          <p:nvPr>
            <p:ph idx="1"/>
          </p:nvPr>
        </p:nvSpPr>
        <p:spPr/>
        <p:txBody>
          <a:bodyPr>
            <a:normAutofit/>
          </a:bodyPr>
          <a:lstStyle/>
          <a:p>
            <a:pPr marL="0" indent="0">
              <a:buNone/>
            </a:pPr>
            <a:r>
              <a:rPr lang="nl-NL" b="1" dirty="0"/>
              <a:t>Doel</a:t>
            </a:r>
            <a:r>
              <a:rPr lang="nl-NL" dirty="0"/>
              <a:t>: alle bezoekers bewust maken van de impact die zij hebben met consumeren en reizen en genieten van de sfeer en lekker eten. </a:t>
            </a:r>
          </a:p>
          <a:p>
            <a:pPr marL="0" indent="0">
              <a:buNone/>
            </a:pPr>
            <a:endParaRPr lang="nl-NL" dirty="0"/>
          </a:p>
          <a:p>
            <a:pPr marL="0" indent="0">
              <a:buNone/>
            </a:pPr>
            <a:r>
              <a:rPr lang="nl-NL" dirty="0"/>
              <a:t>3: gewenst gedrag</a:t>
            </a:r>
          </a:p>
          <a:p>
            <a:pPr marL="0" indent="0">
              <a:buNone/>
            </a:pPr>
            <a:endParaRPr lang="nl-NL" dirty="0"/>
          </a:p>
          <a:p>
            <a:pPr marL="0" indent="0">
              <a:buNone/>
            </a:pPr>
            <a:r>
              <a:rPr lang="nl-NL" dirty="0"/>
              <a:t>Zaadje planten bij alle bezoekers zodat zij zich bewust zijn van hun impact. </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a:buFontTx/>
              <a:buChar char="-"/>
            </a:pPr>
            <a:endParaRPr lang="nl-NL" dirty="0"/>
          </a:p>
          <a:p>
            <a:pPr>
              <a:buFontTx/>
              <a:buChar char="-"/>
            </a:pPr>
            <a:endParaRPr lang="nl-NL" dirty="0"/>
          </a:p>
          <a:p>
            <a:pPr marL="0" indent="0">
              <a:buNone/>
            </a:pPr>
            <a:endParaRPr lang="nl-NL" dirty="0"/>
          </a:p>
        </p:txBody>
      </p:sp>
    </p:spTree>
    <p:extLst>
      <p:ext uri="{BB962C8B-B14F-4D97-AF65-F5344CB8AC3E}">
        <p14:creationId xmlns:p14="http://schemas.microsoft.com/office/powerpoint/2010/main" val="3584790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E2922-551A-4EDF-9F54-A33ABEA8F5AA}"/>
              </a:ext>
            </a:extLst>
          </p:cNvPr>
          <p:cNvSpPr>
            <a:spLocks noGrp="1"/>
          </p:cNvSpPr>
          <p:nvPr>
            <p:ph type="title"/>
          </p:nvPr>
        </p:nvSpPr>
        <p:spPr/>
        <p:txBody>
          <a:bodyPr/>
          <a:lstStyle/>
          <a:p>
            <a:r>
              <a:rPr lang="nl-NL" sz="4400" dirty="0"/>
              <a:t>voorbeeld </a:t>
            </a:r>
            <a:r>
              <a:rPr lang="nl-NL" b="1" dirty="0">
                <a:solidFill>
                  <a:srgbClr val="00B050"/>
                </a:solidFill>
              </a:rPr>
              <a:t>f</a:t>
            </a:r>
            <a:r>
              <a:rPr lang="nl-NL" sz="4400" dirty="0"/>
              <a:t>oodtruck </a:t>
            </a:r>
            <a:r>
              <a:rPr lang="nl-NL" b="1" dirty="0">
                <a:solidFill>
                  <a:srgbClr val="00B050"/>
                </a:solidFill>
              </a:rPr>
              <a:t>f</a:t>
            </a:r>
            <a:r>
              <a:rPr lang="nl-NL" sz="4400" dirty="0"/>
              <a:t>estival</a:t>
            </a:r>
            <a:endParaRPr lang="nl-NL" dirty="0"/>
          </a:p>
        </p:txBody>
      </p:sp>
      <p:sp>
        <p:nvSpPr>
          <p:cNvPr id="3" name="Tijdelijke aanduiding voor inhoud 2">
            <a:extLst>
              <a:ext uri="{FF2B5EF4-FFF2-40B4-BE49-F238E27FC236}">
                <a16:creationId xmlns:a16="http://schemas.microsoft.com/office/drawing/2014/main" id="{6DF80B39-122B-46C9-9CEC-1C52D811426D}"/>
              </a:ext>
            </a:extLst>
          </p:cNvPr>
          <p:cNvSpPr>
            <a:spLocks noGrp="1"/>
          </p:cNvSpPr>
          <p:nvPr>
            <p:ph idx="1"/>
          </p:nvPr>
        </p:nvSpPr>
        <p:spPr/>
        <p:txBody>
          <a:bodyPr>
            <a:normAutofit/>
          </a:bodyPr>
          <a:lstStyle/>
          <a:p>
            <a:pPr marL="0" indent="0">
              <a:buNone/>
            </a:pPr>
            <a:r>
              <a:rPr lang="nl-NL" dirty="0"/>
              <a:t>Doel: bezoekers bewust maken van de impact die zij hebben met consumeren en reizen. </a:t>
            </a:r>
          </a:p>
          <a:p>
            <a:pPr marL="0" indent="0">
              <a:buNone/>
            </a:pPr>
            <a:endParaRPr lang="nl-NL" dirty="0"/>
          </a:p>
          <a:p>
            <a:pPr marL="0" indent="0">
              <a:buNone/>
            </a:pPr>
            <a:r>
              <a:rPr lang="nl-NL" dirty="0"/>
              <a:t>4: </a:t>
            </a:r>
            <a:r>
              <a:rPr lang="nl-NL" dirty="0" err="1"/>
              <a:t>waardecreatie</a:t>
            </a:r>
            <a:r>
              <a:rPr lang="nl-NL" dirty="0"/>
              <a:t> / uiteindelijke doel</a:t>
            </a:r>
          </a:p>
          <a:p>
            <a:pPr marL="0" indent="0">
              <a:buNone/>
            </a:pPr>
            <a:endParaRPr lang="nl-NL" dirty="0"/>
          </a:p>
          <a:p>
            <a:pPr marL="0" indent="0">
              <a:buNone/>
            </a:pPr>
            <a:r>
              <a:rPr lang="nl-NL" dirty="0"/>
              <a:t>De leefwereld van de bezoekers en de mensen daarom heen op een positieve wijze </a:t>
            </a:r>
            <a:r>
              <a:rPr lang="nl-NL" dirty="0" err="1"/>
              <a:t>beinvloeden</a:t>
            </a:r>
            <a:r>
              <a:rPr lang="nl-NL" dirty="0"/>
              <a:t> door bij x% een verandering te bewerkstelligen. </a:t>
            </a:r>
          </a:p>
          <a:p>
            <a:pPr marL="0" indent="0">
              <a:buNone/>
            </a:pPr>
            <a:endParaRPr lang="nl-NL" dirty="0"/>
          </a:p>
          <a:p>
            <a:pPr marL="0" indent="0">
              <a:buNone/>
            </a:pPr>
            <a:endParaRPr lang="nl-NL" dirty="0"/>
          </a:p>
          <a:p>
            <a:pPr marL="0" indent="0">
              <a:buNone/>
            </a:pPr>
            <a:endParaRPr lang="nl-NL" dirty="0"/>
          </a:p>
          <a:p>
            <a:pPr>
              <a:buFontTx/>
              <a:buChar char="-"/>
            </a:pPr>
            <a:endParaRPr lang="nl-NL" dirty="0"/>
          </a:p>
          <a:p>
            <a:pPr>
              <a:buFontTx/>
              <a:buChar char="-"/>
            </a:pPr>
            <a:endParaRPr lang="nl-NL" dirty="0"/>
          </a:p>
          <a:p>
            <a:pPr marL="0" indent="0">
              <a:buNone/>
            </a:pPr>
            <a:endParaRPr lang="nl-NL" dirty="0"/>
          </a:p>
        </p:txBody>
      </p:sp>
    </p:spTree>
    <p:extLst>
      <p:ext uri="{BB962C8B-B14F-4D97-AF65-F5344CB8AC3E}">
        <p14:creationId xmlns:p14="http://schemas.microsoft.com/office/powerpoint/2010/main" val="1518502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E2922-551A-4EDF-9F54-A33ABEA8F5AA}"/>
              </a:ext>
            </a:extLst>
          </p:cNvPr>
          <p:cNvSpPr>
            <a:spLocks noGrp="1"/>
          </p:cNvSpPr>
          <p:nvPr>
            <p:ph type="title"/>
          </p:nvPr>
        </p:nvSpPr>
        <p:spPr/>
        <p:txBody>
          <a:bodyPr/>
          <a:lstStyle/>
          <a:p>
            <a:r>
              <a:rPr lang="nl-NL" sz="4400" dirty="0"/>
              <a:t>voorbeeld </a:t>
            </a:r>
            <a:r>
              <a:rPr lang="nl-NL" b="1" dirty="0">
                <a:solidFill>
                  <a:srgbClr val="00B050"/>
                </a:solidFill>
              </a:rPr>
              <a:t>f</a:t>
            </a:r>
            <a:r>
              <a:rPr lang="nl-NL" sz="4400" dirty="0"/>
              <a:t>oodtruck </a:t>
            </a:r>
            <a:r>
              <a:rPr lang="nl-NL" b="1" dirty="0">
                <a:solidFill>
                  <a:srgbClr val="00B050"/>
                </a:solidFill>
              </a:rPr>
              <a:t>f</a:t>
            </a:r>
            <a:r>
              <a:rPr lang="nl-NL" sz="4400" dirty="0"/>
              <a:t>estival</a:t>
            </a:r>
            <a:endParaRPr lang="nl-NL" dirty="0"/>
          </a:p>
        </p:txBody>
      </p:sp>
      <p:sp>
        <p:nvSpPr>
          <p:cNvPr id="3" name="Tijdelijke aanduiding voor inhoud 2">
            <a:extLst>
              <a:ext uri="{FF2B5EF4-FFF2-40B4-BE49-F238E27FC236}">
                <a16:creationId xmlns:a16="http://schemas.microsoft.com/office/drawing/2014/main" id="{6DF80B39-122B-46C9-9CEC-1C52D811426D}"/>
              </a:ext>
            </a:extLst>
          </p:cNvPr>
          <p:cNvSpPr>
            <a:spLocks noGrp="1"/>
          </p:cNvSpPr>
          <p:nvPr>
            <p:ph idx="1"/>
          </p:nvPr>
        </p:nvSpPr>
        <p:spPr/>
        <p:txBody>
          <a:bodyPr>
            <a:normAutofit/>
          </a:bodyPr>
          <a:lstStyle/>
          <a:p>
            <a:pPr marL="0" indent="0">
              <a:buNone/>
            </a:pPr>
            <a:r>
              <a:rPr lang="nl-NL" dirty="0"/>
              <a:t>Doel: bezoekers bewust maken van de impact die zij hebben met consumeren en reizen. </a:t>
            </a:r>
          </a:p>
          <a:p>
            <a:pPr marL="0" indent="0">
              <a:buNone/>
            </a:pPr>
            <a:endParaRPr lang="nl-NL" dirty="0"/>
          </a:p>
          <a:p>
            <a:pPr marL="0" indent="0">
              <a:buNone/>
            </a:pPr>
            <a:r>
              <a:rPr lang="nl-NL" dirty="0"/>
              <a:t>5: SROI = (gecreëerde waarde – gemaakte kosten) / (gemaakte kosten / 100)</a:t>
            </a:r>
          </a:p>
          <a:p>
            <a:pPr marL="0" indent="0">
              <a:buNone/>
            </a:pPr>
            <a:endParaRPr lang="nl-NL" dirty="0"/>
          </a:p>
          <a:p>
            <a:pPr marL="0" indent="0">
              <a:buNone/>
            </a:pPr>
            <a:r>
              <a:rPr lang="nl-NL" dirty="0"/>
              <a:t>(Niet uit te drukken in geld - € 25.000 ) / € 25.000 / 100) = </a:t>
            </a:r>
          </a:p>
          <a:p>
            <a:pPr marL="0" indent="0">
              <a:buNone/>
            </a:pPr>
            <a:endParaRPr lang="nl-NL" dirty="0"/>
          </a:p>
          <a:p>
            <a:pPr marL="0" indent="0">
              <a:buNone/>
            </a:pPr>
            <a:endParaRPr lang="nl-NL" dirty="0"/>
          </a:p>
          <a:p>
            <a:pPr marL="0" indent="0">
              <a:buNone/>
            </a:pPr>
            <a:endParaRPr lang="nl-NL" dirty="0"/>
          </a:p>
          <a:p>
            <a:pPr>
              <a:buFontTx/>
              <a:buChar char="-"/>
            </a:pPr>
            <a:endParaRPr lang="nl-NL" dirty="0"/>
          </a:p>
          <a:p>
            <a:pPr>
              <a:buFontTx/>
              <a:buChar char="-"/>
            </a:pPr>
            <a:endParaRPr lang="nl-NL" dirty="0"/>
          </a:p>
          <a:p>
            <a:pPr marL="0" indent="0">
              <a:buNone/>
            </a:pPr>
            <a:endParaRPr lang="nl-NL" dirty="0"/>
          </a:p>
        </p:txBody>
      </p:sp>
    </p:spTree>
    <p:extLst>
      <p:ext uri="{BB962C8B-B14F-4D97-AF65-F5344CB8AC3E}">
        <p14:creationId xmlns:p14="http://schemas.microsoft.com/office/powerpoint/2010/main" val="4020589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itel 1">
            <a:extLst>
              <a:ext uri="{FF2B5EF4-FFF2-40B4-BE49-F238E27FC236}">
                <a16:creationId xmlns:a16="http://schemas.microsoft.com/office/drawing/2014/main" id="{99B94A48-B09F-43CC-8753-1BB79670AC46}"/>
              </a:ext>
            </a:extLst>
          </p:cNvPr>
          <p:cNvSpPr>
            <a:spLocks noGrp="1"/>
          </p:cNvSpPr>
          <p:nvPr/>
        </p:nvSpPr>
        <p:spPr>
          <a:xfrm>
            <a:off x="638882" y="639193"/>
            <a:ext cx="3571810" cy="3573516"/>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r>
              <a:rPr lang="en-US" sz="5800"/>
              <a:t>Link</a:t>
            </a:r>
          </a:p>
        </p:txBody>
      </p:sp>
      <p:sp>
        <p:nvSpPr>
          <p:cNvPr id="13" name="Tijdelijke aanduiding voor inhoud 2">
            <a:extLst>
              <a:ext uri="{FF2B5EF4-FFF2-40B4-BE49-F238E27FC236}">
                <a16:creationId xmlns:a16="http://schemas.microsoft.com/office/drawing/2014/main" id="{B3DB9D10-0985-4535-BD93-4B3F7E46402F}"/>
              </a:ext>
            </a:extLst>
          </p:cNvPr>
          <p:cNvSpPr>
            <a:spLocks noGrp="1"/>
          </p:cNvSpPr>
          <p:nvPr/>
        </p:nvSpPr>
        <p:spPr>
          <a:xfrm>
            <a:off x="638882" y="4631161"/>
            <a:ext cx="3571810" cy="155932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hlinkClick r:id="rId2"/>
              </a:rPr>
              <a:t>www.eventplanner.eu/boek/tv-roi</a:t>
            </a:r>
            <a:r>
              <a:rPr lang="en-US" sz="2800" dirty="0"/>
              <a:t>  </a:t>
            </a: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7129E7"/>
          </a:solidFill>
          <a:ln w="38100" cap="rnd">
            <a:solidFill>
              <a:srgbClr val="7129E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Tijdelijke aanduiding voor inhoud 5" descr="Afbeelding met tekst&#10;&#10;Automatisch gegenereerde beschrijving">
            <a:extLst>
              <a:ext uri="{FF2B5EF4-FFF2-40B4-BE49-F238E27FC236}">
                <a16:creationId xmlns:a16="http://schemas.microsoft.com/office/drawing/2014/main" id="{0AF50F0B-CDA6-4CD9-A35B-55E964AFA9C2}"/>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5009065" y="1155947"/>
            <a:ext cx="5412030" cy="4546106"/>
          </a:xfrm>
          <a:prstGeom prst="rect">
            <a:avLst/>
          </a:prstGeom>
        </p:spPr>
      </p:pic>
    </p:spTree>
    <p:extLst>
      <p:ext uri="{BB962C8B-B14F-4D97-AF65-F5344CB8AC3E}">
        <p14:creationId xmlns:p14="http://schemas.microsoft.com/office/powerpoint/2010/main" val="3295379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E70BEF-228A-4B5A-97D5-DCB746BB2F44}"/>
              </a:ext>
            </a:extLst>
          </p:cNvPr>
          <p:cNvSpPr>
            <a:spLocks noChangeArrowheads="1"/>
          </p:cNvSpPr>
          <p:nvPr/>
        </p:nvSpPr>
        <p:spPr bwMode="auto">
          <a:xfrm>
            <a:off x="174664" y="584116"/>
            <a:ext cx="5265554" cy="769441"/>
          </a:xfrm>
          <a:prstGeom prst="rect">
            <a:avLst/>
          </a:prstGeom>
          <a:noFill/>
          <a:ln w="9525">
            <a:solidFill>
              <a:schemeClr val="tx1"/>
            </a:solidFill>
            <a:miter lim="800000"/>
            <a:headEnd/>
            <a:tailEnd/>
          </a:ln>
        </p:spPr>
        <p:txBody>
          <a:bodyPr wrap="square" anchor="ctr">
            <a:spAutoFit/>
          </a:bodyPr>
          <a:lstStyle/>
          <a:p>
            <a:r>
              <a:rPr lang="nl-NL" sz="1100" b="1" dirty="0">
                <a:solidFill>
                  <a:srgbClr val="0070C0"/>
                </a:solidFill>
                <a:ea typeface="Calibri" pitchFamily="34" charset="0"/>
                <a:cs typeface="Arial" charset="0"/>
              </a:rPr>
              <a:t>1. Leerdoel</a:t>
            </a:r>
          </a:p>
          <a:p>
            <a:r>
              <a:rPr lang="nl-NL" sz="1100" dirty="0"/>
              <a:t>Als Adviseur Duurzame Leefomgeving een advies uit kunnen brengen over een gebied, hoe een </a:t>
            </a:r>
            <a:r>
              <a:rPr lang="nl-NL" sz="1100" b="1" dirty="0"/>
              <a:t>activiteit</a:t>
            </a:r>
            <a:r>
              <a:rPr lang="nl-NL" sz="1100" dirty="0"/>
              <a:t> én </a:t>
            </a:r>
            <a:r>
              <a:rPr lang="nl-NL" sz="1100" b="1" dirty="0"/>
              <a:t>inrichting van het gebied </a:t>
            </a:r>
            <a:r>
              <a:rPr lang="nl-NL" sz="1100" dirty="0"/>
              <a:t>er voor kunnen zorgen dat </a:t>
            </a:r>
            <a:r>
              <a:rPr lang="nl-NL" sz="1100" b="1" dirty="0"/>
              <a:t>mensen bij elkaar komen</a:t>
            </a:r>
            <a:r>
              <a:rPr lang="nl-NL" sz="1100" dirty="0"/>
              <a:t>.</a:t>
            </a:r>
            <a:endParaRPr lang="nl-NL" sz="1100" b="1" dirty="0">
              <a:solidFill>
                <a:srgbClr val="0070C0"/>
              </a:solidFill>
              <a:ea typeface="Calibri" pitchFamily="34" charset="0"/>
              <a:cs typeface="Arial" charset="0"/>
            </a:endParaRPr>
          </a:p>
        </p:txBody>
      </p:sp>
      <p:sp>
        <p:nvSpPr>
          <p:cNvPr id="5" name="Rectangle 4">
            <a:extLst>
              <a:ext uri="{FF2B5EF4-FFF2-40B4-BE49-F238E27FC236}">
                <a16:creationId xmlns:a16="http://schemas.microsoft.com/office/drawing/2014/main" id="{6E031165-3530-4ED9-9903-1E5BFBF74B31}"/>
              </a:ext>
            </a:extLst>
          </p:cNvPr>
          <p:cNvSpPr>
            <a:spLocks noChangeArrowheads="1"/>
          </p:cNvSpPr>
          <p:nvPr/>
        </p:nvSpPr>
        <p:spPr bwMode="auto">
          <a:xfrm>
            <a:off x="5541817" y="511195"/>
            <a:ext cx="4623721" cy="1785104"/>
          </a:xfrm>
          <a:prstGeom prst="rect">
            <a:avLst/>
          </a:prstGeom>
          <a:noFill/>
          <a:ln w="9525">
            <a:solidFill>
              <a:schemeClr val="tx1"/>
            </a:solidFill>
            <a:miter lim="800000"/>
            <a:headEnd/>
            <a:tailEnd/>
          </a:ln>
        </p:spPr>
        <p:txBody>
          <a:bodyPr wrap="square" anchor="ctr">
            <a:spAutoFit/>
          </a:bodyPr>
          <a:lstStyle/>
          <a:p>
            <a:r>
              <a:rPr lang="nl-NL" sz="1100" b="1" dirty="0">
                <a:solidFill>
                  <a:srgbClr val="0070C0"/>
                </a:solidFill>
                <a:ea typeface="Calibri" pitchFamily="34" charset="0"/>
                <a:cs typeface="Arial" charset="0"/>
              </a:rPr>
              <a:t>2. Leerproduct</a:t>
            </a:r>
          </a:p>
          <a:p>
            <a:r>
              <a:rPr lang="nl-NL" sz="1100" dirty="0">
                <a:ea typeface="Calibri" pitchFamily="34" charset="0"/>
                <a:cs typeface="Arial" charset="0"/>
              </a:rPr>
              <a:t>Je eindproduct is een </a:t>
            </a:r>
            <a:r>
              <a:rPr lang="nl-NL" sz="1100" b="1" dirty="0">
                <a:ea typeface="Calibri" pitchFamily="34" charset="0"/>
                <a:cs typeface="Arial" charset="0"/>
              </a:rPr>
              <a:t>verslag</a:t>
            </a:r>
            <a:r>
              <a:rPr lang="nl-NL" sz="1100" dirty="0">
                <a:ea typeface="Calibri" pitchFamily="34" charset="0"/>
                <a:cs typeface="Arial" charset="0"/>
              </a:rPr>
              <a:t> waarin met behulp van een </a:t>
            </a:r>
            <a:r>
              <a:rPr lang="nl-NL" sz="1100" b="1" dirty="0">
                <a:ea typeface="Calibri" pitchFamily="34" charset="0"/>
                <a:cs typeface="Arial" charset="0"/>
              </a:rPr>
              <a:t>SWOT</a:t>
            </a:r>
            <a:r>
              <a:rPr lang="nl-NL" sz="1100" dirty="0">
                <a:ea typeface="Calibri" pitchFamily="34" charset="0"/>
                <a:cs typeface="Arial" charset="0"/>
              </a:rPr>
              <a:t> een </a:t>
            </a:r>
            <a:r>
              <a:rPr lang="nl-NL" sz="1100" b="1" dirty="0">
                <a:ea typeface="Calibri" pitchFamily="34" charset="0"/>
                <a:cs typeface="Arial" charset="0"/>
              </a:rPr>
              <a:t>gebied </a:t>
            </a:r>
            <a:r>
              <a:rPr lang="nl-NL" sz="1100" dirty="0">
                <a:ea typeface="Calibri" pitchFamily="34" charset="0"/>
                <a:cs typeface="Arial" charset="0"/>
              </a:rPr>
              <a:t>(buurt of wijk) </a:t>
            </a:r>
            <a:r>
              <a:rPr lang="nl-NL" sz="1100" dirty="0"/>
              <a:t>kritisch wordt </a:t>
            </a:r>
            <a:r>
              <a:rPr lang="nl-NL" sz="1100" b="1" dirty="0"/>
              <a:t>doorgelicht</a:t>
            </a:r>
            <a:r>
              <a:rPr lang="nl-NL" sz="1100" dirty="0"/>
              <a:t> in relatie tot </a:t>
            </a:r>
            <a:r>
              <a:rPr lang="nl-NL" sz="1100" b="1" dirty="0"/>
              <a:t>vrijetijdsbesteding.</a:t>
            </a:r>
          </a:p>
          <a:p>
            <a:r>
              <a:rPr lang="nl-NL" sz="1100" dirty="0"/>
              <a:t>Ook maak je een </a:t>
            </a:r>
            <a:r>
              <a:rPr lang="nl-NL" sz="1100" b="1" dirty="0"/>
              <a:t>analyse </a:t>
            </a:r>
            <a:r>
              <a:rPr lang="nl-NL" sz="1100" dirty="0"/>
              <a:t>van</a:t>
            </a:r>
            <a:r>
              <a:rPr lang="nl-NL" sz="1100" b="1" dirty="0"/>
              <a:t> </a:t>
            </a:r>
            <a:r>
              <a:rPr lang="nl-NL" sz="1100" dirty="0"/>
              <a:t>de </a:t>
            </a:r>
            <a:r>
              <a:rPr lang="nl-NL" sz="1100" b="1" dirty="0"/>
              <a:t>bewoners  </a:t>
            </a:r>
            <a:r>
              <a:rPr lang="nl-NL" sz="1100" dirty="0"/>
              <a:t>in de door jouw gekozen buurt. </a:t>
            </a:r>
          </a:p>
          <a:p>
            <a:r>
              <a:rPr lang="nl-NL" sz="1100" dirty="0"/>
              <a:t>Aan de hand van een fictief evenement maak je een </a:t>
            </a:r>
            <a:r>
              <a:rPr lang="nl-NL" sz="1100" b="1" dirty="0"/>
              <a:t>doelgroep bepaling</a:t>
            </a:r>
            <a:r>
              <a:rPr lang="nl-NL" sz="1100" dirty="0"/>
              <a:t>, breng je de </a:t>
            </a:r>
            <a:r>
              <a:rPr lang="nl-NL" sz="1100" b="1" dirty="0"/>
              <a:t>stakeholders </a:t>
            </a:r>
            <a:r>
              <a:rPr lang="nl-NL" sz="1100" dirty="0"/>
              <a:t>en diens </a:t>
            </a:r>
            <a:r>
              <a:rPr lang="nl-NL" sz="1100" b="1" dirty="0"/>
              <a:t>belangen</a:t>
            </a:r>
            <a:r>
              <a:rPr lang="nl-NL" sz="1100" dirty="0"/>
              <a:t> in kaart en ga je aan de slag met GRIT.</a:t>
            </a:r>
            <a:br>
              <a:rPr lang="nl-NL" sz="1100" dirty="0"/>
            </a:br>
            <a:r>
              <a:rPr lang="nl-NL" sz="1100" dirty="0"/>
              <a:t>Als </a:t>
            </a:r>
            <a:r>
              <a:rPr lang="nl-NL" sz="1100" dirty="0">
                <a:ea typeface="Calibri" pitchFamily="34" charset="0"/>
                <a:cs typeface="Arial" charset="0"/>
              </a:rPr>
              <a:t>Adviseur Duurzame Leefomgeving geef je </a:t>
            </a:r>
            <a:r>
              <a:rPr lang="nl-NL" sz="1100" b="1" dirty="0">
                <a:ea typeface="Calibri" pitchFamily="34" charset="0"/>
                <a:cs typeface="Arial" charset="0"/>
              </a:rPr>
              <a:t>advies</a:t>
            </a:r>
            <a:r>
              <a:rPr lang="nl-NL" sz="1100" dirty="0">
                <a:ea typeface="Calibri" pitchFamily="34" charset="0"/>
                <a:cs typeface="Arial" charset="0"/>
              </a:rPr>
              <a:t> aan de organisatie van het evenement op welke manier </a:t>
            </a:r>
            <a:r>
              <a:rPr lang="nl-NL" sz="1100" b="1" dirty="0">
                <a:ea typeface="Calibri" pitchFamily="34" charset="0"/>
                <a:cs typeface="Arial" charset="0"/>
              </a:rPr>
              <a:t>online</a:t>
            </a:r>
            <a:r>
              <a:rPr lang="nl-NL" sz="1100" dirty="0">
                <a:ea typeface="Calibri" pitchFamily="34" charset="0"/>
                <a:cs typeface="Arial" charset="0"/>
              </a:rPr>
              <a:t> en </a:t>
            </a:r>
            <a:r>
              <a:rPr lang="nl-NL" sz="1100" b="1" dirty="0">
                <a:ea typeface="Calibri" pitchFamily="34" charset="0"/>
                <a:cs typeface="Arial" charset="0"/>
              </a:rPr>
              <a:t>offline</a:t>
            </a:r>
            <a:r>
              <a:rPr lang="nl-NL" sz="1100" dirty="0">
                <a:ea typeface="Calibri" pitchFamily="34" charset="0"/>
                <a:cs typeface="Arial" charset="0"/>
              </a:rPr>
              <a:t> de bestaande </a:t>
            </a:r>
            <a:r>
              <a:rPr lang="nl-NL" sz="1100" b="1" dirty="0">
                <a:ea typeface="Calibri" pitchFamily="34" charset="0"/>
                <a:cs typeface="Arial" charset="0"/>
              </a:rPr>
              <a:t>community</a:t>
            </a:r>
            <a:r>
              <a:rPr lang="nl-NL" sz="1100" dirty="0">
                <a:ea typeface="Calibri" pitchFamily="34" charset="0"/>
                <a:cs typeface="Arial" charset="0"/>
              </a:rPr>
              <a:t> te </a:t>
            </a:r>
            <a:r>
              <a:rPr lang="nl-NL" sz="1100" b="1" dirty="0">
                <a:ea typeface="Calibri" pitchFamily="34" charset="0"/>
                <a:cs typeface="Arial" charset="0"/>
              </a:rPr>
              <a:t>vergroten</a:t>
            </a:r>
            <a:r>
              <a:rPr lang="nl-NL" sz="1100" dirty="0">
                <a:ea typeface="Calibri" pitchFamily="34" charset="0"/>
                <a:cs typeface="Arial" charset="0"/>
              </a:rPr>
              <a:t> is. </a:t>
            </a:r>
          </a:p>
        </p:txBody>
      </p:sp>
      <p:sp>
        <p:nvSpPr>
          <p:cNvPr id="6" name="Rectangle 5">
            <a:extLst>
              <a:ext uri="{FF2B5EF4-FFF2-40B4-BE49-F238E27FC236}">
                <a16:creationId xmlns:a16="http://schemas.microsoft.com/office/drawing/2014/main" id="{6CE2CD87-7EE2-4EFD-A5E9-AF297BD00094}"/>
              </a:ext>
            </a:extLst>
          </p:cNvPr>
          <p:cNvSpPr>
            <a:spLocks noChangeArrowheads="1"/>
          </p:cNvSpPr>
          <p:nvPr/>
        </p:nvSpPr>
        <p:spPr bwMode="auto">
          <a:xfrm>
            <a:off x="174664" y="1331585"/>
            <a:ext cx="5265554" cy="4832092"/>
          </a:xfrm>
          <a:prstGeom prst="rect">
            <a:avLst/>
          </a:prstGeom>
          <a:noFill/>
          <a:ln w="9525">
            <a:solidFill>
              <a:schemeClr val="tx1"/>
            </a:solidFill>
            <a:miter lim="800000"/>
            <a:headEnd/>
            <a:tailEnd/>
          </a:ln>
        </p:spPr>
        <p:txBody>
          <a:bodyPr wrap="square" anchor="ctr">
            <a:spAutoFit/>
          </a:bodyPr>
          <a:lstStyle/>
          <a:p>
            <a:r>
              <a:rPr lang="nl-NL" sz="1100" b="1" dirty="0">
                <a:solidFill>
                  <a:srgbClr val="0070C0"/>
                </a:solidFill>
                <a:ea typeface="Calibri" pitchFamily="34" charset="0"/>
                <a:cs typeface="Arial" charset="0"/>
              </a:rPr>
              <a:t>3. </a:t>
            </a:r>
            <a:r>
              <a:rPr lang="nl-NL" sz="1100" b="1" dirty="0" err="1">
                <a:solidFill>
                  <a:srgbClr val="0070C0"/>
                </a:solidFill>
                <a:ea typeface="Calibri" pitchFamily="34" charset="0"/>
                <a:cs typeface="Arial" charset="0"/>
              </a:rPr>
              <a:t>Leerpad</a:t>
            </a:r>
            <a:r>
              <a:rPr lang="nl-NL" sz="1100" b="1" dirty="0">
                <a:ea typeface="Calibri" pitchFamily="34" charset="0"/>
                <a:cs typeface="Arial" charset="0"/>
              </a:rPr>
              <a:t>			        </a:t>
            </a:r>
          </a:p>
          <a:p>
            <a:pPr marL="228600" indent="-228600">
              <a:buFont typeface="+mj-lt"/>
              <a:buAutoNum type="arabicPeriod"/>
            </a:pPr>
            <a:r>
              <a:rPr lang="nl-NL" sz="1100" dirty="0"/>
              <a:t>Kies een gebied (buurt of wijk) in jullie leefomgeving. </a:t>
            </a:r>
          </a:p>
          <a:p>
            <a:pPr marL="228600" indent="-228600">
              <a:buFont typeface="+mj-lt"/>
              <a:buAutoNum type="arabicPeriod"/>
            </a:pPr>
            <a:r>
              <a:rPr lang="nl-NL" sz="1100" dirty="0"/>
              <a:t>Maak een analyse van de bewoners. (demografisch, psychografisch, economisch)</a:t>
            </a:r>
          </a:p>
          <a:p>
            <a:pPr marL="228600" indent="-228600">
              <a:buFont typeface="+mj-lt"/>
              <a:buAutoNum type="arabicPeriod"/>
            </a:pPr>
            <a:r>
              <a:rPr lang="nl-NL" sz="1100" dirty="0"/>
              <a:t>Beschrijf het gebied op de volgende punten:</a:t>
            </a:r>
          </a:p>
          <a:p>
            <a:pPr marL="171450" indent="-171450">
              <a:buFont typeface="Arial" panose="020B0604020202020204" pitchFamily="34" charset="0"/>
              <a:buChar char="•"/>
            </a:pPr>
            <a:r>
              <a:rPr lang="nl-NL" sz="1100" dirty="0"/>
              <a:t>Hoe ziet dit gebied er uit? (plattegrond)</a:t>
            </a:r>
          </a:p>
          <a:p>
            <a:pPr marL="171450" indent="-171450">
              <a:buFont typeface="Arial" panose="020B0604020202020204" pitchFamily="34" charset="0"/>
              <a:buChar char="•"/>
            </a:pPr>
            <a:r>
              <a:rPr lang="nl-NL" sz="1100" dirty="0"/>
              <a:t>Welke identiteit heeft deze buurt? En Imago? </a:t>
            </a:r>
          </a:p>
          <a:p>
            <a:pPr marL="171450" indent="-171450">
              <a:buFont typeface="Arial" panose="020B0604020202020204" pitchFamily="34" charset="0"/>
              <a:buChar char="•"/>
            </a:pPr>
            <a:r>
              <a:rPr lang="nl-NL" sz="1100" dirty="0"/>
              <a:t>Hoe is de infrastructuur? Hoe woont men, wat voor wegen zijn er, welke faciliteiten?</a:t>
            </a:r>
          </a:p>
          <a:p>
            <a:pPr marL="171450" indent="-171450">
              <a:buFont typeface="Arial" panose="020B0604020202020204" pitchFamily="34" charset="0"/>
              <a:buChar char="•"/>
            </a:pPr>
            <a:r>
              <a:rPr lang="nl-NL" sz="1100" dirty="0"/>
              <a:t>Welke voor vrijetijdsfaciliteiten zijn er? (parken, speelvelden, sporthal, etc.)</a:t>
            </a:r>
          </a:p>
          <a:p>
            <a:pPr marL="171450" indent="-171450">
              <a:buFont typeface="Arial" panose="020B0604020202020204" pitchFamily="34" charset="0"/>
              <a:buChar char="•"/>
            </a:pPr>
            <a:r>
              <a:rPr lang="nl-NL" sz="1100" dirty="0"/>
              <a:t>Wat wordt er georganiseerd om de buurt bij elkaar te brengen? </a:t>
            </a:r>
          </a:p>
          <a:p>
            <a:pPr marL="171450" indent="-171450">
              <a:buFont typeface="Arial" panose="020B0604020202020204" pitchFamily="34" charset="0"/>
              <a:buChar char="•"/>
            </a:pPr>
            <a:r>
              <a:rPr lang="nl-NL" sz="1100" dirty="0"/>
              <a:t>Maak een SWOT analyse van de buurt/wijk. (gebied + bewoners)</a:t>
            </a:r>
          </a:p>
          <a:p>
            <a:endParaRPr lang="nl-NL" sz="1100" dirty="0"/>
          </a:p>
          <a:p>
            <a:pPr marL="228600" indent="-228600">
              <a:buFont typeface="+mj-lt"/>
              <a:buAutoNum type="arabicPeriod" startAt="4"/>
            </a:pPr>
            <a:r>
              <a:rPr lang="nl-NL" sz="1100" dirty="0"/>
              <a:t>Breng de stakeholders en hun belangen in kaart.</a:t>
            </a:r>
          </a:p>
          <a:p>
            <a:pPr marL="228600" indent="-228600">
              <a:buFont typeface="+mj-lt"/>
              <a:buAutoNum type="arabicPeriod" startAt="4"/>
            </a:pPr>
            <a:r>
              <a:rPr lang="nl-NL" sz="1100" dirty="0"/>
              <a:t>Bepaald </a:t>
            </a:r>
            <a:r>
              <a:rPr lang="nl-NL" sz="1100" dirty="0" err="1"/>
              <a:t>a.d.v.</a:t>
            </a:r>
            <a:r>
              <a:rPr lang="nl-NL" sz="1100" dirty="0"/>
              <a:t> je analyses je doel. Wat wil je met de community bereiken? </a:t>
            </a:r>
          </a:p>
          <a:p>
            <a:pPr marL="228600" indent="-228600">
              <a:buFont typeface="+mj-lt"/>
              <a:buAutoNum type="arabicPeriod" startAt="4"/>
            </a:pPr>
            <a:r>
              <a:rPr lang="nl-NL" sz="1100" dirty="0"/>
              <a:t>Bepaal je doelgroep (binnen de buurt/wijk)</a:t>
            </a:r>
          </a:p>
          <a:p>
            <a:pPr marL="228600" indent="-228600">
              <a:buFont typeface="+mj-lt"/>
              <a:buAutoNum type="arabicPeriod" startAt="4"/>
            </a:pPr>
            <a:r>
              <a:rPr lang="nl-NL" sz="1100" dirty="0"/>
              <a:t>Bedenk een activiteit (Grit stap 1) én een structurele aanpassing in het gebied dat er voor zorgt dan mensen meer bij elkaar kunnen komen.</a:t>
            </a:r>
          </a:p>
          <a:p>
            <a:pPr marL="228600" indent="-228600">
              <a:buFont typeface="+mj-lt"/>
              <a:buAutoNum type="arabicPeriod" startAt="4"/>
            </a:pPr>
            <a:r>
              <a:rPr lang="nl-NL" sz="1100" dirty="0"/>
              <a:t>Werk stap 2, stap 4 en 8 uit van Grit voor jullie evenement.</a:t>
            </a:r>
          </a:p>
          <a:p>
            <a:pPr marL="171450" indent="-171450">
              <a:buFont typeface="Arial" panose="020B0604020202020204" pitchFamily="34" charset="0"/>
              <a:buChar char="•"/>
            </a:pPr>
            <a:r>
              <a:rPr lang="nl-NL" sz="1100" dirty="0"/>
              <a:t>Stap 2: is je activiteit en aanpassing praktisch haalbaar? </a:t>
            </a:r>
          </a:p>
          <a:p>
            <a:pPr marL="171450" indent="-171450">
              <a:buFont typeface="Arial" panose="020B0604020202020204" pitchFamily="34" charset="0"/>
              <a:buChar char="•"/>
            </a:pPr>
            <a:r>
              <a:rPr lang="nl-NL" sz="1100" dirty="0"/>
              <a:t>Stap 4: welke online en offline kanalen en middelen zet je in?</a:t>
            </a:r>
          </a:p>
          <a:p>
            <a:pPr marL="171450" indent="-171450">
              <a:buFont typeface="Arial" panose="020B0604020202020204" pitchFamily="34" charset="0"/>
              <a:buChar char="•"/>
            </a:pPr>
            <a:r>
              <a:rPr lang="nl-NL" sz="1100" dirty="0"/>
              <a:t>Stap 8: hoe ga je het resultaat meten? Beschrijf dit en maak een evaluatie formulier voor de doelgroep én stakeholders.</a:t>
            </a:r>
          </a:p>
          <a:p>
            <a:endParaRPr lang="nl-NL" sz="1100" dirty="0"/>
          </a:p>
          <a:p>
            <a:pPr marL="228600" indent="-228600">
              <a:buFont typeface="+mj-lt"/>
              <a:buAutoNum type="arabicPeriod" startAt="9"/>
            </a:pPr>
            <a:r>
              <a:rPr lang="nl-NL" sz="1100" dirty="0"/>
              <a:t>Geef aan de hand van je uitwerken van bovenstaande punten een onderbouwd advies hoe jou activiteit én jouw idee tot inrichting van het gebied bijdraagt aan de bedoeling om de community te verstevigen en vergroten. </a:t>
            </a:r>
          </a:p>
          <a:p>
            <a:pPr marL="228600" indent="-228600">
              <a:buFont typeface="+mj-lt"/>
              <a:buAutoNum type="arabicPeriod" startAt="9"/>
            </a:pPr>
            <a:r>
              <a:rPr lang="nl-NL" sz="1100" dirty="0"/>
              <a:t>Werk minimaal 2 </a:t>
            </a:r>
            <a:r>
              <a:rPr lang="nl-NL" sz="1100" dirty="0" err="1"/>
              <a:t>SDG’s</a:t>
            </a:r>
            <a:r>
              <a:rPr lang="nl-NL" sz="1100" dirty="0"/>
              <a:t> uit welke je minimaal raakt met jou activiteit en herinrichting van het gebied. </a:t>
            </a:r>
            <a:br>
              <a:rPr lang="nl-NL" sz="1100" dirty="0"/>
            </a:br>
            <a:endParaRPr lang="nl-NL" sz="1100" b="1" dirty="0">
              <a:ea typeface="Calibri" pitchFamily="34" charset="0"/>
              <a:cs typeface="Arial" charset="0"/>
            </a:endParaRPr>
          </a:p>
        </p:txBody>
      </p:sp>
      <p:sp>
        <p:nvSpPr>
          <p:cNvPr id="7" name="Rectangle 6">
            <a:extLst>
              <a:ext uri="{FF2B5EF4-FFF2-40B4-BE49-F238E27FC236}">
                <a16:creationId xmlns:a16="http://schemas.microsoft.com/office/drawing/2014/main" id="{D2735893-377A-47C4-B14F-4BDA3D6E8001}"/>
              </a:ext>
            </a:extLst>
          </p:cNvPr>
          <p:cNvSpPr>
            <a:spLocks noChangeArrowheads="1"/>
          </p:cNvSpPr>
          <p:nvPr/>
        </p:nvSpPr>
        <p:spPr bwMode="auto">
          <a:xfrm>
            <a:off x="5541817" y="2383956"/>
            <a:ext cx="4558238" cy="1107996"/>
          </a:xfrm>
          <a:prstGeom prst="rect">
            <a:avLst/>
          </a:prstGeom>
          <a:noFill/>
          <a:ln w="9525">
            <a:solidFill>
              <a:schemeClr val="tx1"/>
            </a:solidFill>
            <a:miter lim="800000"/>
            <a:headEnd/>
            <a:tailEnd/>
          </a:ln>
        </p:spPr>
        <p:txBody>
          <a:bodyPr wrap="square" anchor="ctr">
            <a:spAutoFit/>
          </a:bodyPr>
          <a:lstStyle/>
          <a:p>
            <a:r>
              <a:rPr lang="nl-NL" sz="1100" b="1" dirty="0">
                <a:solidFill>
                  <a:srgbClr val="0070C0"/>
                </a:solidFill>
                <a:ea typeface="Calibri" pitchFamily="34" charset="0"/>
                <a:cs typeface="Arial" charset="0"/>
              </a:rPr>
              <a:t>4. Samenwerken</a:t>
            </a:r>
            <a:r>
              <a:rPr lang="nl-NL" sz="1100" b="1" dirty="0">
                <a:ea typeface="Calibri" pitchFamily="34" charset="0"/>
                <a:cs typeface="Arial" charset="0"/>
              </a:rPr>
              <a:t>		</a:t>
            </a:r>
          </a:p>
          <a:p>
            <a:pPr eaLnBrk="0" hangingPunct="0"/>
            <a:r>
              <a:rPr lang="nl-NL" sz="1100" dirty="0">
                <a:ea typeface="Calibri" pitchFamily="34" charset="0"/>
                <a:cs typeface="Arial" charset="0"/>
              </a:rPr>
              <a:t>Elke week is er tijdens de VT- uren gelegenheid om hier aan te werken en wordt per groepje de voortgang gepresenteerd.</a:t>
            </a:r>
          </a:p>
          <a:p>
            <a:pPr marL="171450" indent="-171450" eaLnBrk="0" hangingPunct="0">
              <a:buFont typeface="Arial" pitchFamily="34" charset="0"/>
              <a:buChar char="•"/>
            </a:pPr>
            <a:r>
              <a:rPr lang="nl-NL" sz="1100" dirty="0"/>
              <a:t>Deze opdracht maak je in </a:t>
            </a:r>
            <a:r>
              <a:rPr lang="nl-NL" sz="1100" b="1" dirty="0"/>
              <a:t>duo’s</a:t>
            </a:r>
          </a:p>
          <a:p>
            <a:pPr marL="171450" indent="-171450" eaLnBrk="0" hangingPunct="0">
              <a:buFont typeface="Arial" pitchFamily="34" charset="0"/>
              <a:buChar char="•"/>
            </a:pPr>
            <a:r>
              <a:rPr lang="nl-NL" sz="1100" b="1" dirty="0">
                <a:ea typeface="Calibri" pitchFamily="34" charset="0"/>
                <a:cs typeface="Arial" charset="0"/>
              </a:rPr>
              <a:t>Deadline</a:t>
            </a:r>
            <a:r>
              <a:rPr lang="nl-NL" sz="1100" dirty="0">
                <a:ea typeface="Calibri" pitchFamily="34" charset="0"/>
                <a:cs typeface="Arial" charset="0"/>
              </a:rPr>
              <a:t> 20 maart 2022</a:t>
            </a:r>
          </a:p>
          <a:p>
            <a:pPr marL="171450" indent="-171450" eaLnBrk="0" hangingPunct="0">
              <a:buFont typeface="Arial" pitchFamily="34" charset="0"/>
              <a:buChar char="•"/>
            </a:pPr>
            <a:r>
              <a:rPr lang="nl-NL" sz="1100" b="1" dirty="0">
                <a:ea typeface="Calibri" pitchFamily="34" charset="0"/>
                <a:cs typeface="Arial" charset="0"/>
              </a:rPr>
              <a:t>Feedback Friends </a:t>
            </a:r>
            <a:r>
              <a:rPr lang="nl-NL" sz="1100" dirty="0">
                <a:ea typeface="Calibri" pitchFamily="34" charset="0"/>
                <a:cs typeface="Arial" charset="0"/>
              </a:rPr>
              <a:t>28 maart 2022</a:t>
            </a:r>
          </a:p>
        </p:txBody>
      </p:sp>
      <p:sp>
        <p:nvSpPr>
          <p:cNvPr id="8" name="Rectangle 8">
            <a:extLst>
              <a:ext uri="{FF2B5EF4-FFF2-40B4-BE49-F238E27FC236}">
                <a16:creationId xmlns:a16="http://schemas.microsoft.com/office/drawing/2014/main" id="{171C9A11-D4DD-40CB-8C5A-45BC2AB4481A}"/>
              </a:ext>
            </a:extLst>
          </p:cNvPr>
          <p:cNvSpPr>
            <a:spLocks noChangeArrowheads="1"/>
          </p:cNvSpPr>
          <p:nvPr/>
        </p:nvSpPr>
        <p:spPr bwMode="auto">
          <a:xfrm>
            <a:off x="5541817" y="3645196"/>
            <a:ext cx="2540019" cy="2292935"/>
          </a:xfrm>
          <a:prstGeom prst="rect">
            <a:avLst/>
          </a:prstGeom>
          <a:noFill/>
          <a:ln w="9525">
            <a:solidFill>
              <a:schemeClr val="tx1"/>
            </a:solidFill>
            <a:miter lim="800000"/>
            <a:headEnd/>
            <a:tailEnd/>
          </a:ln>
        </p:spPr>
        <p:txBody>
          <a:bodyPr wrap="square" anchor="ctr">
            <a:spAutoFit/>
          </a:bodyPr>
          <a:lstStyle/>
          <a:p>
            <a:r>
              <a:rPr lang="nl-NL" sz="1100" b="1" dirty="0">
                <a:solidFill>
                  <a:srgbClr val="0070C0"/>
                </a:solidFill>
                <a:ea typeface="Calibri" pitchFamily="34" charset="0"/>
                <a:cs typeface="Arial" charset="0"/>
              </a:rPr>
              <a:t>5. Bronnen</a:t>
            </a:r>
          </a:p>
          <a:p>
            <a:endParaRPr lang="nl-NL" sz="1100" b="1" dirty="0">
              <a:solidFill>
                <a:srgbClr val="0070C0"/>
              </a:solidFill>
              <a:ea typeface="Calibri" pitchFamily="34" charset="0"/>
              <a:cs typeface="Arial" charset="0"/>
            </a:endParaRPr>
          </a:p>
          <a:p>
            <a:r>
              <a:rPr lang="nl-NL" sz="1100" dirty="0">
                <a:solidFill>
                  <a:srgbClr val="0070C0"/>
                </a:solidFill>
                <a:ea typeface="Calibri" pitchFamily="34" charset="0"/>
                <a:cs typeface="Arial" charset="0"/>
                <a:hlinkClick r:id="rId2"/>
              </a:rPr>
              <a:t>SWOT analyse</a:t>
            </a:r>
            <a:endParaRPr lang="nl-NL" sz="1100" dirty="0">
              <a:solidFill>
                <a:srgbClr val="0070C0"/>
              </a:solidFill>
              <a:ea typeface="Calibri" pitchFamily="34" charset="0"/>
              <a:cs typeface="Arial" charset="0"/>
            </a:endParaRPr>
          </a:p>
          <a:p>
            <a:endParaRPr lang="nl-NL" sz="1100" dirty="0">
              <a:solidFill>
                <a:srgbClr val="0070C0"/>
              </a:solidFill>
              <a:ea typeface="Calibri" pitchFamily="34" charset="0"/>
              <a:cs typeface="Arial" charset="0"/>
            </a:endParaRPr>
          </a:p>
          <a:p>
            <a:r>
              <a:rPr lang="nl-NL" sz="1100" dirty="0">
                <a:solidFill>
                  <a:srgbClr val="0070C0"/>
                </a:solidFill>
                <a:ea typeface="Calibri" pitchFamily="34" charset="0"/>
                <a:cs typeface="Arial" charset="0"/>
                <a:hlinkClick r:id="rId3"/>
              </a:rPr>
              <a:t>Tilburg in cijfers</a:t>
            </a:r>
            <a:endParaRPr lang="nl-NL" sz="1100" dirty="0">
              <a:solidFill>
                <a:srgbClr val="0070C0"/>
              </a:solidFill>
              <a:ea typeface="Calibri" pitchFamily="34" charset="0"/>
              <a:cs typeface="Arial" charset="0"/>
            </a:endParaRPr>
          </a:p>
          <a:p>
            <a:endParaRPr lang="nl-NL" sz="1100" dirty="0">
              <a:solidFill>
                <a:srgbClr val="0070C0"/>
              </a:solidFill>
              <a:ea typeface="Calibri" pitchFamily="34" charset="0"/>
              <a:cs typeface="Arial" charset="0"/>
            </a:endParaRPr>
          </a:p>
          <a:p>
            <a:r>
              <a:rPr lang="nl-NL" sz="1100" dirty="0">
                <a:solidFill>
                  <a:srgbClr val="0070C0"/>
                </a:solidFill>
                <a:ea typeface="Calibri" pitchFamily="34" charset="0"/>
                <a:cs typeface="Arial" charset="0"/>
                <a:hlinkClick r:id="rId4"/>
              </a:rPr>
              <a:t>Wijken van Tilburg</a:t>
            </a:r>
            <a:endParaRPr lang="nl-NL" sz="1100" dirty="0">
              <a:solidFill>
                <a:srgbClr val="0070C0"/>
              </a:solidFill>
              <a:ea typeface="Calibri" pitchFamily="34" charset="0"/>
              <a:cs typeface="Arial" charset="0"/>
            </a:endParaRPr>
          </a:p>
          <a:p>
            <a:endParaRPr lang="nl-NL" sz="1100" dirty="0">
              <a:solidFill>
                <a:srgbClr val="0070C0"/>
              </a:solidFill>
              <a:ea typeface="Calibri" pitchFamily="34" charset="0"/>
              <a:cs typeface="Arial" charset="0"/>
            </a:endParaRPr>
          </a:p>
          <a:p>
            <a:r>
              <a:rPr lang="nl-NL" sz="1100" dirty="0">
                <a:solidFill>
                  <a:srgbClr val="0070C0"/>
                </a:solidFill>
                <a:ea typeface="Calibri" pitchFamily="34" charset="0"/>
                <a:cs typeface="Arial" charset="0"/>
                <a:hlinkClick r:id="rId5"/>
              </a:rPr>
              <a:t>Wijkraden in Tilburg</a:t>
            </a:r>
            <a:endParaRPr lang="nl-NL" sz="1100" dirty="0">
              <a:solidFill>
                <a:srgbClr val="0070C0"/>
              </a:solidFill>
              <a:ea typeface="Calibri" pitchFamily="34" charset="0"/>
              <a:cs typeface="Arial" charset="0"/>
            </a:endParaRPr>
          </a:p>
          <a:p>
            <a:endParaRPr lang="nl-NL" sz="1100" dirty="0">
              <a:solidFill>
                <a:srgbClr val="0070C0"/>
              </a:solidFill>
              <a:ea typeface="Calibri" pitchFamily="34" charset="0"/>
              <a:cs typeface="Arial" charset="0"/>
            </a:endParaRPr>
          </a:p>
          <a:p>
            <a:r>
              <a:rPr lang="nl-NL" sz="1100" dirty="0">
                <a:solidFill>
                  <a:srgbClr val="0070C0"/>
                </a:solidFill>
                <a:ea typeface="Calibri" pitchFamily="34" charset="0"/>
                <a:cs typeface="Arial" charset="0"/>
              </a:rPr>
              <a:t>NRIT</a:t>
            </a:r>
          </a:p>
          <a:p>
            <a:endParaRPr lang="nl-NL" sz="1100" dirty="0">
              <a:solidFill>
                <a:srgbClr val="0070C0"/>
              </a:solidFill>
              <a:ea typeface="Calibri" pitchFamily="34" charset="0"/>
              <a:cs typeface="Arial" charset="0"/>
            </a:endParaRPr>
          </a:p>
          <a:p>
            <a:r>
              <a:rPr lang="nl-NL" sz="1100" dirty="0">
                <a:solidFill>
                  <a:srgbClr val="0070C0"/>
                </a:solidFill>
                <a:ea typeface="Calibri" pitchFamily="34" charset="0"/>
                <a:cs typeface="Arial" charset="0"/>
              </a:rPr>
              <a:t>GRIT</a:t>
            </a:r>
          </a:p>
        </p:txBody>
      </p:sp>
      <p:sp>
        <p:nvSpPr>
          <p:cNvPr id="9" name="Tekstvak 8">
            <a:extLst>
              <a:ext uri="{FF2B5EF4-FFF2-40B4-BE49-F238E27FC236}">
                <a16:creationId xmlns:a16="http://schemas.microsoft.com/office/drawing/2014/main" id="{5DA5ED14-1768-4722-98C5-679C48A55619}"/>
              </a:ext>
            </a:extLst>
          </p:cNvPr>
          <p:cNvSpPr txBox="1"/>
          <p:nvPr/>
        </p:nvSpPr>
        <p:spPr>
          <a:xfrm>
            <a:off x="158890" y="67484"/>
            <a:ext cx="9844092" cy="369332"/>
          </a:xfrm>
          <a:prstGeom prst="rect">
            <a:avLst/>
          </a:prstGeom>
          <a:noFill/>
        </p:spPr>
        <p:txBody>
          <a:bodyPr wrap="square" rtlCol="0">
            <a:spAutoFit/>
          </a:bodyPr>
          <a:lstStyle/>
          <a:p>
            <a:pPr algn="ctr"/>
            <a:r>
              <a:rPr lang="nl-NL" b="1" dirty="0">
                <a:solidFill>
                  <a:srgbClr val="7030A0"/>
                </a:solidFill>
              </a:rPr>
              <a:t>2021-2022_DCV VT LA 3 - Wat kan Vrijetijd doen om mensen bij elkaar te brengen?</a:t>
            </a:r>
          </a:p>
        </p:txBody>
      </p:sp>
      <p:pic>
        <p:nvPicPr>
          <p:cNvPr id="10" name="Afbeelding 9">
            <a:extLst>
              <a:ext uri="{FF2B5EF4-FFF2-40B4-BE49-F238E27FC236}">
                <a16:creationId xmlns:a16="http://schemas.microsoft.com/office/drawing/2014/main" id="{8780A1D0-991C-451F-ABA8-628903507671}"/>
              </a:ext>
            </a:extLst>
          </p:cNvPr>
          <p:cNvPicPr>
            <a:picLocks noChangeAspect="1"/>
          </p:cNvPicPr>
          <p:nvPr/>
        </p:nvPicPr>
        <p:blipFill>
          <a:blip r:embed="rId6"/>
          <a:stretch>
            <a:fillRect/>
          </a:stretch>
        </p:blipFill>
        <p:spPr>
          <a:xfrm>
            <a:off x="8189619" y="3660188"/>
            <a:ext cx="3896421" cy="2262952"/>
          </a:xfrm>
          <a:prstGeom prst="rect">
            <a:avLst/>
          </a:prstGeom>
        </p:spPr>
      </p:pic>
    </p:spTree>
    <p:extLst>
      <p:ext uri="{BB962C8B-B14F-4D97-AF65-F5344CB8AC3E}">
        <p14:creationId xmlns:p14="http://schemas.microsoft.com/office/powerpoint/2010/main" val="1150554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10;&#10;Automatisch gegenereerde beschrijving">
            <a:extLst>
              <a:ext uri="{FF2B5EF4-FFF2-40B4-BE49-F238E27FC236}">
                <a16:creationId xmlns:a16="http://schemas.microsoft.com/office/drawing/2014/main" id="{72F01B7A-A7F1-414C-B4C8-3AAF22EAB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488" y="1844675"/>
            <a:ext cx="4449763" cy="4449763"/>
          </a:xfrm>
          <a:prstGeom prst="rect">
            <a:avLst/>
          </a:prstGeom>
        </p:spPr>
      </p:pic>
      <p:sp>
        <p:nvSpPr>
          <p:cNvPr id="2" name="Titel 1">
            <a:extLst>
              <a:ext uri="{FF2B5EF4-FFF2-40B4-BE49-F238E27FC236}">
                <a16:creationId xmlns:a16="http://schemas.microsoft.com/office/drawing/2014/main" id="{8354C2E5-7DAB-472D-8FD3-E938D4C43F3D}"/>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Einde</a:t>
            </a:r>
          </a:p>
        </p:txBody>
      </p:sp>
      <p:pic>
        <p:nvPicPr>
          <p:cNvPr id="5" name="Tijdelijke aanduiding voor inhoud 4" descr="Afbeelding met tekst, vectorafbeeldingen&#10;&#10;Automatisch gegenereerde beschrijving">
            <a:extLst>
              <a:ext uri="{FF2B5EF4-FFF2-40B4-BE49-F238E27FC236}">
                <a16:creationId xmlns:a16="http://schemas.microsoft.com/office/drawing/2014/main" id="{D61469BB-A4CD-4D4A-A33A-C1E8A09A4B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00525" y="2105819"/>
            <a:ext cx="3790950" cy="3790950"/>
          </a:xfrm>
        </p:spPr>
      </p:pic>
    </p:spTree>
    <p:extLst>
      <p:ext uri="{BB962C8B-B14F-4D97-AF65-F5344CB8AC3E}">
        <p14:creationId xmlns:p14="http://schemas.microsoft.com/office/powerpoint/2010/main" val="1004305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200" b="1" dirty="0">
                <a:solidFill>
                  <a:srgbClr val="B8A1FF"/>
                </a:solidFill>
                <a:latin typeface="Arial"/>
                <a:cs typeface="Arial"/>
              </a:rPr>
              <a:t>Les 5 – sociale context</a:t>
            </a:r>
            <a:endParaRPr lang="nl-NL" sz="3200" dirty="0">
              <a:solidFill>
                <a:srgbClr val="B8A1FF"/>
              </a:solidFill>
              <a:latin typeface="Arial"/>
              <a:cs typeface="Arial"/>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Specialisatie Vrijetijd</a:t>
            </a:r>
          </a:p>
          <a:p>
            <a:pPr marL="0" indent="0">
              <a:buNone/>
            </a:pPr>
            <a:endParaRPr lang="nl-NL" sz="1200" b="1" dirty="0">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407899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solidFill>
                  <a:srgbClr val="000644"/>
                </a:solidFill>
                <a:latin typeface="Arial"/>
                <a:cs typeface="Arial"/>
              </a:rPr>
              <a:t>Begrippen</a:t>
            </a:r>
          </a:p>
          <a:p>
            <a:pPr>
              <a:buFont typeface="Wingdings" panose="05000000000000000000" pitchFamily="2" charset="2"/>
              <a:buChar char="ü"/>
            </a:pPr>
            <a:r>
              <a:rPr lang="nl-NL" sz="1200" dirty="0">
                <a:latin typeface="Arial" panose="020B0604020202020204" pitchFamily="34" charset="0"/>
                <a:cs typeface="Arial"/>
              </a:rPr>
              <a:t>Sociale context</a:t>
            </a:r>
          </a:p>
          <a:p>
            <a:pPr>
              <a:buFont typeface="Wingdings" panose="05000000000000000000" pitchFamily="2" charset="2"/>
              <a:buChar char="ü"/>
            </a:pPr>
            <a:r>
              <a:rPr lang="nl-NL" sz="1200" dirty="0">
                <a:latin typeface="Arial" panose="020B0604020202020204" pitchFamily="34" charset="0"/>
                <a:cs typeface="Arial"/>
              </a:rPr>
              <a:t>Fysieke context</a:t>
            </a:r>
          </a:p>
          <a:p>
            <a:pPr>
              <a:buFont typeface="Wingdings" panose="05000000000000000000" pitchFamily="2" charset="2"/>
              <a:buChar char="ü"/>
            </a:pPr>
            <a:r>
              <a:rPr lang="nl-NL" sz="1200" dirty="0">
                <a:latin typeface="Arial" panose="020B0604020202020204" pitchFamily="34" charset="0"/>
                <a:cs typeface="Arial"/>
              </a:rPr>
              <a:t>Waarde creatie</a:t>
            </a: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982372752"/>
              </p:ext>
            </p:extLst>
          </p:nvPr>
        </p:nvGraphicFramePr>
        <p:xfrm>
          <a:off x="2032961" y="6161520"/>
          <a:ext cx="7409013"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688594">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rPr>
                        <a:t>Week 1</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tx1"/>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72477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nswering &amp;#39;how are you&amp;#39; amid COVID-19 and election stress - Los Angeles  Times">
            <a:extLst>
              <a:ext uri="{FF2B5EF4-FFF2-40B4-BE49-F238E27FC236}">
                <a16:creationId xmlns:a16="http://schemas.microsoft.com/office/drawing/2014/main" id="{DBC63F31-1AB2-4BE7-9AC2-638CCB41AF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56" r="8413" b="-1"/>
          <a:stretch/>
        </p:blipFill>
        <p:spPr bwMode="auto">
          <a:xfrm>
            <a:off x="20" y="431"/>
            <a:ext cx="8684206" cy="685756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1E5324A0-832C-4BF0-9E6C-7BAE65166303}"/>
              </a:ext>
            </a:extLst>
          </p:cNvPr>
          <p:cNvSpPr>
            <a:spLocks noGrp="1"/>
          </p:cNvSpPr>
          <p:nvPr>
            <p:ph idx="1"/>
          </p:nvPr>
        </p:nvSpPr>
        <p:spPr>
          <a:xfrm>
            <a:off x="8994175" y="652220"/>
            <a:ext cx="2942813" cy="5553559"/>
          </a:xfrm>
        </p:spPr>
        <p:txBody>
          <a:bodyPr>
            <a:normAutofit/>
          </a:bodyPr>
          <a:lstStyle/>
          <a:p>
            <a:pPr marL="0" indent="0">
              <a:buNone/>
            </a:pPr>
            <a:endParaRPr lang="en-US" sz="2000" b="1" dirty="0"/>
          </a:p>
          <a:p>
            <a:pPr marL="0" indent="0">
              <a:buNone/>
            </a:pPr>
            <a:endParaRPr lang="en-US" sz="2000" b="1" dirty="0"/>
          </a:p>
          <a:p>
            <a:pPr marL="0" indent="0">
              <a:buNone/>
            </a:pPr>
            <a:r>
              <a:rPr lang="en-US" sz="2000" b="1" dirty="0"/>
              <a:t>Wil je </a:t>
            </a:r>
            <a:r>
              <a:rPr lang="en-US" sz="2000" b="1" dirty="0" err="1"/>
              <a:t>iets</a:t>
            </a:r>
            <a:r>
              <a:rPr lang="en-US" sz="2000" b="1" dirty="0"/>
              <a:t> </a:t>
            </a:r>
            <a:r>
              <a:rPr lang="en-US" sz="2000" b="1" dirty="0" err="1"/>
              <a:t>delen</a:t>
            </a:r>
            <a:r>
              <a:rPr lang="en-US" sz="2000" b="1" dirty="0"/>
              <a:t>?</a:t>
            </a:r>
            <a:br>
              <a:rPr lang="en-US" sz="2000" dirty="0"/>
            </a:br>
            <a:r>
              <a:rPr lang="en-US" sz="2000" dirty="0" err="1"/>
              <a:t>positief</a:t>
            </a:r>
            <a:r>
              <a:rPr lang="en-US" sz="2000" dirty="0"/>
              <a:t>…</a:t>
            </a:r>
            <a:br>
              <a:rPr lang="en-US" sz="2000" dirty="0"/>
            </a:br>
            <a:r>
              <a:rPr lang="en-US" sz="2000" dirty="0"/>
              <a:t>minder </a:t>
            </a:r>
            <a:r>
              <a:rPr lang="en-US" sz="2000" dirty="0" err="1"/>
              <a:t>positief</a:t>
            </a:r>
            <a:r>
              <a:rPr lang="en-US" sz="2000" dirty="0"/>
              <a:t>…</a:t>
            </a:r>
          </a:p>
          <a:p>
            <a:pPr marL="0" indent="0">
              <a:buNone/>
            </a:pPr>
            <a:endParaRPr lang="en-US" sz="2000" dirty="0"/>
          </a:p>
          <a:p>
            <a:pPr marL="0" indent="0">
              <a:buNone/>
            </a:pPr>
            <a:r>
              <a:rPr lang="en-US" sz="2000" b="1" dirty="0"/>
              <a:t>Hoe was je weekend?</a:t>
            </a:r>
          </a:p>
          <a:p>
            <a:pPr marL="0" indent="0">
              <a:buNone/>
            </a:pPr>
            <a:endParaRPr lang="en-US" sz="2000" b="1" dirty="0"/>
          </a:p>
          <a:p>
            <a:pPr marL="0" indent="0">
              <a:buNone/>
            </a:pPr>
            <a:r>
              <a:rPr lang="en-US" sz="2000" b="1" dirty="0" err="1"/>
              <a:t>Iets</a:t>
            </a:r>
            <a:r>
              <a:rPr lang="en-US" sz="2000" b="1" dirty="0"/>
              <a:t> </a:t>
            </a:r>
            <a:r>
              <a:rPr lang="en-US" sz="2000" b="1" dirty="0" err="1"/>
              <a:t>waar</a:t>
            </a:r>
            <a:r>
              <a:rPr lang="en-US" sz="2000" b="1" dirty="0"/>
              <a:t> </a:t>
            </a:r>
            <a:r>
              <a:rPr lang="en-US" sz="2000" b="1" dirty="0" err="1"/>
              <a:t>ik</a:t>
            </a:r>
            <a:r>
              <a:rPr lang="en-US" sz="2000" b="1" dirty="0"/>
              <a:t>/</a:t>
            </a:r>
            <a:r>
              <a:rPr lang="en-US" sz="2000" b="1" dirty="0" err="1"/>
              <a:t>wij</a:t>
            </a:r>
            <a:r>
              <a:rPr lang="en-US" sz="2000" b="1" dirty="0"/>
              <a:t> </a:t>
            </a:r>
            <a:r>
              <a:rPr lang="en-US" sz="2000" b="1" dirty="0" err="1"/>
              <a:t>rekening</a:t>
            </a:r>
            <a:r>
              <a:rPr lang="en-US" sz="2000" b="1" dirty="0"/>
              <a:t> mee </a:t>
            </a:r>
            <a:r>
              <a:rPr lang="en-US" sz="2000" b="1" dirty="0" err="1"/>
              <a:t>moeten</a:t>
            </a:r>
            <a:r>
              <a:rPr lang="en-US" sz="2000" b="1" dirty="0"/>
              <a:t> </a:t>
            </a:r>
            <a:r>
              <a:rPr lang="en-US" sz="2000" b="1" dirty="0" err="1"/>
              <a:t>houden</a:t>
            </a:r>
            <a:r>
              <a:rPr lang="en-US" sz="2000" b="1" dirty="0"/>
              <a:t>.</a:t>
            </a:r>
          </a:p>
          <a:p>
            <a:pPr marL="0" indent="0">
              <a:buNone/>
            </a:pPr>
            <a:endParaRPr lang="en-US" sz="2000" b="1"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904873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606C2-5BF9-4C01-B02F-0495AB573A26}"/>
              </a:ext>
            </a:extLst>
          </p:cNvPr>
          <p:cNvSpPr>
            <a:spLocks noGrp="1"/>
          </p:cNvSpPr>
          <p:nvPr>
            <p:ph type="title"/>
          </p:nvPr>
        </p:nvSpPr>
        <p:spPr/>
        <p:txBody>
          <a:bodyPr/>
          <a:lstStyle/>
          <a:p>
            <a:r>
              <a:rPr lang="nl-NL" b="1" dirty="0"/>
              <a:t>Vandaag</a:t>
            </a:r>
          </a:p>
        </p:txBody>
      </p:sp>
      <p:sp>
        <p:nvSpPr>
          <p:cNvPr id="3" name="Tijdelijke aanduiding voor inhoud 2">
            <a:extLst>
              <a:ext uri="{FF2B5EF4-FFF2-40B4-BE49-F238E27FC236}">
                <a16:creationId xmlns:a16="http://schemas.microsoft.com/office/drawing/2014/main" id="{76D380B1-7184-4AD7-96A8-5D421148340A}"/>
              </a:ext>
            </a:extLst>
          </p:cNvPr>
          <p:cNvSpPr>
            <a:spLocks noGrp="1"/>
          </p:cNvSpPr>
          <p:nvPr>
            <p:ph idx="1"/>
          </p:nvPr>
        </p:nvSpPr>
        <p:spPr/>
        <p:txBody>
          <a:bodyPr>
            <a:normAutofit/>
          </a:bodyPr>
          <a:lstStyle/>
          <a:p>
            <a:r>
              <a:rPr lang="nl-NL" dirty="0"/>
              <a:t>Leerdoelen</a:t>
            </a:r>
          </a:p>
          <a:p>
            <a:r>
              <a:rPr lang="nl-NL" dirty="0" err="1"/>
              <a:t>Funfacts</a:t>
            </a:r>
            <a:endParaRPr lang="nl-NL" dirty="0"/>
          </a:p>
          <a:p>
            <a:r>
              <a:rPr lang="nl-NL" dirty="0"/>
              <a:t>Betekenis van sociale context in de community. </a:t>
            </a:r>
          </a:p>
          <a:p>
            <a:r>
              <a:rPr lang="nl-NL"/>
              <a:t>Werken </a:t>
            </a:r>
            <a:r>
              <a:rPr lang="nl-NL" dirty="0"/>
              <a:t>aan LA3</a:t>
            </a:r>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1364888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7B8ED-6CF3-4220-9DF8-C912D594A3AD}"/>
              </a:ext>
            </a:extLst>
          </p:cNvPr>
          <p:cNvSpPr>
            <a:spLocks noGrp="1"/>
          </p:cNvSpPr>
          <p:nvPr>
            <p:ph type="title"/>
          </p:nvPr>
        </p:nvSpPr>
        <p:spPr/>
        <p:txBody>
          <a:bodyPr/>
          <a:lstStyle/>
          <a:p>
            <a:r>
              <a:rPr lang="nl-NL" b="1" dirty="0"/>
              <a:t>Leerdoelen - les 5</a:t>
            </a:r>
          </a:p>
        </p:txBody>
      </p:sp>
      <p:sp>
        <p:nvSpPr>
          <p:cNvPr id="3" name="Tijdelijke aanduiding voor inhoud 2">
            <a:extLst>
              <a:ext uri="{FF2B5EF4-FFF2-40B4-BE49-F238E27FC236}">
                <a16:creationId xmlns:a16="http://schemas.microsoft.com/office/drawing/2014/main" id="{10BF9FE2-0B9B-49C3-978E-63845B117598}"/>
              </a:ext>
            </a:extLst>
          </p:cNvPr>
          <p:cNvSpPr>
            <a:spLocks noGrp="1"/>
          </p:cNvSpPr>
          <p:nvPr>
            <p:ph idx="1"/>
          </p:nvPr>
        </p:nvSpPr>
        <p:spPr/>
        <p:txBody>
          <a:bodyPr>
            <a:normAutofit/>
          </a:bodyPr>
          <a:lstStyle/>
          <a:p>
            <a:pPr marL="0" indent="0">
              <a:buNone/>
            </a:pPr>
            <a:r>
              <a:rPr lang="nl-NL" dirty="0"/>
              <a:t>Aan het einde van de les:</a:t>
            </a:r>
          </a:p>
          <a:p>
            <a:r>
              <a:rPr lang="nl-NL" dirty="0"/>
              <a:t>Weet je hoe de fysiek context invloed heeft op de sociale context binnen het Interactive </a:t>
            </a:r>
            <a:r>
              <a:rPr lang="nl-NL" dirty="0" err="1"/>
              <a:t>Experience</a:t>
            </a:r>
            <a:r>
              <a:rPr lang="nl-NL" dirty="0"/>
              <a:t> model.</a:t>
            </a:r>
          </a:p>
          <a:p>
            <a:r>
              <a:rPr lang="nl-NL" dirty="0"/>
              <a:t>Weet je voorbeelden van SROI en ROI te noemen. </a:t>
            </a:r>
          </a:p>
          <a:p>
            <a:r>
              <a:rPr lang="nl-NL" dirty="0"/>
              <a:t>Weet je exact wat je voor LA3 moet doen en is er geen reden om de deadline niet te kunnen halen. </a:t>
            </a:r>
          </a:p>
          <a:p>
            <a:pPr marL="0" indent="0">
              <a:buNone/>
            </a:pPr>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3366585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C7F0F-B210-4871-BD0A-6DF98A3BFDFB}"/>
              </a:ext>
            </a:extLst>
          </p:cNvPr>
          <p:cNvSpPr>
            <a:spLocks noGrp="1"/>
          </p:cNvSpPr>
          <p:nvPr>
            <p:ph type="title"/>
          </p:nvPr>
        </p:nvSpPr>
        <p:spPr/>
        <p:txBody>
          <a:bodyPr/>
          <a:lstStyle/>
          <a:p>
            <a:r>
              <a:rPr lang="nl-NL" b="1" dirty="0"/>
              <a:t>Actualiteit &amp; </a:t>
            </a:r>
            <a:r>
              <a:rPr lang="nl-NL" b="1" dirty="0" err="1"/>
              <a:t>funfacts</a:t>
            </a:r>
            <a:endParaRPr lang="nl-NL" b="1" dirty="0"/>
          </a:p>
        </p:txBody>
      </p:sp>
      <p:sp>
        <p:nvSpPr>
          <p:cNvPr id="3" name="Tijdelijke aanduiding voor inhoud 2">
            <a:extLst>
              <a:ext uri="{FF2B5EF4-FFF2-40B4-BE49-F238E27FC236}">
                <a16:creationId xmlns:a16="http://schemas.microsoft.com/office/drawing/2014/main" id="{008FE565-8A06-42E6-B25C-50A00ED9695F}"/>
              </a:ext>
            </a:extLst>
          </p:cNvPr>
          <p:cNvSpPr>
            <a:spLocks noGrp="1"/>
          </p:cNvSpPr>
          <p:nvPr>
            <p:ph idx="1"/>
          </p:nvPr>
        </p:nvSpPr>
        <p:spPr/>
        <p:txBody>
          <a:bodyPr>
            <a:normAutofit fontScale="77500" lnSpcReduction="20000"/>
          </a:bodyPr>
          <a:lstStyle/>
          <a:p>
            <a:pPr marL="0" indent="0">
              <a:buNone/>
            </a:pPr>
            <a:r>
              <a:rPr lang="nl-NL" dirty="0">
                <a:hlinkClick r:id="rId2"/>
              </a:rPr>
              <a:t>Mensen helpen Oekraïne door verblijf te boeken, te betalen en niet te gaan | RTL Nieuws</a:t>
            </a:r>
            <a:endParaRPr lang="nl-NL" dirty="0"/>
          </a:p>
          <a:p>
            <a:pPr marL="0" indent="0">
              <a:buNone/>
            </a:pPr>
            <a:endParaRPr lang="nl-NL" dirty="0"/>
          </a:p>
          <a:p>
            <a:pPr marL="0" indent="0">
              <a:buNone/>
            </a:pPr>
            <a:r>
              <a:rPr lang="nl-NL" dirty="0">
                <a:hlinkClick r:id="rId3"/>
              </a:rPr>
              <a:t>2 duurzame trends op de Nederlandse woningmarkt (hypotheker.nl)</a:t>
            </a:r>
            <a:endParaRPr lang="nl-NL" dirty="0"/>
          </a:p>
          <a:p>
            <a:pPr marL="0" indent="0">
              <a:buNone/>
            </a:pPr>
            <a:endParaRPr lang="nl-NL" dirty="0"/>
          </a:p>
          <a:p>
            <a:pPr marL="0" indent="0">
              <a:buNone/>
            </a:pPr>
            <a:r>
              <a:rPr lang="nl-NL" dirty="0">
                <a:hlinkClick r:id="rId4"/>
              </a:rPr>
              <a:t>Nieuw vakantiepark bij Hanzestad Kampen opent deuren en zoekt proefslapers | nrit.nl - trends, nieuws en kennis op het gebied van </a:t>
            </a:r>
            <a:r>
              <a:rPr lang="nl-NL" dirty="0" err="1">
                <a:hlinkClick r:id="rId4"/>
              </a:rPr>
              <a:t>leisure</a:t>
            </a:r>
            <a:r>
              <a:rPr lang="nl-NL" dirty="0">
                <a:hlinkClick r:id="rId4"/>
              </a:rPr>
              <a:t>, toerisme en </a:t>
            </a:r>
            <a:r>
              <a:rPr lang="nl-NL" dirty="0" err="1">
                <a:hlinkClick r:id="rId4"/>
              </a:rPr>
              <a:t>hospitality</a:t>
            </a:r>
            <a:r>
              <a:rPr lang="nl-NL" dirty="0">
                <a:hlinkClick r:id="rId4"/>
              </a:rPr>
              <a:t> (nritmedia.nl)</a:t>
            </a:r>
            <a:endParaRPr lang="nl-NL" dirty="0"/>
          </a:p>
          <a:p>
            <a:pPr marL="0" indent="0">
              <a:buNone/>
            </a:pPr>
            <a:endParaRPr lang="nl-NL" dirty="0"/>
          </a:p>
          <a:p>
            <a:pPr marL="0" indent="0">
              <a:buNone/>
            </a:pPr>
            <a:r>
              <a:rPr lang="nl-NL" dirty="0">
                <a:hlinkClick r:id="rId5"/>
              </a:rPr>
              <a:t>Real-time drukte meten in Gelderland: Wat leverde dat op? | nrit.nl - trends, nieuws en kennis op het gebied van </a:t>
            </a:r>
            <a:r>
              <a:rPr lang="nl-NL" dirty="0" err="1">
                <a:hlinkClick r:id="rId5"/>
              </a:rPr>
              <a:t>leisure</a:t>
            </a:r>
            <a:r>
              <a:rPr lang="nl-NL" dirty="0">
                <a:hlinkClick r:id="rId5"/>
              </a:rPr>
              <a:t>, toerisme en </a:t>
            </a:r>
            <a:r>
              <a:rPr lang="nl-NL" dirty="0" err="1">
                <a:hlinkClick r:id="rId5"/>
              </a:rPr>
              <a:t>hospitality</a:t>
            </a:r>
            <a:r>
              <a:rPr lang="nl-NL" dirty="0">
                <a:hlinkClick r:id="rId5"/>
              </a:rPr>
              <a:t> (nritmedia.nl)</a:t>
            </a:r>
            <a:endParaRPr lang="nl-NL" dirty="0"/>
          </a:p>
          <a:p>
            <a:pPr marL="0" indent="0">
              <a:buNone/>
            </a:pPr>
            <a:endParaRPr lang="nl-NL" dirty="0"/>
          </a:p>
          <a:p>
            <a:pPr marL="0" indent="0">
              <a:buNone/>
            </a:pPr>
            <a:r>
              <a:rPr lang="nl-NL" dirty="0"/>
              <a:t>Gemeenteraadverkiezingen</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441308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0B37DB-5676-4BAD-B03A-0E404D04CB56}"/>
              </a:ext>
            </a:extLst>
          </p:cNvPr>
          <p:cNvSpPr>
            <a:spLocks noGrp="1"/>
          </p:cNvSpPr>
          <p:nvPr>
            <p:ph type="title"/>
          </p:nvPr>
        </p:nvSpPr>
        <p:spPr/>
        <p:txBody>
          <a:bodyPr/>
          <a:lstStyle/>
          <a:p>
            <a:r>
              <a:rPr lang="nl-NL" dirty="0"/>
              <a:t>Weet je nog ?</a:t>
            </a:r>
          </a:p>
        </p:txBody>
      </p:sp>
      <p:pic>
        <p:nvPicPr>
          <p:cNvPr id="4" name="Picture 2">
            <a:extLst>
              <a:ext uri="{FF2B5EF4-FFF2-40B4-BE49-F238E27FC236}">
                <a16:creationId xmlns:a16="http://schemas.microsoft.com/office/drawing/2014/main" id="{0FC1A5AC-C62E-4C82-B73E-FFCAB1097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818" y="1394218"/>
            <a:ext cx="5029200"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720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00EEB2-3D98-4DC1-B727-114606447667}"/>
              </a:ext>
            </a:extLst>
          </p:cNvPr>
          <p:cNvSpPr>
            <a:spLocks noGrp="1"/>
          </p:cNvSpPr>
          <p:nvPr>
            <p:ph type="title"/>
          </p:nvPr>
        </p:nvSpPr>
        <p:spPr/>
        <p:txBody>
          <a:bodyPr/>
          <a:lstStyle/>
          <a:p>
            <a:r>
              <a:rPr lang="nl-NL" dirty="0"/>
              <a:t>De sociale context</a:t>
            </a:r>
          </a:p>
        </p:txBody>
      </p:sp>
      <p:sp>
        <p:nvSpPr>
          <p:cNvPr id="3" name="Tijdelijke aanduiding voor inhoud 2">
            <a:extLst>
              <a:ext uri="{FF2B5EF4-FFF2-40B4-BE49-F238E27FC236}">
                <a16:creationId xmlns:a16="http://schemas.microsoft.com/office/drawing/2014/main" id="{0A9EF983-5ABA-45A2-A5F3-7C54A4102E4B}"/>
              </a:ext>
            </a:extLst>
          </p:cNvPr>
          <p:cNvSpPr>
            <a:spLocks noGrp="1"/>
          </p:cNvSpPr>
          <p:nvPr>
            <p:ph idx="1"/>
          </p:nvPr>
        </p:nvSpPr>
        <p:spPr>
          <a:xfrm>
            <a:off x="838200" y="1825625"/>
            <a:ext cx="10515600" cy="4667250"/>
          </a:xfrm>
        </p:spPr>
        <p:txBody>
          <a:bodyPr>
            <a:normAutofit fontScale="77500" lnSpcReduction="20000"/>
          </a:bodyPr>
          <a:lstStyle/>
          <a:p>
            <a:pPr marL="0" indent="0" algn="just">
              <a:spcAft>
                <a:spcPts val="1000"/>
              </a:spcAft>
              <a:buNone/>
            </a:pPr>
            <a:r>
              <a:rPr lang="nl-NL" dirty="0"/>
              <a:t>Belevenissen vinden meestal plaats in een </a:t>
            </a:r>
            <a:r>
              <a:rPr lang="nl-NL" b="1" dirty="0">
                <a:solidFill>
                  <a:schemeClr val="accent2"/>
                </a:solidFill>
              </a:rPr>
              <a:t>groep</a:t>
            </a:r>
            <a:r>
              <a:rPr lang="nl-NL" dirty="0"/>
              <a:t> en ook bezoekers die alleen zijn, komen in contact met andere bezoekers en het personeel. De </a:t>
            </a:r>
            <a:r>
              <a:rPr lang="nl-NL" b="1" dirty="0">
                <a:solidFill>
                  <a:schemeClr val="accent2"/>
                </a:solidFill>
              </a:rPr>
              <a:t>beoordeling van de kwaliteit </a:t>
            </a:r>
            <a:r>
              <a:rPr lang="nl-NL" dirty="0"/>
              <a:t>van een vrijetijdsbesteding wordt vaak op de eerste plaats bepaald door dit gegeven. </a:t>
            </a:r>
          </a:p>
          <a:p>
            <a:pPr marL="0" indent="0" algn="just">
              <a:spcAft>
                <a:spcPts val="1000"/>
              </a:spcAft>
              <a:buNone/>
            </a:pPr>
            <a:r>
              <a:rPr lang="nl-NL" dirty="0"/>
              <a:t>Vraag iemand die tijdens zijn vakantie een georganiseerde reis heeft gemaakt naar zijn </a:t>
            </a:r>
            <a:r>
              <a:rPr lang="nl-NL" b="1" dirty="0">
                <a:solidFill>
                  <a:schemeClr val="accent2"/>
                </a:solidFill>
              </a:rPr>
              <a:t>ervaringen</a:t>
            </a:r>
            <a:r>
              <a:rPr lang="nl-NL" dirty="0"/>
              <a:t> en er bestaat een goede kans dat hij vertelt: “De groep was vreselijk”. </a:t>
            </a:r>
          </a:p>
          <a:p>
            <a:pPr marL="0" indent="0" algn="just">
              <a:spcAft>
                <a:spcPts val="1000"/>
              </a:spcAft>
              <a:buNone/>
            </a:pPr>
            <a:r>
              <a:rPr lang="nl-NL" dirty="0"/>
              <a:t>Ouders met kinderen hebben geheel andere </a:t>
            </a:r>
            <a:r>
              <a:rPr lang="nl-NL" b="1" dirty="0">
                <a:solidFill>
                  <a:schemeClr val="accent2"/>
                </a:solidFill>
              </a:rPr>
              <a:t>behoeften</a:t>
            </a:r>
            <a:r>
              <a:rPr lang="nl-NL" dirty="0"/>
              <a:t> bij een bezoek aan een festival dan een groep jongeren die hier samen naartoe gaat. </a:t>
            </a:r>
          </a:p>
          <a:p>
            <a:pPr marL="0" indent="0" algn="just">
              <a:spcAft>
                <a:spcPts val="1000"/>
              </a:spcAft>
              <a:buNone/>
            </a:pPr>
            <a:r>
              <a:rPr lang="nl-NL" dirty="0"/>
              <a:t>De drukte bij een evenement is van grote invloed op de </a:t>
            </a:r>
            <a:r>
              <a:rPr lang="nl-NL" b="1" dirty="0">
                <a:solidFill>
                  <a:schemeClr val="accent2"/>
                </a:solidFill>
              </a:rPr>
              <a:t>beleving</a:t>
            </a:r>
            <a:r>
              <a:rPr lang="nl-NL" dirty="0"/>
              <a:t>: slecht bezochte feesten zijn niet gezellig, te drukke evenementen, met de bijbehorende overlast zoals files, parkeerproblemen en wachtrijen worden ook zelden gewaardeerd. </a:t>
            </a:r>
          </a:p>
          <a:p>
            <a:pPr marL="0" indent="0" algn="just">
              <a:spcAft>
                <a:spcPts val="1000"/>
              </a:spcAft>
              <a:buNone/>
            </a:pPr>
            <a:r>
              <a:rPr lang="nl-NL" b="1" dirty="0">
                <a:solidFill>
                  <a:schemeClr val="accent2"/>
                </a:solidFill>
              </a:rPr>
              <a:t>De sociale context doordenken</a:t>
            </a:r>
            <a:r>
              <a:rPr lang="nl-NL" b="1" dirty="0"/>
              <a:t>, maakt het mogelijk een onderscheid te maken tussen verschillende groepen bezoekers, bijvoorbeeld tussen volwassenen in familiegroepen en die in vriendengroepen, en leidt tot productverbeteringen, bijvoorbeeld animatie in de wachtrij van een attractiepark.</a:t>
            </a:r>
            <a:endParaRPr lang="nl-NL" dirty="0"/>
          </a:p>
        </p:txBody>
      </p:sp>
    </p:spTree>
    <p:extLst>
      <p:ext uri="{BB962C8B-B14F-4D97-AF65-F5344CB8AC3E}">
        <p14:creationId xmlns:p14="http://schemas.microsoft.com/office/powerpoint/2010/main" val="447646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581972-DC96-4E53-88C9-A0E935899052}"/>
              </a:ext>
            </a:extLst>
          </p:cNvPr>
          <p:cNvSpPr>
            <a:spLocks noGrp="1"/>
          </p:cNvSpPr>
          <p:nvPr>
            <p:ph type="title"/>
          </p:nvPr>
        </p:nvSpPr>
        <p:spPr/>
        <p:txBody>
          <a:bodyPr>
            <a:normAutofit fontScale="90000"/>
          </a:bodyPr>
          <a:lstStyle/>
          <a:p>
            <a:br>
              <a:rPr lang="nl-NL" b="1" dirty="0"/>
            </a:br>
            <a:r>
              <a:rPr lang="nl-NL" b="1" dirty="0"/>
              <a:t>Sociale context en gebruik van een community</a:t>
            </a:r>
            <a:r>
              <a:rPr lang="nl-NL" dirty="0"/>
              <a:t> </a:t>
            </a:r>
            <a:br>
              <a:rPr lang="nl-NL" dirty="0"/>
            </a:br>
            <a:endParaRPr lang="nl-NL" dirty="0"/>
          </a:p>
        </p:txBody>
      </p:sp>
      <p:sp>
        <p:nvSpPr>
          <p:cNvPr id="3" name="Tijdelijke aanduiding voor inhoud 2">
            <a:extLst>
              <a:ext uri="{FF2B5EF4-FFF2-40B4-BE49-F238E27FC236}">
                <a16:creationId xmlns:a16="http://schemas.microsoft.com/office/drawing/2014/main" id="{98B6A27C-6E46-4E5D-AB5D-5E6957C71A35}"/>
              </a:ext>
            </a:extLst>
          </p:cNvPr>
          <p:cNvSpPr>
            <a:spLocks noGrp="1"/>
          </p:cNvSpPr>
          <p:nvPr>
            <p:ph idx="1"/>
          </p:nvPr>
        </p:nvSpPr>
        <p:spPr>
          <a:xfrm>
            <a:off x="838200" y="1690688"/>
            <a:ext cx="5257800" cy="4558083"/>
          </a:xfrm>
        </p:spPr>
        <p:txBody>
          <a:bodyPr>
            <a:noAutofit/>
          </a:bodyPr>
          <a:lstStyle/>
          <a:p>
            <a:pPr marL="0" indent="0" fontAlgn="base">
              <a:buNone/>
            </a:pPr>
            <a:r>
              <a:rPr lang="nl-NL" sz="2000" dirty="0"/>
              <a:t>In dit IBS zijn jullie bezig met een </a:t>
            </a:r>
            <a:r>
              <a:rPr lang="nl-NL" sz="2000" dirty="0">
                <a:solidFill>
                  <a:schemeClr val="accent2"/>
                </a:solidFill>
              </a:rPr>
              <a:t>community</a:t>
            </a:r>
            <a:r>
              <a:rPr lang="nl-NL" sz="2000" dirty="0"/>
              <a:t>. Bij het organiseren van een festival kan je gebruik maken van een bestaande community en een nieuwe community oprichten. Een community bij jouw evenement biedt jou veel voordelen qua moeite en qua kosten: </a:t>
            </a:r>
          </a:p>
          <a:p>
            <a:pPr fontAlgn="base"/>
            <a:r>
              <a:rPr lang="nl-NL" sz="2000" dirty="0"/>
              <a:t>Minder geld nodig om doelgroep te zoeken en bereiken </a:t>
            </a:r>
          </a:p>
          <a:p>
            <a:pPr fontAlgn="base"/>
            <a:r>
              <a:rPr lang="nl-NL" sz="2000" dirty="0"/>
              <a:t>Kaartverkoop verloopt sneller </a:t>
            </a:r>
          </a:p>
          <a:p>
            <a:pPr fontAlgn="base"/>
            <a:r>
              <a:rPr lang="nl-NL" sz="2000" dirty="0"/>
              <a:t>Minder geld kwijt aan bekendheid </a:t>
            </a:r>
          </a:p>
          <a:p>
            <a:pPr fontAlgn="base"/>
            <a:r>
              <a:rPr lang="nl-NL" sz="2000" dirty="0"/>
              <a:t>Een groep mensen met een dezelfde passie leidt sneller tot een positieve sfeer </a:t>
            </a:r>
          </a:p>
          <a:p>
            <a:pPr fontAlgn="base"/>
            <a:r>
              <a:rPr lang="nl-NL" sz="2000" dirty="0"/>
              <a:t>De community biedt jou gratis ideeën voor jouw evenement </a:t>
            </a:r>
          </a:p>
          <a:p>
            <a:pPr fontAlgn="base"/>
            <a:r>
              <a:rPr lang="nl-NL" sz="2000" dirty="0"/>
              <a:t>Etc. </a:t>
            </a:r>
          </a:p>
          <a:p>
            <a:pPr marL="0" indent="0">
              <a:buNone/>
            </a:pPr>
            <a:endParaRPr lang="nl-NL" sz="2000" dirty="0"/>
          </a:p>
        </p:txBody>
      </p:sp>
      <p:sp>
        <p:nvSpPr>
          <p:cNvPr id="4" name="Tijdelijke aanduiding voor inhoud 2">
            <a:extLst>
              <a:ext uri="{FF2B5EF4-FFF2-40B4-BE49-F238E27FC236}">
                <a16:creationId xmlns:a16="http://schemas.microsoft.com/office/drawing/2014/main" id="{861449F2-BAE7-4254-A87B-F22D89BCFDAA}"/>
              </a:ext>
            </a:extLst>
          </p:cNvPr>
          <p:cNvSpPr txBox="1">
            <a:spLocks/>
          </p:cNvSpPr>
          <p:nvPr/>
        </p:nvSpPr>
        <p:spPr>
          <a:xfrm>
            <a:off x="6374451" y="1690687"/>
            <a:ext cx="5257800" cy="45580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nl-NL" sz="2200" dirty="0">
                <a:solidFill>
                  <a:schemeClr val="accent2"/>
                </a:solidFill>
              </a:rPr>
              <a:t>Kijk naar: </a:t>
            </a:r>
          </a:p>
          <a:p>
            <a:pPr marL="0" indent="0" fontAlgn="base">
              <a:buNone/>
            </a:pPr>
            <a:r>
              <a:rPr lang="nl-NL" sz="2200" u="sng" dirty="0">
                <a:hlinkClick r:id="rId2"/>
              </a:rPr>
              <a:t>https://www.eventplanner.nl/nieuws/8547_je-eventcommunity-opbouwen-in-5-praktische-stappen.html</a:t>
            </a:r>
            <a:r>
              <a:rPr lang="nl-NL" sz="2200" u="sng" dirty="0"/>
              <a:t> </a:t>
            </a:r>
            <a:endParaRPr lang="nl-NL" sz="2200" dirty="0"/>
          </a:p>
          <a:p>
            <a:pPr marL="0" indent="0" fontAlgn="base">
              <a:buNone/>
            </a:pPr>
            <a:r>
              <a:rPr lang="nl-NL" sz="2200" dirty="0"/>
              <a:t> </a:t>
            </a:r>
          </a:p>
          <a:p>
            <a:pPr fontAlgn="base"/>
            <a:r>
              <a:rPr lang="nl-NL" sz="2200" dirty="0"/>
              <a:t>Daarin vind je 5 stappen om een community op te bouwen.  </a:t>
            </a:r>
          </a:p>
          <a:p>
            <a:endParaRPr lang="nl-NL" sz="2200" dirty="0"/>
          </a:p>
          <a:p>
            <a:pPr marL="0" indent="0" fontAlgn="base">
              <a:buFont typeface="Arial" panose="020B0604020202020204" pitchFamily="34" charset="0"/>
              <a:buNone/>
            </a:pPr>
            <a:endParaRPr lang="nl-NL" sz="2200" dirty="0"/>
          </a:p>
          <a:p>
            <a:endParaRPr lang="nl-NL" sz="2200" dirty="0"/>
          </a:p>
          <a:p>
            <a:pPr marL="0" indent="0">
              <a:buFont typeface="Arial" panose="020B0604020202020204" pitchFamily="34" charset="0"/>
              <a:buNone/>
            </a:pPr>
            <a:endParaRPr lang="nl-NL" sz="2200" dirty="0"/>
          </a:p>
        </p:txBody>
      </p:sp>
    </p:spTree>
    <p:extLst>
      <p:ext uri="{BB962C8B-B14F-4D97-AF65-F5344CB8AC3E}">
        <p14:creationId xmlns:p14="http://schemas.microsoft.com/office/powerpoint/2010/main" val="3718958486"/>
      </p:ext>
    </p:extLst>
  </p:cSld>
  <p:clrMapOvr>
    <a:masterClrMapping/>
  </p:clrMapOvr>
</p:sld>
</file>

<file path=ppt/theme/theme1.xml><?xml version="1.0" encoding="utf-8"?>
<a:theme xmlns:a="http://schemas.openxmlformats.org/drawingml/2006/main" name="Yuverta_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Yuverta_blanco</Template>
  <TotalTime>5530</TotalTime>
  <Words>1520</Words>
  <Application>Microsoft Office PowerPoint</Application>
  <PresentationFormat>Breedbeeld</PresentationFormat>
  <Paragraphs>193</Paragraphs>
  <Slides>18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Calibri Light</vt:lpstr>
      <vt:lpstr>Wingdings</vt:lpstr>
      <vt:lpstr>Yuverta_blanco</vt:lpstr>
      <vt:lpstr>Sociale context en ROI</vt:lpstr>
      <vt:lpstr>PowerPoint-presentatie</vt:lpstr>
      <vt:lpstr>PowerPoint-presentatie</vt:lpstr>
      <vt:lpstr>Vandaag</vt:lpstr>
      <vt:lpstr>Leerdoelen - les 5</vt:lpstr>
      <vt:lpstr>Actualiteit &amp; funfacts</vt:lpstr>
      <vt:lpstr>Weet je nog ?</vt:lpstr>
      <vt:lpstr>De sociale context</vt:lpstr>
      <vt:lpstr> Sociale context en gebruik van een community  </vt:lpstr>
      <vt:lpstr>PowerPoint-presentatie</vt:lpstr>
      <vt:lpstr>voorbeeld  foodtruck festival</vt:lpstr>
      <vt:lpstr>voorbeeld foodtruck festival</vt:lpstr>
      <vt:lpstr>voorbeeld foodtruck festival</vt:lpstr>
      <vt:lpstr>voorbeeld foodtruck festival</vt:lpstr>
      <vt:lpstr>voorbeeld foodtruck festival</vt:lpstr>
      <vt:lpstr>PowerPoint-presentatie</vt:lpstr>
      <vt:lpstr>PowerPoint-presentatie</vt:lpstr>
      <vt:lpstr>Einde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Tim Lagas</dc:creator>
  <cp:lastModifiedBy>Tim Lagas</cp:lastModifiedBy>
  <cp:revision>1</cp:revision>
  <dcterms:created xsi:type="dcterms:W3CDTF">2022-03-07T14:58:56Z</dcterms:created>
  <dcterms:modified xsi:type="dcterms:W3CDTF">2022-03-14T13:34:51Z</dcterms:modified>
</cp:coreProperties>
</file>